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86" r:id="rId5"/>
    <p:sldId id="285" r:id="rId6"/>
    <p:sldId id="257" r:id="rId7"/>
    <p:sldId id="263" r:id="rId8"/>
    <p:sldId id="269" r:id="rId9"/>
    <p:sldId id="270" r:id="rId10"/>
    <p:sldId id="271" r:id="rId11"/>
    <p:sldId id="272" r:id="rId12"/>
    <p:sldId id="273" r:id="rId13"/>
    <p:sldId id="265" r:id="rId14"/>
    <p:sldId id="258" r:id="rId15"/>
    <p:sldId id="278" r:id="rId16"/>
    <p:sldId id="287" r:id="rId17"/>
    <p:sldId id="291" r:id="rId18"/>
    <p:sldId id="290" r:id="rId19"/>
    <p:sldId id="288" r:id="rId20"/>
    <p:sldId id="289" r:id="rId21"/>
    <p:sldId id="266" r:id="rId22"/>
    <p:sldId id="259" r:id="rId23"/>
    <p:sldId id="280" r:id="rId24"/>
    <p:sldId id="296" r:id="rId25"/>
    <p:sldId id="295" r:id="rId26"/>
    <p:sldId id="294" r:id="rId27"/>
    <p:sldId id="277" r:id="rId28"/>
    <p:sldId id="292" r:id="rId29"/>
    <p:sldId id="267" r:id="rId30"/>
    <p:sldId id="260" r:id="rId31"/>
    <p:sldId id="281" r:id="rId32"/>
    <p:sldId id="299" r:id="rId33"/>
    <p:sldId id="276" r:id="rId34"/>
    <p:sldId id="284" r:id="rId35"/>
    <p:sldId id="298" r:id="rId36"/>
    <p:sldId id="300" r:id="rId37"/>
    <p:sldId id="268" r:id="rId38"/>
    <p:sldId id="261" r:id="rId39"/>
    <p:sldId id="282" r:id="rId40"/>
    <p:sldId id="283" r:id="rId41"/>
    <p:sldId id="304" r:id="rId42"/>
    <p:sldId id="275" r:id="rId43"/>
    <p:sldId id="302" r:id="rId44"/>
    <p:sldId id="301" r:id="rId45"/>
    <p:sldId id="303" r:id="rId46"/>
    <p:sldId id="305" r:id="rId4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61" autoAdjust="0"/>
  </p:normalViewPr>
  <p:slideViewPr>
    <p:cSldViewPr>
      <p:cViewPr varScale="1">
        <p:scale>
          <a:sx n="94" d="100"/>
          <a:sy n="94" d="100"/>
        </p:scale>
        <p:origin x="870" y="84"/>
      </p:cViewPr>
      <p:guideLst>
        <p:guide orient="horz" pos="1620"/>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0" y="0"/>
            <a:ext cx="1907704"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3661" y="699542"/>
            <a:ext cx="9144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0" y="699542"/>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1275606"/>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3661" y="1851670"/>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0" y="2427734"/>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3003798"/>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0" y="3579862"/>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userDrawn="1"/>
        </p:nvGrpSpPr>
        <p:grpSpPr>
          <a:xfrm>
            <a:off x="0" y="699542"/>
            <a:ext cx="1979712" cy="576064"/>
            <a:chOff x="0" y="699542"/>
            <a:chExt cx="1979712" cy="576064"/>
          </a:xfrm>
        </p:grpSpPr>
        <p:sp>
          <p:nvSpPr>
            <p:cNvPr id="13" name="矩形 12"/>
            <p:cNvSpPr/>
            <p:nvPr userDrawn="1"/>
          </p:nvSpPr>
          <p:spPr>
            <a:xfrm>
              <a:off x="0" y="699542"/>
              <a:ext cx="1907704"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userDrawn="1"/>
          </p:nvSpPr>
          <p:spPr>
            <a:xfrm>
              <a:off x="147677" y="802908"/>
              <a:ext cx="1832035" cy="369332"/>
            </a:xfrm>
            <a:prstGeom prst="rect">
              <a:avLst/>
            </a:prstGeom>
            <a:noFill/>
          </p:spPr>
          <p:txBody>
            <a:bodyPr wrap="square" rtlCol="0">
              <a:spAutoFit/>
            </a:bodyP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年度工作概述</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等腰三角形 15"/>
            <p:cNvSpPr/>
            <p:nvPr userDrawn="1"/>
          </p:nvSpPr>
          <p:spPr>
            <a:xfrm rot="5400000">
              <a:off x="-20070" y="863645"/>
              <a:ext cx="288000" cy="247859"/>
            </a:xfrm>
            <a:prstGeom prst="triangle">
              <a:avLst>
                <a:gd name="adj" fmla="val 5243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userDrawn="1"/>
        </p:nvSpPr>
        <p:spPr>
          <a:xfrm>
            <a:off x="151337" y="1378972"/>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工作完成情况</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userDrawn="1"/>
        </p:nvSpPr>
        <p:spPr>
          <a:xfrm>
            <a:off x="147677" y="1955036"/>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成功项目展示</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userDrawn="1"/>
        </p:nvSpPr>
        <p:spPr>
          <a:xfrm>
            <a:off x="147677" y="2531100"/>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工作不足之处</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4" name="TextBox 33"/>
          <p:cNvSpPr txBox="1"/>
          <p:nvPr userDrawn="1"/>
        </p:nvSpPr>
        <p:spPr>
          <a:xfrm>
            <a:off x="147677" y="3107164"/>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明年工作计划</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36" name="图片 35"/>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612744" y="-5580"/>
            <a:ext cx="620493" cy="6708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36"/>
                                        </p:tgtEl>
                                      </p:cBhvr>
                                    </p:animEffect>
                                    <p:animScale>
                                      <p:cBhvr>
                                        <p:cTn id="7"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5" name="矩形 4"/>
          <p:cNvSpPr/>
          <p:nvPr userDrawn="1"/>
        </p:nvSpPr>
        <p:spPr>
          <a:xfrm>
            <a:off x="0" y="0"/>
            <a:ext cx="1907704"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3661" y="699542"/>
            <a:ext cx="9144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0" y="699542"/>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1275606"/>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3661" y="1851670"/>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0" y="2427734"/>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3003798"/>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0" y="3579862"/>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147677" y="802908"/>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年度工作概述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userDrawn="1"/>
        </p:nvSpPr>
        <p:spPr>
          <a:xfrm>
            <a:off x="147677" y="1955036"/>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成功项目展示</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userDrawn="1"/>
        </p:nvSpPr>
        <p:spPr>
          <a:xfrm>
            <a:off x="147677" y="2531100"/>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工作不足之处</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4" name="TextBox 33"/>
          <p:cNvSpPr txBox="1"/>
          <p:nvPr userDrawn="1"/>
        </p:nvSpPr>
        <p:spPr>
          <a:xfrm>
            <a:off x="147677" y="3107164"/>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明年工作计划</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userDrawn="1"/>
        </p:nvGrpSpPr>
        <p:grpSpPr>
          <a:xfrm>
            <a:off x="0" y="1275606"/>
            <a:ext cx="1979712" cy="576064"/>
            <a:chOff x="0" y="699542"/>
            <a:chExt cx="1979712" cy="576064"/>
          </a:xfrm>
        </p:grpSpPr>
        <p:sp>
          <p:nvSpPr>
            <p:cNvPr id="19" name="矩形 18"/>
            <p:cNvSpPr/>
            <p:nvPr userDrawn="1"/>
          </p:nvSpPr>
          <p:spPr>
            <a:xfrm>
              <a:off x="0" y="699542"/>
              <a:ext cx="1907704"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userDrawn="1"/>
          </p:nvSpPr>
          <p:spPr>
            <a:xfrm>
              <a:off x="147677" y="802908"/>
              <a:ext cx="1832035" cy="369332"/>
            </a:xfrm>
            <a:prstGeom prst="rect">
              <a:avLst/>
            </a:prstGeom>
            <a:noFill/>
          </p:spPr>
          <p:txBody>
            <a:bodyPr wrap="square" rtlCol="0">
              <a:spAutoFit/>
            </a:bodyP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工作完成情况</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等腰三角形 21"/>
            <p:cNvSpPr/>
            <p:nvPr userDrawn="1"/>
          </p:nvSpPr>
          <p:spPr>
            <a:xfrm rot="5400000">
              <a:off x="-20070" y="863645"/>
              <a:ext cx="288000" cy="247859"/>
            </a:xfrm>
            <a:prstGeom prst="triangle">
              <a:avLst>
                <a:gd name="adj" fmla="val 5243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3" name="图片 22"/>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612744" y="-5580"/>
            <a:ext cx="620493" cy="6708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3"/>
                                        </p:tgtEl>
                                      </p:cBhvr>
                                    </p:animEffect>
                                    <p:animScale>
                                      <p:cBhvr>
                                        <p:cTn id="7"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5" name="矩形 4"/>
          <p:cNvSpPr/>
          <p:nvPr userDrawn="1"/>
        </p:nvSpPr>
        <p:spPr>
          <a:xfrm>
            <a:off x="0" y="0"/>
            <a:ext cx="1907704"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3661" y="699542"/>
            <a:ext cx="9144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0" y="699542"/>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1275606"/>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3661" y="1851670"/>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0" y="2427734"/>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3003798"/>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0" y="3579862"/>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147677" y="802908"/>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年度工作概述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TextBox 20"/>
          <p:cNvSpPr txBox="1"/>
          <p:nvPr userDrawn="1"/>
        </p:nvSpPr>
        <p:spPr>
          <a:xfrm>
            <a:off x="151337" y="1378972"/>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工作完成情况</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userDrawn="1"/>
        </p:nvSpPr>
        <p:spPr>
          <a:xfrm>
            <a:off x="147677" y="2531100"/>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工作不足之处</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4" name="TextBox 33"/>
          <p:cNvSpPr txBox="1"/>
          <p:nvPr userDrawn="1"/>
        </p:nvSpPr>
        <p:spPr>
          <a:xfrm>
            <a:off x="147677" y="3107164"/>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明年工作计划</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userDrawn="1"/>
        </p:nvGrpSpPr>
        <p:grpSpPr>
          <a:xfrm>
            <a:off x="3661" y="1917599"/>
            <a:ext cx="1979712" cy="576064"/>
            <a:chOff x="0" y="699542"/>
            <a:chExt cx="1979712" cy="576064"/>
          </a:xfrm>
        </p:grpSpPr>
        <p:sp>
          <p:nvSpPr>
            <p:cNvPr id="19" name="矩形 18"/>
            <p:cNvSpPr/>
            <p:nvPr userDrawn="1"/>
          </p:nvSpPr>
          <p:spPr>
            <a:xfrm>
              <a:off x="0" y="699542"/>
              <a:ext cx="1907704"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userDrawn="1"/>
          </p:nvSpPr>
          <p:spPr>
            <a:xfrm>
              <a:off x="147677" y="802908"/>
              <a:ext cx="1832035" cy="369332"/>
            </a:xfrm>
            <a:prstGeom prst="rect">
              <a:avLst/>
            </a:prstGeom>
            <a:noFill/>
          </p:spPr>
          <p:txBody>
            <a:bodyPr wrap="square" rtlCol="0">
              <a:spAutoFit/>
            </a:bodyP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成功项目展示</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等腰三角形 21"/>
            <p:cNvSpPr/>
            <p:nvPr userDrawn="1"/>
          </p:nvSpPr>
          <p:spPr>
            <a:xfrm rot="5400000">
              <a:off x="-20070" y="863645"/>
              <a:ext cx="288000" cy="247859"/>
            </a:xfrm>
            <a:prstGeom prst="triangle">
              <a:avLst>
                <a:gd name="adj" fmla="val 5243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3" name="图片 22"/>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612744" y="-5580"/>
            <a:ext cx="620493" cy="6708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3"/>
                                        </p:tgtEl>
                                      </p:cBhvr>
                                    </p:animEffect>
                                    <p:animScale>
                                      <p:cBhvr>
                                        <p:cTn id="7"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5" name="矩形 4"/>
          <p:cNvSpPr/>
          <p:nvPr userDrawn="1"/>
        </p:nvSpPr>
        <p:spPr>
          <a:xfrm>
            <a:off x="0" y="0"/>
            <a:ext cx="1907704"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3661" y="699542"/>
            <a:ext cx="9144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0" y="699542"/>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1275606"/>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3661" y="1851670"/>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0" y="2427734"/>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3003798"/>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0" y="3579862"/>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147677" y="802908"/>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年度工作概述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TextBox 20"/>
          <p:cNvSpPr txBox="1"/>
          <p:nvPr userDrawn="1"/>
        </p:nvSpPr>
        <p:spPr>
          <a:xfrm>
            <a:off x="151337" y="1378972"/>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工作完成情况</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userDrawn="1"/>
        </p:nvSpPr>
        <p:spPr>
          <a:xfrm>
            <a:off x="147677" y="1955036"/>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成功项目展示</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4" name="TextBox 33"/>
          <p:cNvSpPr txBox="1"/>
          <p:nvPr userDrawn="1"/>
        </p:nvSpPr>
        <p:spPr>
          <a:xfrm>
            <a:off x="147677" y="3107164"/>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明年工作计划</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userDrawn="1"/>
        </p:nvGrpSpPr>
        <p:grpSpPr>
          <a:xfrm>
            <a:off x="0" y="2427734"/>
            <a:ext cx="1979712" cy="576064"/>
            <a:chOff x="0" y="699542"/>
            <a:chExt cx="1979712" cy="576064"/>
          </a:xfrm>
        </p:grpSpPr>
        <p:sp>
          <p:nvSpPr>
            <p:cNvPr id="19" name="矩形 18"/>
            <p:cNvSpPr/>
            <p:nvPr userDrawn="1"/>
          </p:nvSpPr>
          <p:spPr>
            <a:xfrm>
              <a:off x="0" y="699542"/>
              <a:ext cx="1907704"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userDrawn="1"/>
          </p:nvSpPr>
          <p:spPr>
            <a:xfrm>
              <a:off x="147677" y="802908"/>
              <a:ext cx="1832035" cy="369332"/>
            </a:xfrm>
            <a:prstGeom prst="rect">
              <a:avLst/>
            </a:prstGeom>
            <a:noFill/>
          </p:spPr>
          <p:txBody>
            <a:bodyPr wrap="square" rtlCol="0">
              <a:spAutoFit/>
            </a:bodyP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工作不足之处</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等腰三角形 21"/>
            <p:cNvSpPr/>
            <p:nvPr userDrawn="1"/>
          </p:nvSpPr>
          <p:spPr>
            <a:xfrm rot="5400000">
              <a:off x="-20070" y="863645"/>
              <a:ext cx="288000" cy="247859"/>
            </a:xfrm>
            <a:prstGeom prst="triangle">
              <a:avLst>
                <a:gd name="adj" fmla="val 5243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3" name="图片 22"/>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612744" y="-5580"/>
            <a:ext cx="620493" cy="6708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3"/>
                                        </p:tgtEl>
                                      </p:cBhvr>
                                    </p:animEffect>
                                    <p:animScale>
                                      <p:cBhvr>
                                        <p:cTn id="7"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
        <p:nvSpPr>
          <p:cNvPr id="5" name="矩形 4"/>
          <p:cNvSpPr/>
          <p:nvPr userDrawn="1"/>
        </p:nvSpPr>
        <p:spPr>
          <a:xfrm>
            <a:off x="0" y="0"/>
            <a:ext cx="1907704"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3661" y="699542"/>
            <a:ext cx="9144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0" y="699542"/>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1275606"/>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3661" y="1851670"/>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0" y="2427734"/>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3003798"/>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0" y="3579862"/>
            <a:ext cx="19077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147677" y="802908"/>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年度工作概述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TextBox 20"/>
          <p:cNvSpPr txBox="1"/>
          <p:nvPr userDrawn="1"/>
        </p:nvSpPr>
        <p:spPr>
          <a:xfrm>
            <a:off x="151337" y="1378972"/>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工作完成情况</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userDrawn="1"/>
        </p:nvSpPr>
        <p:spPr>
          <a:xfrm>
            <a:off x="147677" y="1955036"/>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成功项目展示</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userDrawn="1"/>
        </p:nvSpPr>
        <p:spPr>
          <a:xfrm>
            <a:off x="147677" y="2531100"/>
            <a:ext cx="1832035"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工作不足之处</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16" name="组合 15"/>
          <p:cNvGrpSpPr/>
          <p:nvPr userDrawn="1"/>
        </p:nvGrpSpPr>
        <p:grpSpPr>
          <a:xfrm>
            <a:off x="0" y="3003798"/>
            <a:ext cx="1979712" cy="576064"/>
            <a:chOff x="0" y="699542"/>
            <a:chExt cx="1979712" cy="576064"/>
          </a:xfrm>
        </p:grpSpPr>
        <p:sp>
          <p:nvSpPr>
            <p:cNvPr id="17" name="矩形 16"/>
            <p:cNvSpPr/>
            <p:nvPr userDrawn="1"/>
          </p:nvSpPr>
          <p:spPr>
            <a:xfrm>
              <a:off x="0" y="699542"/>
              <a:ext cx="1907704"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userDrawn="1"/>
          </p:nvSpPr>
          <p:spPr>
            <a:xfrm>
              <a:off x="147677" y="802908"/>
              <a:ext cx="1832035" cy="369332"/>
            </a:xfrm>
            <a:prstGeom prst="rect">
              <a:avLst/>
            </a:prstGeom>
            <a:noFill/>
          </p:spPr>
          <p:txBody>
            <a:bodyPr wrap="square" rtlCol="0">
              <a:spAutoFit/>
            </a:bodyP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明年工作计划</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等腰三角形 18"/>
            <p:cNvSpPr/>
            <p:nvPr userDrawn="1"/>
          </p:nvSpPr>
          <p:spPr>
            <a:xfrm rot="5400000">
              <a:off x="-20070" y="863645"/>
              <a:ext cx="288000" cy="247859"/>
            </a:xfrm>
            <a:prstGeom prst="triangle">
              <a:avLst>
                <a:gd name="adj" fmla="val 5243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 name="图片 19"/>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612744" y="-5580"/>
            <a:ext cx="620493" cy="6708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0"/>
                                        </p:tgtEl>
                                      </p:cBhvr>
                                    </p:animEffect>
                                    <p:animScale>
                                      <p:cBhvr>
                                        <p:cTn id="7"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2.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3.jpe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jpeg"/><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6.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H="1">
            <a:off x="-813432" y="1341720"/>
            <a:ext cx="5393017" cy="5410201"/>
          </a:xfrm>
          <a:prstGeom prst="ellipse">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flipH="1">
            <a:off x="-1724071" y="-1363381"/>
            <a:ext cx="5393017" cy="5410201"/>
          </a:xfrm>
          <a:prstGeom prst="ellipse">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flipH="1">
            <a:off x="-1980728" y="-148591"/>
            <a:ext cx="5393017" cy="5410201"/>
          </a:xfrm>
          <a:prstGeom prst="ellipse">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H="1">
            <a:off x="-1098276" y="-3246120"/>
            <a:ext cx="5393017" cy="5410201"/>
          </a:xfrm>
          <a:prstGeom prst="ellipse">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flipH="1">
            <a:off x="2356571" y="1047750"/>
            <a:ext cx="1864487" cy="1870428"/>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椭圆 7"/>
          <p:cNvSpPr/>
          <p:nvPr/>
        </p:nvSpPr>
        <p:spPr>
          <a:xfrm flipH="1">
            <a:off x="4269844" y="3492542"/>
            <a:ext cx="675524" cy="677676"/>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3796550" y="709021"/>
            <a:ext cx="273904"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flipH="1">
            <a:off x="808252" y="2868208"/>
            <a:ext cx="300104" cy="301060"/>
            <a:chOff x="304800" y="673100"/>
            <a:chExt cx="4000500" cy="4000500"/>
          </a:xfrm>
          <a:solidFill>
            <a:srgbClr val="0070C0"/>
          </a:solidFill>
          <a:effectLst>
            <a:outerShdw blurRad="381000" dist="152400" dir="8100000" algn="tr" rotWithShape="0">
              <a:prstClr val="black">
                <a:alpha val="70000"/>
              </a:prstClr>
            </a:outerShdw>
          </a:effectLst>
        </p:grpSpPr>
        <p:sp>
          <p:nvSpPr>
            <p:cNvPr id="28" name="同心圆 27"/>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椭圆 28"/>
            <p:cNvSpPr/>
            <p:nvPr/>
          </p:nvSpPr>
          <p:spPr>
            <a:xfrm>
              <a:off x="479425" y="847725"/>
              <a:ext cx="3651250" cy="36512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18647" y="1517318"/>
            <a:ext cx="621921" cy="623903"/>
            <a:chOff x="304800" y="673100"/>
            <a:chExt cx="4000500" cy="4000500"/>
          </a:xfrm>
          <a:effectLst>
            <a:outerShdw blurRad="317500" dist="1905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3071818" y="3566204"/>
            <a:ext cx="219079"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a:off x="5365115" y="4550349"/>
            <a:ext cx="287005" cy="287919"/>
            <a:chOff x="304800" y="673100"/>
            <a:chExt cx="4000500" cy="4000500"/>
          </a:xfrm>
          <a:effectLst>
            <a:outerShdw blurRad="381000" dist="152400" dir="8100000" algn="tr" rotWithShape="0">
              <a:prstClr val="black">
                <a:alpha val="7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2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椭圆 13"/>
          <p:cNvSpPr/>
          <p:nvPr/>
        </p:nvSpPr>
        <p:spPr>
          <a:xfrm flipH="1">
            <a:off x="1169035" y="1256158"/>
            <a:ext cx="273904"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1291520" y="4712267"/>
            <a:ext cx="136953"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flipH="1">
            <a:off x="1583766" y="3324810"/>
            <a:ext cx="821990" cy="824609"/>
            <a:chOff x="304800" y="673100"/>
            <a:chExt cx="4000500" cy="4000500"/>
          </a:xfrm>
          <a:effectLst>
            <a:outerShdw blurRad="317500" dist="1905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5112160" y="1420731"/>
            <a:ext cx="900000" cy="923330"/>
            <a:chOff x="5365115" y="1298289"/>
            <a:chExt cx="900000" cy="923330"/>
          </a:xfrm>
        </p:grpSpPr>
        <p:grpSp>
          <p:nvGrpSpPr>
            <p:cNvPr id="61" name="组合 60"/>
            <p:cNvGrpSpPr/>
            <p:nvPr/>
          </p:nvGrpSpPr>
          <p:grpSpPr>
            <a:xfrm flipH="1">
              <a:off x="5365115" y="1309954"/>
              <a:ext cx="900000" cy="900000"/>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sp>
          <p:nvSpPr>
            <p:cNvPr id="64" name="TextBox 63"/>
            <p:cNvSpPr txBox="1"/>
            <p:nvPr/>
          </p:nvSpPr>
          <p:spPr>
            <a:xfrm>
              <a:off x="5545156" y="1298289"/>
              <a:ext cx="575551" cy="923330"/>
            </a:xfrm>
            <a:prstGeom prst="rect">
              <a:avLst/>
            </a:prstGeom>
            <a:noFill/>
          </p:spPr>
          <p:txBody>
            <a:bodyPr wrap="square" rtlCol="0">
              <a:spAutoFit/>
            </a:bodyPr>
            <a:lstStyle/>
            <a:p>
              <a:r>
                <a:rPr lang="en-US" altLang="zh-CN" sz="5400" b="1" dirty="0">
                  <a:solidFill>
                    <a:srgbClr val="0070C0"/>
                  </a:solidFill>
                </a:rPr>
                <a:t>2</a:t>
              </a:r>
              <a:endParaRPr lang="zh-CN" altLang="en-US" sz="5400" b="1" dirty="0">
                <a:solidFill>
                  <a:srgbClr val="0070C0"/>
                </a:solidFill>
              </a:endParaRPr>
            </a:p>
          </p:txBody>
        </p:sp>
      </p:grpSp>
      <p:grpSp>
        <p:nvGrpSpPr>
          <p:cNvPr id="66" name="组合 65"/>
          <p:cNvGrpSpPr/>
          <p:nvPr/>
        </p:nvGrpSpPr>
        <p:grpSpPr>
          <a:xfrm>
            <a:off x="5916377" y="1420731"/>
            <a:ext cx="900000" cy="923330"/>
            <a:chOff x="5365115" y="1298289"/>
            <a:chExt cx="900000" cy="923330"/>
          </a:xfrm>
        </p:grpSpPr>
        <p:grpSp>
          <p:nvGrpSpPr>
            <p:cNvPr id="67" name="组合 66"/>
            <p:cNvGrpSpPr/>
            <p:nvPr/>
          </p:nvGrpSpPr>
          <p:grpSpPr>
            <a:xfrm flipH="1">
              <a:off x="5365115" y="1309954"/>
              <a:ext cx="900000" cy="900000"/>
              <a:chOff x="304800" y="673100"/>
              <a:chExt cx="4000500" cy="4000500"/>
            </a:xfrm>
            <a:effectLst>
              <a:outerShdw blurRad="444500" dist="254000" dir="8100000" algn="tr" rotWithShape="0">
                <a:prstClr val="black">
                  <a:alpha val="50000"/>
                </a:prstClr>
              </a:outerShdw>
            </a:effectLst>
          </p:grpSpPr>
          <p:sp>
            <p:nvSpPr>
              <p:cNvPr id="69"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0" name="椭圆 6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sp>
          <p:nvSpPr>
            <p:cNvPr id="68" name="TextBox 67"/>
            <p:cNvSpPr txBox="1"/>
            <p:nvPr/>
          </p:nvSpPr>
          <p:spPr>
            <a:xfrm>
              <a:off x="5545156" y="1298289"/>
              <a:ext cx="575551" cy="923330"/>
            </a:xfrm>
            <a:prstGeom prst="rect">
              <a:avLst/>
            </a:prstGeom>
            <a:noFill/>
          </p:spPr>
          <p:txBody>
            <a:bodyPr wrap="square" rtlCol="0">
              <a:spAutoFit/>
            </a:bodyPr>
            <a:lstStyle/>
            <a:p>
              <a:r>
                <a:rPr lang="en-US" altLang="zh-CN" sz="5400" b="1" dirty="0">
                  <a:solidFill>
                    <a:srgbClr val="0070C0"/>
                  </a:solidFill>
                </a:rPr>
                <a:t>0</a:t>
              </a:r>
              <a:endParaRPr lang="zh-CN" altLang="en-US" sz="5400" b="1" dirty="0">
                <a:solidFill>
                  <a:srgbClr val="0070C0"/>
                </a:solidFill>
              </a:endParaRPr>
            </a:p>
          </p:txBody>
        </p:sp>
      </p:grpSp>
      <p:grpSp>
        <p:nvGrpSpPr>
          <p:cNvPr id="71" name="组合 70"/>
          <p:cNvGrpSpPr/>
          <p:nvPr/>
        </p:nvGrpSpPr>
        <p:grpSpPr>
          <a:xfrm>
            <a:off x="6696336" y="1432396"/>
            <a:ext cx="900000" cy="923330"/>
            <a:chOff x="5365115" y="1298289"/>
            <a:chExt cx="900000" cy="923330"/>
          </a:xfrm>
        </p:grpSpPr>
        <p:grpSp>
          <p:nvGrpSpPr>
            <p:cNvPr id="72" name="组合 71"/>
            <p:cNvGrpSpPr/>
            <p:nvPr/>
          </p:nvGrpSpPr>
          <p:grpSpPr>
            <a:xfrm flipH="1">
              <a:off x="5365115" y="1309954"/>
              <a:ext cx="900000" cy="900000"/>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5" name="椭圆 7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sp>
          <p:nvSpPr>
            <p:cNvPr id="73" name="TextBox 72"/>
            <p:cNvSpPr txBox="1"/>
            <p:nvPr/>
          </p:nvSpPr>
          <p:spPr>
            <a:xfrm>
              <a:off x="5545156" y="1298289"/>
              <a:ext cx="575551" cy="923330"/>
            </a:xfrm>
            <a:prstGeom prst="rect">
              <a:avLst/>
            </a:prstGeom>
            <a:noFill/>
          </p:spPr>
          <p:txBody>
            <a:bodyPr wrap="square" rtlCol="0">
              <a:spAutoFit/>
            </a:bodyPr>
            <a:lstStyle/>
            <a:p>
              <a:r>
                <a:rPr lang="en-US" altLang="zh-CN" sz="5400" b="1" dirty="0">
                  <a:solidFill>
                    <a:srgbClr val="0070C0"/>
                  </a:solidFill>
                </a:rPr>
                <a:t>1</a:t>
              </a:r>
              <a:endParaRPr lang="zh-CN" altLang="en-US" sz="5400" b="1" dirty="0">
                <a:solidFill>
                  <a:srgbClr val="0070C0"/>
                </a:solidFill>
              </a:endParaRPr>
            </a:p>
          </p:txBody>
        </p:sp>
      </p:grpSp>
      <p:grpSp>
        <p:nvGrpSpPr>
          <p:cNvPr id="76" name="组合 75"/>
          <p:cNvGrpSpPr/>
          <p:nvPr/>
        </p:nvGrpSpPr>
        <p:grpSpPr>
          <a:xfrm>
            <a:off x="7488424" y="1432396"/>
            <a:ext cx="900000" cy="923330"/>
            <a:chOff x="5365115" y="1298289"/>
            <a:chExt cx="900000" cy="923330"/>
          </a:xfrm>
        </p:grpSpPr>
        <p:grpSp>
          <p:nvGrpSpPr>
            <p:cNvPr id="77" name="组合 76"/>
            <p:cNvGrpSpPr/>
            <p:nvPr/>
          </p:nvGrpSpPr>
          <p:grpSpPr>
            <a:xfrm flipH="1">
              <a:off x="5365115" y="1309954"/>
              <a:ext cx="900000" cy="900000"/>
              <a:chOff x="304800" y="673100"/>
              <a:chExt cx="4000500" cy="4000500"/>
            </a:xfrm>
            <a:effectLst>
              <a:outerShdw blurRad="444500" dist="254000" dir="8100000" algn="tr" rotWithShape="0">
                <a:prstClr val="black">
                  <a:alpha val="50000"/>
                </a:prstClr>
              </a:outerShdw>
            </a:effectLst>
          </p:grpSpPr>
          <p:sp>
            <p:nvSpPr>
              <p:cNvPr id="79" name="同心圆 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80" name="椭圆 7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sp>
          <p:nvSpPr>
            <p:cNvPr id="78" name="TextBox 77"/>
            <p:cNvSpPr txBox="1"/>
            <p:nvPr/>
          </p:nvSpPr>
          <p:spPr>
            <a:xfrm>
              <a:off x="5545156" y="1298289"/>
              <a:ext cx="575551" cy="923330"/>
            </a:xfrm>
            <a:prstGeom prst="rect">
              <a:avLst/>
            </a:prstGeom>
            <a:noFill/>
          </p:spPr>
          <p:txBody>
            <a:bodyPr wrap="square" rtlCol="0">
              <a:spAutoFit/>
            </a:bodyPr>
            <a:lstStyle/>
            <a:p>
              <a:r>
                <a:rPr lang="en-US" altLang="zh-CN" sz="5400" b="1">
                  <a:solidFill>
                    <a:srgbClr val="0070C0"/>
                  </a:solidFill>
                </a:rPr>
                <a:t>8</a:t>
              </a:r>
              <a:endParaRPr lang="zh-CN" altLang="en-US" sz="5400" b="1" dirty="0">
                <a:solidFill>
                  <a:srgbClr val="0070C0"/>
                </a:solidFill>
              </a:endParaRPr>
            </a:p>
          </p:txBody>
        </p:sp>
      </p:grpSp>
      <p:sp>
        <p:nvSpPr>
          <p:cNvPr id="82" name="TextBox 81"/>
          <p:cNvSpPr txBox="1"/>
          <p:nvPr/>
        </p:nvSpPr>
        <p:spPr>
          <a:xfrm>
            <a:off x="4553211" y="2641011"/>
            <a:ext cx="4478094"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工作总结暨新年计划</a:t>
            </a:r>
            <a:r>
              <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rPr>
              <a:t>PPT</a:t>
            </a:r>
            <a:endPar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3" name="TextBox 7"/>
          <p:cNvSpPr>
            <a:spLocks noChangeArrowheads="1"/>
          </p:cNvSpPr>
          <p:nvPr/>
        </p:nvSpPr>
        <p:spPr bwMode="auto">
          <a:xfrm>
            <a:off x="4620432" y="3220402"/>
            <a:ext cx="43436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框架完整，适用于计划总结述职报告等</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4" name="组合 83"/>
          <p:cNvGrpSpPr/>
          <p:nvPr/>
        </p:nvGrpSpPr>
        <p:grpSpPr>
          <a:xfrm>
            <a:off x="6847051" y="4443958"/>
            <a:ext cx="343825" cy="309997"/>
            <a:chOff x="4634991" y="2138335"/>
            <a:chExt cx="428348" cy="386204"/>
          </a:xfrm>
        </p:grpSpPr>
        <p:sp>
          <p:nvSpPr>
            <p:cNvPr id="85" name="Freeform 5"/>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86" name="KSO_Shape"/>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grpSp>
        <p:nvGrpSpPr>
          <p:cNvPr id="87" name="组合 86"/>
          <p:cNvGrpSpPr/>
          <p:nvPr/>
        </p:nvGrpSpPr>
        <p:grpSpPr>
          <a:xfrm>
            <a:off x="8476647" y="4443958"/>
            <a:ext cx="343825" cy="309997"/>
            <a:chOff x="5076056" y="2138335"/>
            <a:chExt cx="428348" cy="386204"/>
          </a:xfrm>
        </p:grpSpPr>
        <p:sp>
          <p:nvSpPr>
            <p:cNvPr id="88" name="Freeform 5"/>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65000"/>
                <a:lumOff val="35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89" name="KSO_Shape"/>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grpSp>
        <p:nvGrpSpPr>
          <p:cNvPr id="90" name="组合 89"/>
          <p:cNvGrpSpPr/>
          <p:nvPr/>
        </p:nvGrpSpPr>
        <p:grpSpPr>
          <a:xfrm>
            <a:off x="7237060" y="4443932"/>
            <a:ext cx="343825" cy="309997"/>
            <a:chOff x="5557128" y="2138335"/>
            <a:chExt cx="428348" cy="386204"/>
          </a:xfrm>
        </p:grpSpPr>
        <p:sp>
          <p:nvSpPr>
            <p:cNvPr id="91" name="Freeform 5"/>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2" name="KSO_Shape"/>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grpSp>
        <p:nvGrpSpPr>
          <p:cNvPr id="93" name="组合 92"/>
          <p:cNvGrpSpPr/>
          <p:nvPr/>
        </p:nvGrpSpPr>
        <p:grpSpPr>
          <a:xfrm>
            <a:off x="8041210" y="4443958"/>
            <a:ext cx="343825" cy="309997"/>
            <a:chOff x="6068610" y="2138335"/>
            <a:chExt cx="428348" cy="386204"/>
          </a:xfrm>
        </p:grpSpPr>
        <p:sp>
          <p:nvSpPr>
            <p:cNvPr id="94" name="Freeform 5"/>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65000"/>
                <a:lumOff val="35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5" name="KSO_Shape"/>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grpSp>
        <p:nvGrpSpPr>
          <p:cNvPr id="96" name="组合 95"/>
          <p:cNvGrpSpPr/>
          <p:nvPr/>
        </p:nvGrpSpPr>
        <p:grpSpPr>
          <a:xfrm>
            <a:off x="7643580" y="4440108"/>
            <a:ext cx="343825" cy="309997"/>
            <a:chOff x="6623914" y="2138335"/>
            <a:chExt cx="428348" cy="386204"/>
          </a:xfrm>
        </p:grpSpPr>
        <p:sp>
          <p:nvSpPr>
            <p:cNvPr id="97" name="Freeform 5"/>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8" name="KSO_Shape"/>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30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4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2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20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20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ppt_x"/>
                                          </p:val>
                                        </p:tav>
                                        <p:tav tm="100000">
                                          <p:val>
                                            <p:strVal val="#ppt_x"/>
                                          </p:val>
                                        </p:tav>
                                      </p:tavLst>
                                    </p:anim>
                                    <p:anim calcmode="lin" valueType="num">
                                      <p:cBhvr additive="base">
                                        <p:cTn id="53" dur="500" fill="hold"/>
                                        <p:tgtEl>
                                          <p:spTgt spid="8"/>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200"/>
                                  </p:stCondLst>
                                  <p:childTnLst>
                                    <p:set>
                                      <p:cBhvr>
                                        <p:cTn id="55" dur="1" fill="hold">
                                          <p:stCondLst>
                                            <p:cond delay="0"/>
                                          </p:stCondLst>
                                        </p:cTn>
                                        <p:tgtEl>
                                          <p:spTgt spid="13"/>
                                        </p:tgtEl>
                                        <p:attrNameLst>
                                          <p:attrName>style.visibility</p:attrName>
                                        </p:attrNameLst>
                                      </p:cBhvr>
                                      <p:to>
                                        <p:strVal val="visible"/>
                                      </p:to>
                                    </p:set>
                                    <p:anim calcmode="lin" valueType="num">
                                      <p:cBhvr additive="base">
                                        <p:cTn id="56" dur="500" fill="hold"/>
                                        <p:tgtEl>
                                          <p:spTgt spid="13"/>
                                        </p:tgtEl>
                                        <p:attrNameLst>
                                          <p:attrName>ppt_x</p:attrName>
                                        </p:attrNameLst>
                                      </p:cBhvr>
                                      <p:tavLst>
                                        <p:tav tm="0">
                                          <p:val>
                                            <p:strVal val="#ppt_x"/>
                                          </p:val>
                                        </p:tav>
                                        <p:tav tm="100000">
                                          <p:val>
                                            <p:strVal val="#ppt_x"/>
                                          </p:val>
                                        </p:tav>
                                      </p:tavLst>
                                    </p:anim>
                                    <p:anim calcmode="lin" valueType="num">
                                      <p:cBhvr additive="base">
                                        <p:cTn id="57" dur="500" fill="hold"/>
                                        <p:tgtEl>
                                          <p:spTgt spid="13"/>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fill="hold"/>
                                        <p:tgtEl>
                                          <p:spTgt spid="7"/>
                                        </p:tgtEl>
                                        <p:attrNameLst>
                                          <p:attrName>ppt_x</p:attrName>
                                        </p:attrNameLst>
                                      </p:cBhvr>
                                      <p:tavLst>
                                        <p:tav tm="0">
                                          <p:val>
                                            <p:strVal val="#ppt_x"/>
                                          </p:val>
                                        </p:tav>
                                        <p:tav tm="100000">
                                          <p:val>
                                            <p:strVal val="#ppt_x"/>
                                          </p:val>
                                        </p:tav>
                                      </p:tavLst>
                                    </p:anim>
                                    <p:anim calcmode="lin" valueType="num">
                                      <p:cBhvr additive="base">
                                        <p:cTn id="61" dur="500" fill="hold"/>
                                        <p:tgtEl>
                                          <p:spTgt spid="7"/>
                                        </p:tgtEl>
                                        <p:attrNameLst>
                                          <p:attrName>ppt_y</p:attrName>
                                        </p:attrNameLst>
                                      </p:cBhvr>
                                      <p:tavLst>
                                        <p:tav tm="0">
                                          <p:val>
                                            <p:strVal val="1+#ppt_h/2"/>
                                          </p:val>
                                        </p:tav>
                                        <p:tav tm="100000">
                                          <p:val>
                                            <p:strVal val="#ppt_y"/>
                                          </p:val>
                                        </p:tav>
                                      </p:tavLst>
                                    </p:anim>
                                  </p:childTnLst>
                                </p:cTn>
                              </p:par>
                            </p:childTnLst>
                          </p:cTn>
                        </p:par>
                        <p:par>
                          <p:cTn id="62" fill="hold">
                            <p:stCondLst>
                              <p:cond delay="1000"/>
                            </p:stCondLst>
                            <p:childTnLst>
                              <p:par>
                                <p:cTn id="63" presetID="42" presetClass="entr" presetSubtype="0" fill="hold" nodeType="after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1000"/>
                                        <p:tgtEl>
                                          <p:spTgt spid="65"/>
                                        </p:tgtEl>
                                      </p:cBhvr>
                                    </p:animEffect>
                                    <p:anim calcmode="lin" valueType="num">
                                      <p:cBhvr>
                                        <p:cTn id="66" dur="1000" fill="hold"/>
                                        <p:tgtEl>
                                          <p:spTgt spid="65"/>
                                        </p:tgtEl>
                                        <p:attrNameLst>
                                          <p:attrName>ppt_x</p:attrName>
                                        </p:attrNameLst>
                                      </p:cBhvr>
                                      <p:tavLst>
                                        <p:tav tm="0">
                                          <p:val>
                                            <p:strVal val="#ppt_x"/>
                                          </p:val>
                                        </p:tav>
                                        <p:tav tm="100000">
                                          <p:val>
                                            <p:strVal val="#ppt_x"/>
                                          </p:val>
                                        </p:tav>
                                      </p:tavLst>
                                    </p:anim>
                                    <p:anim calcmode="lin" valueType="num">
                                      <p:cBhvr>
                                        <p:cTn id="67" dur="1000" fill="hold"/>
                                        <p:tgtEl>
                                          <p:spTgt spid="65"/>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fade">
                                      <p:cBhvr>
                                        <p:cTn id="70" dur="1000"/>
                                        <p:tgtEl>
                                          <p:spTgt spid="66"/>
                                        </p:tgtEl>
                                      </p:cBhvr>
                                    </p:animEffect>
                                    <p:anim calcmode="lin" valueType="num">
                                      <p:cBhvr>
                                        <p:cTn id="71" dur="1000" fill="hold"/>
                                        <p:tgtEl>
                                          <p:spTgt spid="66"/>
                                        </p:tgtEl>
                                        <p:attrNameLst>
                                          <p:attrName>ppt_x</p:attrName>
                                        </p:attrNameLst>
                                      </p:cBhvr>
                                      <p:tavLst>
                                        <p:tav tm="0">
                                          <p:val>
                                            <p:strVal val="#ppt_x"/>
                                          </p:val>
                                        </p:tav>
                                        <p:tav tm="100000">
                                          <p:val>
                                            <p:strVal val="#ppt_x"/>
                                          </p:val>
                                        </p:tav>
                                      </p:tavLst>
                                    </p:anim>
                                    <p:anim calcmode="lin" valueType="num">
                                      <p:cBhvr>
                                        <p:cTn id="72" dur="1000" fill="hold"/>
                                        <p:tgtEl>
                                          <p:spTgt spid="66"/>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71"/>
                                        </p:tgtEl>
                                        <p:attrNameLst>
                                          <p:attrName>style.visibility</p:attrName>
                                        </p:attrNameLst>
                                      </p:cBhvr>
                                      <p:to>
                                        <p:strVal val="visible"/>
                                      </p:to>
                                    </p:set>
                                    <p:animEffect transition="in" filter="fade">
                                      <p:cBhvr>
                                        <p:cTn id="75" dur="1000"/>
                                        <p:tgtEl>
                                          <p:spTgt spid="71"/>
                                        </p:tgtEl>
                                      </p:cBhvr>
                                    </p:animEffect>
                                    <p:anim calcmode="lin" valueType="num">
                                      <p:cBhvr>
                                        <p:cTn id="76" dur="1000" fill="hold"/>
                                        <p:tgtEl>
                                          <p:spTgt spid="71"/>
                                        </p:tgtEl>
                                        <p:attrNameLst>
                                          <p:attrName>ppt_x</p:attrName>
                                        </p:attrNameLst>
                                      </p:cBhvr>
                                      <p:tavLst>
                                        <p:tav tm="0">
                                          <p:val>
                                            <p:strVal val="#ppt_x"/>
                                          </p:val>
                                        </p:tav>
                                        <p:tav tm="100000">
                                          <p:val>
                                            <p:strVal val="#ppt_x"/>
                                          </p:val>
                                        </p:tav>
                                      </p:tavLst>
                                    </p:anim>
                                    <p:anim calcmode="lin" valueType="num">
                                      <p:cBhvr>
                                        <p:cTn id="77" dur="1000" fill="hold"/>
                                        <p:tgtEl>
                                          <p:spTgt spid="71"/>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76"/>
                                        </p:tgtEl>
                                        <p:attrNameLst>
                                          <p:attrName>style.visibility</p:attrName>
                                        </p:attrNameLst>
                                      </p:cBhvr>
                                      <p:to>
                                        <p:strVal val="visible"/>
                                      </p:to>
                                    </p:set>
                                    <p:animEffect transition="in" filter="fade">
                                      <p:cBhvr>
                                        <p:cTn id="80" dur="1000"/>
                                        <p:tgtEl>
                                          <p:spTgt spid="76"/>
                                        </p:tgtEl>
                                      </p:cBhvr>
                                    </p:animEffect>
                                    <p:anim calcmode="lin" valueType="num">
                                      <p:cBhvr>
                                        <p:cTn id="81" dur="1000" fill="hold"/>
                                        <p:tgtEl>
                                          <p:spTgt spid="76"/>
                                        </p:tgtEl>
                                        <p:attrNameLst>
                                          <p:attrName>ppt_x</p:attrName>
                                        </p:attrNameLst>
                                      </p:cBhvr>
                                      <p:tavLst>
                                        <p:tav tm="0">
                                          <p:val>
                                            <p:strVal val="#ppt_x"/>
                                          </p:val>
                                        </p:tav>
                                        <p:tav tm="100000">
                                          <p:val>
                                            <p:strVal val="#ppt_x"/>
                                          </p:val>
                                        </p:tav>
                                      </p:tavLst>
                                    </p:anim>
                                    <p:anim calcmode="lin" valueType="num">
                                      <p:cBhvr>
                                        <p:cTn id="82" dur="1000" fill="hold"/>
                                        <p:tgtEl>
                                          <p:spTgt spid="76"/>
                                        </p:tgtEl>
                                        <p:attrNameLst>
                                          <p:attrName>ppt_y</p:attrName>
                                        </p:attrNameLst>
                                      </p:cBhvr>
                                      <p:tavLst>
                                        <p:tav tm="0">
                                          <p:val>
                                            <p:strVal val="#ppt_y+.1"/>
                                          </p:val>
                                        </p:tav>
                                        <p:tav tm="100000">
                                          <p:val>
                                            <p:strVal val="#ppt_y"/>
                                          </p:val>
                                        </p:tav>
                                      </p:tavLst>
                                    </p:anim>
                                  </p:childTnLst>
                                </p:cTn>
                              </p:par>
                            </p:childTnLst>
                          </p:cTn>
                        </p:par>
                        <p:par>
                          <p:cTn id="83" fill="hold">
                            <p:stCondLst>
                              <p:cond delay="2000"/>
                            </p:stCondLst>
                            <p:childTnLst>
                              <p:par>
                                <p:cTn id="84" presetID="22" presetClass="entr" presetSubtype="8" fill="hold" grpId="0" nodeType="after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wipe(left)">
                                      <p:cBhvr>
                                        <p:cTn id="86" dur="500"/>
                                        <p:tgtEl>
                                          <p:spTgt spid="82"/>
                                        </p:tgtEl>
                                      </p:cBhvr>
                                    </p:animEffect>
                                  </p:childTnLst>
                                </p:cTn>
                              </p:par>
                            </p:childTnLst>
                          </p:cTn>
                        </p:par>
                        <p:par>
                          <p:cTn id="87" fill="hold">
                            <p:stCondLst>
                              <p:cond delay="2500"/>
                            </p:stCondLst>
                            <p:childTnLst>
                              <p:par>
                                <p:cTn id="88" presetID="52" presetClass="entr" presetSubtype="0" fill="hold" grpId="0" nodeType="afterEffect">
                                  <p:stCondLst>
                                    <p:cond delay="0"/>
                                  </p:stCondLst>
                                  <p:iterate type="lt">
                                    <p:tmPct val="10000"/>
                                  </p:iterate>
                                  <p:childTnLst>
                                    <p:set>
                                      <p:cBhvr>
                                        <p:cTn id="89" dur="1" fill="hold">
                                          <p:stCondLst>
                                            <p:cond delay="0"/>
                                          </p:stCondLst>
                                        </p:cTn>
                                        <p:tgtEl>
                                          <p:spTgt spid="83"/>
                                        </p:tgtEl>
                                        <p:attrNameLst>
                                          <p:attrName>style.visibility</p:attrName>
                                        </p:attrNameLst>
                                      </p:cBhvr>
                                      <p:to>
                                        <p:strVal val="visible"/>
                                      </p:to>
                                    </p:set>
                                    <p:animScale>
                                      <p:cBhvr>
                                        <p:cTn id="90" dur="500" decel="50000" fill="hold">
                                          <p:stCondLst>
                                            <p:cond delay="0"/>
                                          </p:stCondLst>
                                        </p:cTn>
                                        <p:tgtEl>
                                          <p:spTgt spid="8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1" dur="500" decel="50000" fill="hold">
                                          <p:stCondLst>
                                            <p:cond delay="0"/>
                                          </p:stCondLst>
                                        </p:cTn>
                                        <p:tgtEl>
                                          <p:spTgt spid="83"/>
                                        </p:tgtEl>
                                        <p:attrNameLst>
                                          <p:attrName>ppt_x</p:attrName>
                                          <p:attrName>ppt_y</p:attrName>
                                        </p:attrNameLst>
                                      </p:cBhvr>
                                    </p:animMotion>
                                    <p:animEffect transition="in" filter="fade">
                                      <p:cBhvr>
                                        <p:cTn id="92" dur="500"/>
                                        <p:tgtEl>
                                          <p:spTgt spid="83"/>
                                        </p:tgtEl>
                                      </p:cBhvr>
                                    </p:animEffect>
                                  </p:childTnLst>
                                </p:cTn>
                              </p:par>
                            </p:childTnLst>
                          </p:cTn>
                        </p:par>
                        <p:par>
                          <p:cTn id="93" fill="hold">
                            <p:stCondLst>
                              <p:cond delay="3500"/>
                            </p:stCondLst>
                            <p:childTnLst>
                              <p:par>
                                <p:cTn id="94" presetID="2" presetClass="entr" presetSubtype="2" fill="hold" nodeType="afterEffect">
                                  <p:stCondLst>
                                    <p:cond delay="0"/>
                                  </p:stCondLst>
                                  <p:childTnLst>
                                    <p:set>
                                      <p:cBhvr>
                                        <p:cTn id="95" dur="1" fill="hold">
                                          <p:stCondLst>
                                            <p:cond delay="0"/>
                                          </p:stCondLst>
                                        </p:cTn>
                                        <p:tgtEl>
                                          <p:spTgt spid="96"/>
                                        </p:tgtEl>
                                        <p:attrNameLst>
                                          <p:attrName>style.visibility</p:attrName>
                                        </p:attrNameLst>
                                      </p:cBhvr>
                                      <p:to>
                                        <p:strVal val="visible"/>
                                      </p:to>
                                    </p:set>
                                    <p:anim calcmode="lin" valueType="num">
                                      <p:cBhvr additive="base">
                                        <p:cTn id="96" dur="500" fill="hold"/>
                                        <p:tgtEl>
                                          <p:spTgt spid="96"/>
                                        </p:tgtEl>
                                        <p:attrNameLst>
                                          <p:attrName>ppt_x</p:attrName>
                                        </p:attrNameLst>
                                      </p:cBhvr>
                                      <p:tavLst>
                                        <p:tav tm="0">
                                          <p:val>
                                            <p:strVal val="1+#ppt_w/2"/>
                                          </p:val>
                                        </p:tav>
                                        <p:tav tm="100000">
                                          <p:val>
                                            <p:strVal val="#ppt_x"/>
                                          </p:val>
                                        </p:tav>
                                      </p:tavLst>
                                    </p:anim>
                                    <p:anim calcmode="lin" valueType="num">
                                      <p:cBhvr additive="base">
                                        <p:cTn id="97" dur="500" fill="hold"/>
                                        <p:tgtEl>
                                          <p:spTgt spid="96"/>
                                        </p:tgtEl>
                                        <p:attrNameLst>
                                          <p:attrName>ppt_y</p:attrName>
                                        </p:attrNameLst>
                                      </p:cBhvr>
                                      <p:tavLst>
                                        <p:tav tm="0">
                                          <p:val>
                                            <p:strVal val="#ppt_y"/>
                                          </p:val>
                                        </p:tav>
                                        <p:tav tm="100000">
                                          <p:val>
                                            <p:strVal val="#ppt_y"/>
                                          </p:val>
                                        </p:tav>
                                      </p:tavLst>
                                    </p:anim>
                                  </p:childTnLst>
                                </p:cTn>
                              </p:par>
                              <p:par>
                                <p:cTn id="98" presetID="2" presetClass="entr" presetSubtype="2" fill="hold" nodeType="withEffect">
                                  <p:stCondLst>
                                    <p:cond delay="200"/>
                                  </p:stCondLst>
                                  <p:childTnLst>
                                    <p:set>
                                      <p:cBhvr>
                                        <p:cTn id="99" dur="1" fill="hold">
                                          <p:stCondLst>
                                            <p:cond delay="0"/>
                                          </p:stCondLst>
                                        </p:cTn>
                                        <p:tgtEl>
                                          <p:spTgt spid="93"/>
                                        </p:tgtEl>
                                        <p:attrNameLst>
                                          <p:attrName>style.visibility</p:attrName>
                                        </p:attrNameLst>
                                      </p:cBhvr>
                                      <p:to>
                                        <p:strVal val="visible"/>
                                      </p:to>
                                    </p:set>
                                    <p:anim calcmode="lin" valueType="num">
                                      <p:cBhvr additive="base">
                                        <p:cTn id="100" dur="500" fill="hold"/>
                                        <p:tgtEl>
                                          <p:spTgt spid="93"/>
                                        </p:tgtEl>
                                        <p:attrNameLst>
                                          <p:attrName>ppt_x</p:attrName>
                                        </p:attrNameLst>
                                      </p:cBhvr>
                                      <p:tavLst>
                                        <p:tav tm="0">
                                          <p:val>
                                            <p:strVal val="1+#ppt_w/2"/>
                                          </p:val>
                                        </p:tav>
                                        <p:tav tm="100000">
                                          <p:val>
                                            <p:strVal val="#ppt_x"/>
                                          </p:val>
                                        </p:tav>
                                      </p:tavLst>
                                    </p:anim>
                                    <p:anim calcmode="lin" valueType="num">
                                      <p:cBhvr additive="base">
                                        <p:cTn id="101" dur="500" fill="hold"/>
                                        <p:tgtEl>
                                          <p:spTgt spid="93"/>
                                        </p:tgtEl>
                                        <p:attrNameLst>
                                          <p:attrName>ppt_y</p:attrName>
                                        </p:attrNameLst>
                                      </p:cBhvr>
                                      <p:tavLst>
                                        <p:tav tm="0">
                                          <p:val>
                                            <p:strVal val="#ppt_y"/>
                                          </p:val>
                                        </p:tav>
                                        <p:tav tm="100000">
                                          <p:val>
                                            <p:strVal val="#ppt_y"/>
                                          </p:val>
                                        </p:tav>
                                      </p:tavLst>
                                    </p:anim>
                                  </p:childTnLst>
                                </p:cTn>
                              </p:par>
                              <p:par>
                                <p:cTn id="102" presetID="2" presetClass="entr" presetSubtype="2" fill="hold" nodeType="withEffect">
                                  <p:stCondLst>
                                    <p:cond delay="400"/>
                                  </p:stCondLst>
                                  <p:childTnLst>
                                    <p:set>
                                      <p:cBhvr>
                                        <p:cTn id="103" dur="1" fill="hold">
                                          <p:stCondLst>
                                            <p:cond delay="0"/>
                                          </p:stCondLst>
                                        </p:cTn>
                                        <p:tgtEl>
                                          <p:spTgt spid="90"/>
                                        </p:tgtEl>
                                        <p:attrNameLst>
                                          <p:attrName>style.visibility</p:attrName>
                                        </p:attrNameLst>
                                      </p:cBhvr>
                                      <p:to>
                                        <p:strVal val="visible"/>
                                      </p:to>
                                    </p:set>
                                    <p:anim calcmode="lin" valueType="num">
                                      <p:cBhvr additive="base">
                                        <p:cTn id="104" dur="500" fill="hold"/>
                                        <p:tgtEl>
                                          <p:spTgt spid="90"/>
                                        </p:tgtEl>
                                        <p:attrNameLst>
                                          <p:attrName>ppt_x</p:attrName>
                                        </p:attrNameLst>
                                      </p:cBhvr>
                                      <p:tavLst>
                                        <p:tav tm="0">
                                          <p:val>
                                            <p:strVal val="1+#ppt_w/2"/>
                                          </p:val>
                                        </p:tav>
                                        <p:tav tm="100000">
                                          <p:val>
                                            <p:strVal val="#ppt_x"/>
                                          </p:val>
                                        </p:tav>
                                      </p:tavLst>
                                    </p:anim>
                                    <p:anim calcmode="lin" valueType="num">
                                      <p:cBhvr additive="base">
                                        <p:cTn id="105" dur="500" fill="hold"/>
                                        <p:tgtEl>
                                          <p:spTgt spid="90"/>
                                        </p:tgtEl>
                                        <p:attrNameLst>
                                          <p:attrName>ppt_y</p:attrName>
                                        </p:attrNameLst>
                                      </p:cBhvr>
                                      <p:tavLst>
                                        <p:tav tm="0">
                                          <p:val>
                                            <p:strVal val="#ppt_y"/>
                                          </p:val>
                                        </p:tav>
                                        <p:tav tm="100000">
                                          <p:val>
                                            <p:strVal val="#ppt_y"/>
                                          </p:val>
                                        </p:tav>
                                      </p:tavLst>
                                    </p:anim>
                                  </p:childTnLst>
                                </p:cTn>
                              </p:par>
                              <p:par>
                                <p:cTn id="106" presetID="2" presetClass="entr" presetSubtype="2" fill="hold" nodeType="withEffect">
                                  <p:stCondLst>
                                    <p:cond delay="600"/>
                                  </p:stCondLst>
                                  <p:childTnLst>
                                    <p:set>
                                      <p:cBhvr>
                                        <p:cTn id="107" dur="1" fill="hold">
                                          <p:stCondLst>
                                            <p:cond delay="0"/>
                                          </p:stCondLst>
                                        </p:cTn>
                                        <p:tgtEl>
                                          <p:spTgt spid="87"/>
                                        </p:tgtEl>
                                        <p:attrNameLst>
                                          <p:attrName>style.visibility</p:attrName>
                                        </p:attrNameLst>
                                      </p:cBhvr>
                                      <p:to>
                                        <p:strVal val="visible"/>
                                      </p:to>
                                    </p:set>
                                    <p:anim calcmode="lin" valueType="num">
                                      <p:cBhvr additive="base">
                                        <p:cTn id="108" dur="500" fill="hold"/>
                                        <p:tgtEl>
                                          <p:spTgt spid="87"/>
                                        </p:tgtEl>
                                        <p:attrNameLst>
                                          <p:attrName>ppt_x</p:attrName>
                                        </p:attrNameLst>
                                      </p:cBhvr>
                                      <p:tavLst>
                                        <p:tav tm="0">
                                          <p:val>
                                            <p:strVal val="1+#ppt_w/2"/>
                                          </p:val>
                                        </p:tav>
                                        <p:tav tm="100000">
                                          <p:val>
                                            <p:strVal val="#ppt_x"/>
                                          </p:val>
                                        </p:tav>
                                      </p:tavLst>
                                    </p:anim>
                                    <p:anim calcmode="lin" valueType="num">
                                      <p:cBhvr additive="base">
                                        <p:cTn id="109" dur="500" fill="hold"/>
                                        <p:tgtEl>
                                          <p:spTgt spid="87"/>
                                        </p:tgtEl>
                                        <p:attrNameLst>
                                          <p:attrName>ppt_y</p:attrName>
                                        </p:attrNameLst>
                                      </p:cBhvr>
                                      <p:tavLst>
                                        <p:tav tm="0">
                                          <p:val>
                                            <p:strVal val="#ppt_y"/>
                                          </p:val>
                                        </p:tav>
                                        <p:tav tm="100000">
                                          <p:val>
                                            <p:strVal val="#ppt_y"/>
                                          </p:val>
                                        </p:tav>
                                      </p:tavLst>
                                    </p:anim>
                                  </p:childTnLst>
                                </p:cTn>
                              </p:par>
                              <p:par>
                                <p:cTn id="110" presetID="2" presetClass="entr" presetSubtype="2" fill="hold" nodeType="withEffect">
                                  <p:stCondLst>
                                    <p:cond delay="800"/>
                                  </p:stCondLst>
                                  <p:childTnLst>
                                    <p:set>
                                      <p:cBhvr>
                                        <p:cTn id="111" dur="1" fill="hold">
                                          <p:stCondLst>
                                            <p:cond delay="0"/>
                                          </p:stCondLst>
                                        </p:cTn>
                                        <p:tgtEl>
                                          <p:spTgt spid="84"/>
                                        </p:tgtEl>
                                        <p:attrNameLst>
                                          <p:attrName>style.visibility</p:attrName>
                                        </p:attrNameLst>
                                      </p:cBhvr>
                                      <p:to>
                                        <p:strVal val="visible"/>
                                      </p:to>
                                    </p:set>
                                    <p:anim calcmode="lin" valueType="num">
                                      <p:cBhvr additive="base">
                                        <p:cTn id="112" dur="500" fill="hold"/>
                                        <p:tgtEl>
                                          <p:spTgt spid="84"/>
                                        </p:tgtEl>
                                        <p:attrNameLst>
                                          <p:attrName>ppt_x</p:attrName>
                                        </p:attrNameLst>
                                      </p:cBhvr>
                                      <p:tavLst>
                                        <p:tav tm="0">
                                          <p:val>
                                            <p:strVal val="1+#ppt_w/2"/>
                                          </p:val>
                                        </p:tav>
                                        <p:tav tm="100000">
                                          <p:val>
                                            <p:strVal val="#ppt_x"/>
                                          </p:val>
                                        </p:tav>
                                      </p:tavLst>
                                    </p:anim>
                                    <p:anim calcmode="lin" valueType="num">
                                      <p:cBhvr additive="base">
                                        <p:cTn id="113"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animBg="1"/>
      <p:bldP spid="9" grpId="0" animBg="1"/>
      <p:bldP spid="14" grpId="0" animBg="1"/>
      <p:bldP spid="15" grpId="0" animBg="1"/>
      <p:bldP spid="82" grpId="0"/>
      <p:bldP spid="8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年 度 工 作 概 述</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椭圆 3"/>
          <p:cNvSpPr>
            <a:spLocks noChangeArrowheads="1"/>
          </p:cNvSpPr>
          <p:nvPr/>
        </p:nvSpPr>
        <p:spPr bwMode="auto">
          <a:xfrm>
            <a:off x="2241668" y="1203598"/>
            <a:ext cx="3330824" cy="3330598"/>
          </a:xfrm>
          <a:prstGeom prst="ellipse">
            <a:avLst/>
          </a:prstGeom>
          <a:noFill/>
          <a:ln w="9525">
            <a:solidFill>
              <a:srgbClr val="0070C0"/>
            </a:solidFill>
            <a:prstDash val="dash"/>
            <a:round/>
          </a:ln>
          <a:extLst>
            <a:ext uri="{909E8E84-426E-40DD-AFC4-6F175D3DCCD1}">
              <a14:hiddenFill xmlns:a14="http://schemas.microsoft.com/office/drawing/2010/main">
                <a:solidFill>
                  <a:srgbClr val="FFFFFF"/>
                </a:solidFill>
              </a14:hiddenFill>
            </a:ext>
          </a:extLst>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sp>
        <p:nvSpPr>
          <p:cNvPr id="4" name="Oval 14"/>
          <p:cNvSpPr>
            <a:spLocks noChangeArrowheads="1"/>
          </p:cNvSpPr>
          <p:nvPr/>
        </p:nvSpPr>
        <p:spPr bwMode="auto">
          <a:xfrm>
            <a:off x="2828340" y="2861755"/>
            <a:ext cx="1040065" cy="1040365"/>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rgbClr val="C00000"/>
              </a:solidFill>
              <a:ea typeface="宋体" panose="02010600030101010101" pitchFamily="2" charset="-122"/>
            </a:endParaRPr>
          </a:p>
        </p:txBody>
      </p:sp>
      <p:sp>
        <p:nvSpPr>
          <p:cNvPr id="5" name="Oval 19"/>
          <p:cNvSpPr>
            <a:spLocks noChangeArrowheads="1"/>
          </p:cNvSpPr>
          <p:nvPr/>
        </p:nvSpPr>
        <p:spPr bwMode="auto">
          <a:xfrm>
            <a:off x="4083796" y="2654634"/>
            <a:ext cx="1040065" cy="1040365"/>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rgbClr val="C00000"/>
              </a:solidFill>
              <a:ea typeface="宋体" panose="02010600030101010101" pitchFamily="2" charset="-122"/>
            </a:endParaRPr>
          </a:p>
        </p:txBody>
      </p:sp>
      <p:sp>
        <p:nvSpPr>
          <p:cNvPr id="6" name="Oval 24"/>
          <p:cNvSpPr>
            <a:spLocks noChangeArrowheads="1"/>
          </p:cNvSpPr>
          <p:nvPr/>
        </p:nvSpPr>
        <p:spPr bwMode="auto">
          <a:xfrm>
            <a:off x="3243652" y="1696403"/>
            <a:ext cx="1040065" cy="1040365"/>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rgbClr val="C00000"/>
              </a:solidFill>
              <a:ea typeface="宋体" panose="02010600030101010101" pitchFamily="2" charset="-122"/>
            </a:endParaRPr>
          </a:p>
        </p:txBody>
      </p:sp>
      <p:sp>
        <p:nvSpPr>
          <p:cNvPr id="7" name="TextBox 10"/>
          <p:cNvSpPr txBox="1">
            <a:spLocks noChangeArrowheads="1"/>
          </p:cNvSpPr>
          <p:nvPr/>
        </p:nvSpPr>
        <p:spPr bwMode="auto">
          <a:xfrm>
            <a:off x="5796136" y="1229785"/>
            <a:ext cx="1164347"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1" dirty="0">
                <a:solidFill>
                  <a:srgbClr val="0070C0"/>
                </a:solidFill>
                <a:latin typeface="微软雅黑" panose="020B0503020204020204" pitchFamily="34" charset="-122"/>
              </a:rPr>
              <a:t>标题文本一</a:t>
            </a:r>
            <a:endParaRPr lang="zh-CN" altLang="en-US" sz="1600" b="1" dirty="0">
              <a:solidFill>
                <a:srgbClr val="0070C0"/>
              </a:solidFill>
              <a:latin typeface="微软雅黑" panose="020B0503020204020204" pitchFamily="34" charset="-122"/>
            </a:endParaRPr>
          </a:p>
        </p:txBody>
      </p:sp>
      <p:sp>
        <p:nvSpPr>
          <p:cNvPr id="8" name="TextBox 11"/>
          <p:cNvSpPr txBox="1">
            <a:spLocks noChangeArrowheads="1"/>
          </p:cNvSpPr>
          <p:nvPr/>
        </p:nvSpPr>
        <p:spPr bwMode="auto">
          <a:xfrm>
            <a:off x="5796137" y="1504756"/>
            <a:ext cx="3168351" cy="57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dirty="0">
                <a:solidFill>
                  <a:schemeClr val="tx1"/>
                </a:solidFill>
                <a:latin typeface="微软雅黑" panose="020B0503020204020204" pitchFamily="34" charset="-122"/>
              </a:rPr>
              <a:t>点击输入你的文字内容或复制你的文本内容</a:t>
            </a:r>
            <a:endParaRPr lang="en-US" altLang="zh-CN" sz="1100" dirty="0">
              <a:solidFill>
                <a:schemeClr val="tx1"/>
              </a:solidFill>
              <a:latin typeface="微软雅黑" panose="020B0503020204020204" pitchFamily="34" charset="-122"/>
            </a:endParaRPr>
          </a:p>
          <a:p>
            <a:pPr eaLnBrk="1" hangingPunct="1">
              <a:spcBef>
                <a:spcPct val="0"/>
              </a:spcBef>
              <a:buNone/>
            </a:pPr>
            <a:r>
              <a:rPr lang="zh-CN" altLang="en-US" sz="1100" dirty="0">
                <a:solidFill>
                  <a:schemeClr val="tx1"/>
                </a:solidFill>
                <a:latin typeface="微软雅黑" panose="020B0503020204020204" pitchFamily="34" charset="-122"/>
              </a:rPr>
              <a:t>点击输入你的文字内容或复制你的文本内容</a:t>
            </a:r>
            <a:endParaRPr lang="zh-CN" altLang="en-US" sz="1100" dirty="0">
              <a:solidFill>
                <a:schemeClr val="tx1"/>
              </a:solidFill>
              <a:latin typeface="微软雅黑" panose="020B0503020204020204" pitchFamily="34" charset="-122"/>
            </a:endParaRPr>
          </a:p>
          <a:p>
            <a:pPr eaLnBrk="1" hangingPunct="1">
              <a:spcBef>
                <a:spcPct val="0"/>
              </a:spcBef>
              <a:buNone/>
            </a:pPr>
            <a:r>
              <a:rPr lang="zh-CN" altLang="en-US" sz="1100" dirty="0">
                <a:solidFill>
                  <a:schemeClr val="tx1"/>
                </a:solidFill>
                <a:latin typeface="微软雅黑" panose="020B0503020204020204" pitchFamily="34" charset="-122"/>
              </a:rPr>
              <a:t>点击输入你的文字内容或复制你的文本内容</a:t>
            </a:r>
            <a:endParaRPr lang="en-US" altLang="zh-CN" sz="1100" dirty="0">
              <a:solidFill>
                <a:schemeClr val="tx1"/>
              </a:solidFill>
              <a:latin typeface="微软雅黑" panose="020B0503020204020204" pitchFamily="34" charset="-122"/>
            </a:endParaRPr>
          </a:p>
        </p:txBody>
      </p:sp>
      <p:sp>
        <p:nvSpPr>
          <p:cNvPr id="9" name="TextBox 12"/>
          <p:cNvSpPr txBox="1">
            <a:spLocks noChangeArrowheads="1"/>
          </p:cNvSpPr>
          <p:nvPr/>
        </p:nvSpPr>
        <p:spPr bwMode="auto">
          <a:xfrm>
            <a:off x="3426913" y="1951137"/>
            <a:ext cx="689013" cy="484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300" b="1" dirty="0">
                <a:solidFill>
                  <a:schemeClr val="bg1"/>
                </a:solidFill>
                <a:latin typeface="微软雅黑" panose="020B0503020204020204" pitchFamily="34" charset="-122"/>
              </a:rPr>
              <a:t>标题</a:t>
            </a:r>
            <a:endParaRPr lang="en-US" altLang="zh-CN" sz="1300" b="1" dirty="0">
              <a:solidFill>
                <a:schemeClr val="bg1"/>
              </a:solidFill>
              <a:latin typeface="微软雅黑" panose="020B0503020204020204" pitchFamily="34" charset="-122"/>
            </a:endParaRPr>
          </a:p>
          <a:p>
            <a:pPr algn="ctr" eaLnBrk="1" hangingPunct="1">
              <a:spcBef>
                <a:spcPct val="0"/>
              </a:spcBef>
              <a:buFontTx/>
              <a:buNone/>
            </a:pPr>
            <a:r>
              <a:rPr lang="zh-CN" altLang="en-US" sz="1300" b="1" dirty="0">
                <a:solidFill>
                  <a:schemeClr val="bg1"/>
                </a:solidFill>
                <a:latin typeface="微软雅黑" panose="020B0503020204020204" pitchFamily="34" charset="-122"/>
              </a:rPr>
              <a:t>文本一</a:t>
            </a:r>
            <a:endParaRPr lang="zh-CN" altLang="en-US" sz="1300" b="1" dirty="0">
              <a:solidFill>
                <a:schemeClr val="bg1"/>
              </a:solidFill>
              <a:latin typeface="微软雅黑" panose="020B0503020204020204" pitchFamily="34" charset="-122"/>
            </a:endParaRPr>
          </a:p>
        </p:txBody>
      </p:sp>
      <p:sp>
        <p:nvSpPr>
          <p:cNvPr id="10" name="TextBox 9"/>
          <p:cNvSpPr txBox="1">
            <a:spLocks noChangeArrowheads="1"/>
          </p:cNvSpPr>
          <p:nvPr/>
        </p:nvSpPr>
        <p:spPr bwMode="auto">
          <a:xfrm>
            <a:off x="2986611" y="3148628"/>
            <a:ext cx="689013" cy="484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300" b="1" dirty="0">
                <a:solidFill>
                  <a:schemeClr val="bg1"/>
                </a:solidFill>
                <a:latin typeface="微软雅黑" panose="020B0503020204020204" pitchFamily="34" charset="-122"/>
              </a:rPr>
              <a:t>标题</a:t>
            </a:r>
            <a:endParaRPr lang="en-US" altLang="zh-CN" sz="1300" b="1" dirty="0">
              <a:solidFill>
                <a:schemeClr val="bg1"/>
              </a:solidFill>
              <a:latin typeface="微软雅黑" panose="020B0503020204020204" pitchFamily="34" charset="-122"/>
            </a:endParaRPr>
          </a:p>
          <a:p>
            <a:pPr algn="ctr" eaLnBrk="1" hangingPunct="1">
              <a:spcBef>
                <a:spcPct val="0"/>
              </a:spcBef>
              <a:buFontTx/>
              <a:buNone/>
            </a:pPr>
            <a:r>
              <a:rPr lang="zh-CN" altLang="en-US" sz="1300" b="1" dirty="0">
                <a:solidFill>
                  <a:schemeClr val="bg1"/>
                </a:solidFill>
                <a:latin typeface="微软雅黑" panose="020B0503020204020204" pitchFamily="34" charset="-122"/>
              </a:rPr>
              <a:t>文本二</a:t>
            </a:r>
            <a:endParaRPr lang="zh-CN" altLang="en-US" sz="1300" b="1" dirty="0">
              <a:solidFill>
                <a:schemeClr val="bg1"/>
              </a:solidFill>
              <a:latin typeface="微软雅黑" panose="020B0503020204020204" pitchFamily="34" charset="-122"/>
            </a:endParaRPr>
          </a:p>
        </p:txBody>
      </p:sp>
      <p:sp>
        <p:nvSpPr>
          <p:cNvPr id="11" name="TextBox 10"/>
          <p:cNvSpPr txBox="1">
            <a:spLocks noChangeArrowheads="1"/>
          </p:cNvSpPr>
          <p:nvPr/>
        </p:nvSpPr>
        <p:spPr bwMode="auto">
          <a:xfrm>
            <a:off x="4286096" y="2892703"/>
            <a:ext cx="689013" cy="48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300" b="1" dirty="0">
                <a:solidFill>
                  <a:schemeClr val="bg1"/>
                </a:solidFill>
                <a:latin typeface="微软雅黑" panose="020B0503020204020204" pitchFamily="34" charset="-122"/>
              </a:rPr>
              <a:t>标题</a:t>
            </a:r>
            <a:endParaRPr lang="en-US" altLang="zh-CN" sz="1300" b="1" dirty="0">
              <a:solidFill>
                <a:schemeClr val="bg1"/>
              </a:solidFill>
              <a:latin typeface="微软雅黑" panose="020B0503020204020204" pitchFamily="34" charset="-122"/>
            </a:endParaRPr>
          </a:p>
          <a:p>
            <a:pPr algn="ctr" eaLnBrk="1" hangingPunct="1">
              <a:spcBef>
                <a:spcPct val="0"/>
              </a:spcBef>
              <a:buFontTx/>
              <a:buNone/>
            </a:pPr>
            <a:r>
              <a:rPr lang="zh-CN" altLang="en-US" sz="1300" b="1" dirty="0">
                <a:solidFill>
                  <a:schemeClr val="bg1"/>
                </a:solidFill>
                <a:latin typeface="微软雅黑" panose="020B0503020204020204" pitchFamily="34" charset="-122"/>
              </a:rPr>
              <a:t>文本三</a:t>
            </a:r>
            <a:endParaRPr lang="zh-CN" altLang="en-US" sz="1300" b="1" dirty="0">
              <a:solidFill>
                <a:schemeClr val="bg1"/>
              </a:solidFill>
              <a:latin typeface="微软雅黑" panose="020B0503020204020204" pitchFamily="34" charset="-122"/>
            </a:endParaRPr>
          </a:p>
        </p:txBody>
      </p:sp>
      <p:sp>
        <p:nvSpPr>
          <p:cNvPr id="12" name="TextBox 11"/>
          <p:cNvSpPr txBox="1">
            <a:spLocks noChangeArrowheads="1"/>
          </p:cNvSpPr>
          <p:nvPr/>
        </p:nvSpPr>
        <p:spPr bwMode="auto">
          <a:xfrm>
            <a:off x="5796136" y="2405850"/>
            <a:ext cx="1164347"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1">
                <a:solidFill>
                  <a:srgbClr val="0070C0"/>
                </a:solidFill>
                <a:latin typeface="微软雅黑" panose="020B0503020204020204" pitchFamily="34" charset="-122"/>
              </a:rPr>
              <a:t>标题文本二</a:t>
            </a:r>
            <a:endParaRPr lang="zh-CN" altLang="en-US" sz="1600" b="1">
              <a:solidFill>
                <a:srgbClr val="0070C0"/>
              </a:solidFill>
              <a:latin typeface="微软雅黑" panose="020B0503020204020204" pitchFamily="34" charset="-122"/>
            </a:endParaRPr>
          </a:p>
        </p:txBody>
      </p:sp>
      <p:sp>
        <p:nvSpPr>
          <p:cNvPr id="13" name="TextBox 12"/>
          <p:cNvSpPr txBox="1">
            <a:spLocks noChangeArrowheads="1"/>
          </p:cNvSpPr>
          <p:nvPr/>
        </p:nvSpPr>
        <p:spPr bwMode="auto">
          <a:xfrm>
            <a:off x="5796137" y="2680821"/>
            <a:ext cx="3168351" cy="57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dirty="0">
                <a:solidFill>
                  <a:schemeClr val="tx1"/>
                </a:solidFill>
                <a:latin typeface="微软雅黑" panose="020B0503020204020204" pitchFamily="34" charset="-122"/>
              </a:rPr>
              <a:t>点击输入你的文字内容或复制你的文本内容</a:t>
            </a:r>
            <a:endParaRPr lang="en-US" altLang="zh-CN" sz="1100" dirty="0">
              <a:solidFill>
                <a:schemeClr val="tx1"/>
              </a:solidFill>
              <a:latin typeface="微软雅黑" panose="020B0503020204020204" pitchFamily="34" charset="-122"/>
            </a:endParaRPr>
          </a:p>
          <a:p>
            <a:pPr eaLnBrk="1" hangingPunct="1">
              <a:spcBef>
                <a:spcPct val="0"/>
              </a:spcBef>
              <a:buNone/>
            </a:pPr>
            <a:r>
              <a:rPr lang="zh-CN" altLang="en-US" sz="1100" dirty="0">
                <a:solidFill>
                  <a:schemeClr val="tx1"/>
                </a:solidFill>
                <a:latin typeface="微软雅黑" panose="020B0503020204020204" pitchFamily="34" charset="-122"/>
              </a:rPr>
              <a:t>点击输入你的文字内容或复制你的文本内容</a:t>
            </a:r>
            <a:endParaRPr lang="zh-CN" altLang="en-US" sz="1100" dirty="0">
              <a:solidFill>
                <a:schemeClr val="tx1"/>
              </a:solidFill>
              <a:latin typeface="微软雅黑" panose="020B0503020204020204" pitchFamily="34" charset="-122"/>
            </a:endParaRPr>
          </a:p>
          <a:p>
            <a:pPr eaLnBrk="1" hangingPunct="1">
              <a:spcBef>
                <a:spcPct val="0"/>
              </a:spcBef>
              <a:buNone/>
            </a:pPr>
            <a:r>
              <a:rPr lang="zh-CN" altLang="en-US" sz="1100" dirty="0">
                <a:solidFill>
                  <a:schemeClr val="tx1"/>
                </a:solidFill>
                <a:latin typeface="微软雅黑" panose="020B0503020204020204" pitchFamily="34" charset="-122"/>
              </a:rPr>
              <a:t>点击输入你的文字内容或复制你的文本内容</a:t>
            </a:r>
            <a:endParaRPr lang="zh-CN" altLang="en-US" sz="1100" dirty="0">
              <a:solidFill>
                <a:schemeClr val="tx1"/>
              </a:solidFill>
              <a:latin typeface="微软雅黑" panose="020B0503020204020204" pitchFamily="34" charset="-122"/>
            </a:endParaRPr>
          </a:p>
        </p:txBody>
      </p:sp>
      <p:sp>
        <p:nvSpPr>
          <p:cNvPr id="14" name="TextBox 13"/>
          <p:cNvSpPr txBox="1">
            <a:spLocks noChangeArrowheads="1"/>
          </p:cNvSpPr>
          <p:nvPr/>
        </p:nvSpPr>
        <p:spPr bwMode="auto">
          <a:xfrm>
            <a:off x="5796136" y="3572393"/>
            <a:ext cx="1164347"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1">
                <a:solidFill>
                  <a:srgbClr val="0070C0"/>
                </a:solidFill>
                <a:latin typeface="微软雅黑" panose="020B0503020204020204" pitchFamily="34" charset="-122"/>
              </a:rPr>
              <a:t>标题文本三</a:t>
            </a:r>
            <a:endParaRPr lang="zh-CN" altLang="en-US" sz="1600" b="1">
              <a:solidFill>
                <a:srgbClr val="0070C0"/>
              </a:solidFill>
              <a:latin typeface="微软雅黑" panose="020B0503020204020204" pitchFamily="34" charset="-122"/>
            </a:endParaRPr>
          </a:p>
        </p:txBody>
      </p:sp>
      <p:sp>
        <p:nvSpPr>
          <p:cNvPr id="15" name="TextBox 14"/>
          <p:cNvSpPr txBox="1">
            <a:spLocks noChangeArrowheads="1"/>
          </p:cNvSpPr>
          <p:nvPr/>
        </p:nvSpPr>
        <p:spPr bwMode="auto">
          <a:xfrm>
            <a:off x="5796137" y="3847364"/>
            <a:ext cx="3168351" cy="57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dirty="0">
                <a:solidFill>
                  <a:schemeClr val="tx1"/>
                </a:solidFill>
                <a:latin typeface="微软雅黑" panose="020B0503020204020204" pitchFamily="34" charset="-122"/>
              </a:rPr>
              <a:t>点击输入你的文字内容或复制你的文本内容</a:t>
            </a:r>
            <a:endParaRPr lang="en-US" altLang="zh-CN" sz="1100" dirty="0">
              <a:solidFill>
                <a:schemeClr val="tx1"/>
              </a:solidFill>
              <a:latin typeface="微软雅黑" panose="020B0503020204020204" pitchFamily="34" charset="-122"/>
            </a:endParaRPr>
          </a:p>
          <a:p>
            <a:pPr eaLnBrk="1" hangingPunct="1">
              <a:spcBef>
                <a:spcPct val="0"/>
              </a:spcBef>
              <a:buNone/>
            </a:pPr>
            <a:r>
              <a:rPr lang="zh-CN" altLang="en-US" sz="1100" dirty="0">
                <a:solidFill>
                  <a:schemeClr val="tx1"/>
                </a:solidFill>
                <a:latin typeface="微软雅黑" panose="020B0503020204020204" pitchFamily="34" charset="-122"/>
              </a:rPr>
              <a:t>点击输入你的文字内容或复制你的文本内容</a:t>
            </a:r>
            <a:endParaRPr lang="zh-CN" altLang="en-US" sz="1100" dirty="0">
              <a:solidFill>
                <a:schemeClr val="tx1"/>
              </a:solidFill>
              <a:latin typeface="微软雅黑" panose="020B0503020204020204" pitchFamily="34" charset="-122"/>
            </a:endParaRPr>
          </a:p>
          <a:p>
            <a:pPr eaLnBrk="1" hangingPunct="1">
              <a:spcBef>
                <a:spcPct val="0"/>
              </a:spcBef>
              <a:buNone/>
            </a:pPr>
            <a:r>
              <a:rPr lang="zh-CN" altLang="en-US" sz="1100" dirty="0">
                <a:solidFill>
                  <a:schemeClr val="tx1"/>
                </a:solidFill>
                <a:latin typeface="微软雅黑" panose="020B0503020204020204" pitchFamily="34" charset="-122"/>
              </a:rPr>
              <a:t>点击输入你的文字内容或复制你的文本内容</a:t>
            </a:r>
            <a:endParaRPr lang="en-US" altLang="zh-CN" sz="1100" dirty="0">
              <a:solidFill>
                <a:schemeClr val="tx1"/>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52"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Scale>
                                      <p:cBhvr>
                                        <p:cTn id="10"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1" dur="1000" decel="50000" fill="hold">
                                          <p:stCondLst>
                                            <p:cond delay="0"/>
                                          </p:stCondLst>
                                        </p:cTn>
                                        <p:tgtEl>
                                          <p:spTgt spid="6"/>
                                        </p:tgtEl>
                                        <p:attrNameLst>
                                          <p:attrName>ppt_x</p:attrName>
                                          <p:attrName>ppt_y</p:attrName>
                                        </p:attrNameLst>
                                      </p:cBhvr>
                                      <p:rCtr x="0" y="0"/>
                                    </p:animMotion>
                                    <p:animEffect transition="in" filter="fade">
                                      <p:cBhvr>
                                        <p:cTn id="12" dur="1000"/>
                                        <p:tgtEl>
                                          <p:spTgt spid="6"/>
                                        </p:tgtEl>
                                      </p:cBhvr>
                                    </p:animEffect>
                                  </p:childTnLst>
                                </p:cTn>
                              </p:par>
                              <p:par>
                                <p:cTn id="13" presetID="52"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Scale>
                                      <p:cBhvr>
                                        <p:cTn id="15"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6" dur="1000" decel="50000" fill="hold">
                                          <p:stCondLst>
                                            <p:cond delay="0"/>
                                          </p:stCondLst>
                                        </p:cTn>
                                        <p:tgtEl>
                                          <p:spTgt spid="9"/>
                                        </p:tgtEl>
                                        <p:attrNameLst>
                                          <p:attrName>ppt_x</p:attrName>
                                          <p:attrName>ppt_y</p:attrName>
                                        </p:attrNameLst>
                                      </p:cBhvr>
                                      <p:rCtr x="0" y="0"/>
                                    </p:animMotion>
                                    <p:animEffect transition="in" filter="fade">
                                      <p:cBhvr>
                                        <p:cTn id="17" dur="1000"/>
                                        <p:tgtEl>
                                          <p:spTgt spid="9"/>
                                        </p:tgtEl>
                                      </p:cBhvr>
                                    </p:animEffect>
                                  </p:childTnLst>
                                </p:cTn>
                              </p:par>
                              <p:par>
                                <p:cTn id="18" presetID="5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Scale>
                                      <p:cBhvr>
                                        <p:cTn id="20"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1" dur="1000" decel="50000" fill="hold">
                                          <p:stCondLst>
                                            <p:cond delay="0"/>
                                          </p:stCondLst>
                                        </p:cTn>
                                        <p:tgtEl>
                                          <p:spTgt spid="4"/>
                                        </p:tgtEl>
                                        <p:attrNameLst>
                                          <p:attrName>ppt_x</p:attrName>
                                          <p:attrName>ppt_y</p:attrName>
                                        </p:attrNameLst>
                                      </p:cBhvr>
                                      <p:rCtr x="0" y="0"/>
                                    </p:animMotion>
                                    <p:animEffect transition="in" filter="fade">
                                      <p:cBhvr>
                                        <p:cTn id="22" dur="1000"/>
                                        <p:tgtEl>
                                          <p:spTgt spid="4"/>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Scale>
                                      <p:cBhvr>
                                        <p:cTn id="25"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10"/>
                                        </p:tgtEl>
                                        <p:attrNameLst>
                                          <p:attrName>ppt_x</p:attrName>
                                          <p:attrName>ppt_y</p:attrName>
                                        </p:attrNameLst>
                                      </p:cBhvr>
                                      <p:rCtr x="0" y="0"/>
                                    </p:animMotion>
                                    <p:animEffect transition="in" filter="fade">
                                      <p:cBhvr>
                                        <p:cTn id="27" dur="1000"/>
                                        <p:tgtEl>
                                          <p:spTgt spid="10"/>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Scale>
                                      <p:cBhvr>
                                        <p:cTn id="30"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5"/>
                                        </p:tgtEl>
                                        <p:attrNameLst>
                                          <p:attrName>ppt_x</p:attrName>
                                          <p:attrName>ppt_y</p:attrName>
                                        </p:attrNameLst>
                                      </p:cBhvr>
                                      <p:rCtr x="0" y="0"/>
                                    </p:animMotion>
                                    <p:animEffect transition="in" filter="fade">
                                      <p:cBhvr>
                                        <p:cTn id="32" dur="1000"/>
                                        <p:tgtEl>
                                          <p:spTgt spid="5"/>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Scale>
                                      <p:cBhvr>
                                        <p:cTn id="35"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11"/>
                                        </p:tgtEl>
                                        <p:attrNameLst>
                                          <p:attrName>ppt_x</p:attrName>
                                          <p:attrName>ppt_y</p:attrName>
                                        </p:attrNameLst>
                                      </p:cBhvr>
                                      <p:rCtr x="0" y="0"/>
                                    </p:animMotion>
                                    <p:animEffect transition="in" filter="fade">
                                      <p:cBhvr>
                                        <p:cTn id="37" dur="1000"/>
                                        <p:tgtEl>
                                          <p:spTgt spid="11"/>
                                        </p:tgtEl>
                                      </p:cBhvr>
                                    </p:animEffect>
                                  </p:childTnLst>
                                </p:cTn>
                              </p:par>
                            </p:childTnLst>
                          </p:cTn>
                        </p:par>
                        <p:par>
                          <p:cTn id="38" fill="hold">
                            <p:stCondLst>
                              <p:cond delay="1000"/>
                            </p:stCondLst>
                            <p:childTnLst>
                              <p:par>
                                <p:cTn id="39" presetID="2" presetClass="entr" presetSubtype="6"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1+#ppt_w/2"/>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par>
                          <p:cTn id="48" fill="hold">
                            <p:stCondLst>
                              <p:cond delay="2000"/>
                            </p:stCondLst>
                            <p:childTnLst>
                              <p:par>
                                <p:cTn id="49" presetID="2" presetClass="entr" presetSubtype="6"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1+#ppt_w/2"/>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par>
                          <p:cTn id="53" fill="hold">
                            <p:stCondLst>
                              <p:cond delay="2500"/>
                            </p:stCondLst>
                            <p:childTnLst>
                              <p:par>
                                <p:cTn id="54" presetID="22" presetClass="entr" presetSubtype="1"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up)">
                                      <p:cBhvr>
                                        <p:cTn id="56" dur="500"/>
                                        <p:tgtEl>
                                          <p:spTgt spid="8"/>
                                        </p:tgtEl>
                                      </p:cBhvr>
                                    </p:animEffect>
                                  </p:childTnLst>
                                </p:cTn>
                              </p:par>
                            </p:childTnLst>
                          </p:cTn>
                        </p:par>
                        <p:par>
                          <p:cTn id="57" fill="hold">
                            <p:stCondLst>
                              <p:cond delay="3000"/>
                            </p:stCondLst>
                            <p:childTnLst>
                              <p:par>
                                <p:cTn id="58" presetID="22" presetClass="entr" presetSubtype="1"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par>
                          <p:cTn id="61" fill="hold">
                            <p:stCondLst>
                              <p:cond delay="3500"/>
                            </p:stCondLst>
                            <p:childTnLst>
                              <p:par>
                                <p:cTn id="62" presetID="22" presetClass="entr" presetSubtype="1"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up)">
                                      <p:cBhvr>
                                        <p:cTn id="6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年 度 工 作 概 述</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692"/>
          <p:cNvSpPr txBox="1"/>
          <p:nvPr/>
        </p:nvSpPr>
        <p:spPr bwMode="auto">
          <a:xfrm>
            <a:off x="2285332" y="3532025"/>
            <a:ext cx="2185214" cy="646331"/>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fontAlgn="auto">
              <a:spcBef>
                <a:spcPts val="0"/>
              </a:spcBef>
              <a:spcAft>
                <a:spcPts val="0"/>
              </a:spcAft>
              <a:defRPr/>
            </a:pPr>
            <a:r>
              <a:rPr lang="zh-CN" altLang="en-US" sz="3600" b="1" spc="30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3600" b="1" spc="30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1"/>
          <p:cNvSpPr>
            <a:spLocks noChangeArrowheads="1"/>
          </p:cNvSpPr>
          <p:nvPr/>
        </p:nvSpPr>
        <p:spPr bwMode="auto">
          <a:xfrm>
            <a:off x="4446315" y="3579862"/>
            <a:ext cx="4302149"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点击添加文字内容信息点击添加文字内容信息点击添加文字内容信息点击添加文字内容信息点击添加文字内容信息点击添加文字内容信息点击添加文字内容信息点击添加文字内容信息点击添加文字内容信息。</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21147" y="1312093"/>
            <a:ext cx="1761331" cy="1722438"/>
            <a:chOff x="1885951" y="1203598"/>
            <a:chExt cx="1761331" cy="1722438"/>
          </a:xfrm>
        </p:grpSpPr>
        <p:sp>
          <p:nvSpPr>
            <p:cNvPr id="6" name="Freeform 5"/>
            <p:cNvSpPr/>
            <p:nvPr/>
          </p:nvSpPr>
          <p:spPr bwMode="auto">
            <a:xfrm>
              <a:off x="1885951" y="1203598"/>
              <a:ext cx="1704975" cy="1722438"/>
            </a:xfrm>
            <a:custGeom>
              <a:avLst/>
              <a:gdLst>
                <a:gd name="T0" fmla="*/ 225 w 455"/>
                <a:gd name="T1" fmla="*/ 459 h 459"/>
                <a:gd name="T2" fmla="*/ 455 w 455"/>
                <a:gd name="T3" fmla="*/ 230 h 459"/>
                <a:gd name="T4" fmla="*/ 225 w 455"/>
                <a:gd name="T5" fmla="*/ 0 h 459"/>
                <a:gd name="T6" fmla="*/ 0 w 455"/>
                <a:gd name="T7" fmla="*/ 185 h 459"/>
                <a:gd name="T8" fmla="*/ 5 w 455"/>
                <a:gd name="T9" fmla="*/ 459 h 459"/>
                <a:gd name="T10" fmla="*/ 225 w 455"/>
                <a:gd name="T11" fmla="*/ 459 h 459"/>
              </a:gdLst>
              <a:ahLst/>
              <a:cxnLst>
                <a:cxn ang="0">
                  <a:pos x="T0" y="T1"/>
                </a:cxn>
                <a:cxn ang="0">
                  <a:pos x="T2" y="T3"/>
                </a:cxn>
                <a:cxn ang="0">
                  <a:pos x="T4" y="T5"/>
                </a:cxn>
                <a:cxn ang="0">
                  <a:pos x="T6" y="T7"/>
                </a:cxn>
                <a:cxn ang="0">
                  <a:pos x="T8" y="T9"/>
                </a:cxn>
                <a:cxn ang="0">
                  <a:pos x="T10" y="T11"/>
                </a:cxn>
              </a:cxnLst>
              <a:rect l="0" t="0" r="r" b="b"/>
              <a:pathLst>
                <a:path w="455" h="459">
                  <a:moveTo>
                    <a:pt x="225" y="459"/>
                  </a:moveTo>
                  <a:cubicBezTo>
                    <a:pt x="352" y="459"/>
                    <a:pt x="455" y="357"/>
                    <a:pt x="455" y="230"/>
                  </a:cubicBezTo>
                  <a:cubicBezTo>
                    <a:pt x="455" y="103"/>
                    <a:pt x="352" y="0"/>
                    <a:pt x="225" y="0"/>
                  </a:cubicBezTo>
                  <a:cubicBezTo>
                    <a:pt x="114" y="0"/>
                    <a:pt x="20" y="80"/>
                    <a:pt x="0" y="185"/>
                  </a:cubicBezTo>
                  <a:cubicBezTo>
                    <a:pt x="5" y="459"/>
                    <a:pt x="5" y="459"/>
                    <a:pt x="5" y="459"/>
                  </a:cubicBezTo>
                  <a:lnTo>
                    <a:pt x="225" y="459"/>
                  </a:lnTo>
                  <a:close/>
                </a:path>
              </a:pathLst>
            </a:cu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schemeClr val="bg1"/>
                </a:solidFill>
                <a:effectLst/>
                <a:uLnTx/>
                <a:uFillTx/>
              </a:endParaRPr>
            </a:p>
          </p:txBody>
        </p:sp>
        <p:sp>
          <p:nvSpPr>
            <p:cNvPr id="7" name="TextBox 692"/>
            <p:cNvSpPr txBox="1"/>
            <p:nvPr/>
          </p:nvSpPr>
          <p:spPr bwMode="auto">
            <a:xfrm>
              <a:off x="2049616" y="1546417"/>
              <a:ext cx="1364476" cy="400110"/>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fontAlgn="auto">
                <a:spcBef>
                  <a:spcPts val="0"/>
                </a:spcBef>
                <a:spcAft>
                  <a:spcPts val="0"/>
                </a:spcAft>
                <a:defRPr/>
              </a:pPr>
              <a:r>
                <a:rPr lang="zh-CN" altLang="en-US" sz="2000"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2000"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1"/>
            <p:cNvSpPr>
              <a:spLocks noChangeArrowheads="1"/>
            </p:cNvSpPr>
            <p:nvPr/>
          </p:nvSpPr>
          <p:spPr bwMode="auto">
            <a:xfrm>
              <a:off x="1950173" y="2021133"/>
              <a:ext cx="1697109"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1100" dirty="0">
                  <a:solidFill>
                    <a:schemeClr val="bg1"/>
                  </a:solidFill>
                  <a:latin typeface="微软雅黑" panose="020B0503020204020204" pitchFamily="34" charset="-122"/>
                  <a:ea typeface="微软雅黑" panose="020B0503020204020204" pitchFamily="34" charset="-122"/>
                </a:rPr>
                <a:t>点击添加文字信息内容</a:t>
              </a:r>
              <a:endParaRPr lang="en-US" altLang="zh-CN"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rPr>
                <a:t>点击添加文字信息内容</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rPr>
                <a:t>点击添加文字信息内容</a:t>
              </a:r>
              <a:endParaRPr lang="zh-CN" altLang="en-US" sz="11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2034376" y="1965577"/>
              <a:ext cx="1388637" cy="0"/>
            </a:xfrm>
            <a:prstGeom prst="line">
              <a:avLst/>
            </a:prstGeom>
            <a:noFill/>
            <a:ln w="9525" cap="flat" cmpd="sng" algn="ctr">
              <a:solidFill>
                <a:schemeClr val="bg1"/>
              </a:solidFill>
              <a:prstDash val="solid"/>
            </a:ln>
            <a:effectLst/>
          </p:spPr>
        </p:cxnSp>
      </p:grpSp>
      <p:grpSp>
        <p:nvGrpSpPr>
          <p:cNvPr id="10" name="组合 9"/>
          <p:cNvGrpSpPr/>
          <p:nvPr/>
        </p:nvGrpSpPr>
        <p:grpSpPr>
          <a:xfrm>
            <a:off x="4611910" y="1353368"/>
            <a:ext cx="1709738" cy="1722438"/>
            <a:chOff x="4176714" y="1244873"/>
            <a:chExt cx="1709738" cy="1722438"/>
          </a:xfrm>
        </p:grpSpPr>
        <p:sp>
          <p:nvSpPr>
            <p:cNvPr id="11" name="Freeform 6"/>
            <p:cNvSpPr/>
            <p:nvPr/>
          </p:nvSpPr>
          <p:spPr bwMode="auto">
            <a:xfrm>
              <a:off x="4176714" y="1244873"/>
              <a:ext cx="1709738" cy="1722438"/>
            </a:xfrm>
            <a:custGeom>
              <a:avLst/>
              <a:gdLst>
                <a:gd name="T0" fmla="*/ 226 w 456"/>
                <a:gd name="T1" fmla="*/ 459 h 459"/>
                <a:gd name="T2" fmla="*/ 456 w 456"/>
                <a:gd name="T3" fmla="*/ 229 h 459"/>
                <a:gd name="T4" fmla="*/ 226 w 456"/>
                <a:gd name="T5" fmla="*/ 0 h 459"/>
                <a:gd name="T6" fmla="*/ 0 w 456"/>
                <a:gd name="T7" fmla="*/ 185 h 459"/>
                <a:gd name="T8" fmla="*/ 5 w 456"/>
                <a:gd name="T9" fmla="*/ 459 h 459"/>
                <a:gd name="T10" fmla="*/ 226 w 456"/>
                <a:gd name="T11" fmla="*/ 459 h 459"/>
              </a:gdLst>
              <a:ahLst/>
              <a:cxnLst>
                <a:cxn ang="0">
                  <a:pos x="T0" y="T1"/>
                </a:cxn>
                <a:cxn ang="0">
                  <a:pos x="T2" y="T3"/>
                </a:cxn>
                <a:cxn ang="0">
                  <a:pos x="T4" y="T5"/>
                </a:cxn>
                <a:cxn ang="0">
                  <a:pos x="T6" y="T7"/>
                </a:cxn>
                <a:cxn ang="0">
                  <a:pos x="T8" y="T9"/>
                </a:cxn>
                <a:cxn ang="0">
                  <a:pos x="T10" y="T11"/>
                </a:cxn>
              </a:cxnLst>
              <a:rect l="0" t="0" r="r" b="b"/>
              <a:pathLst>
                <a:path w="456" h="459">
                  <a:moveTo>
                    <a:pt x="226" y="459"/>
                  </a:moveTo>
                  <a:cubicBezTo>
                    <a:pt x="353" y="459"/>
                    <a:pt x="456" y="356"/>
                    <a:pt x="456" y="229"/>
                  </a:cubicBezTo>
                  <a:cubicBezTo>
                    <a:pt x="456" y="102"/>
                    <a:pt x="353" y="0"/>
                    <a:pt x="226" y="0"/>
                  </a:cubicBezTo>
                  <a:cubicBezTo>
                    <a:pt x="114" y="0"/>
                    <a:pt x="21" y="79"/>
                    <a:pt x="0" y="185"/>
                  </a:cubicBezTo>
                  <a:cubicBezTo>
                    <a:pt x="5" y="459"/>
                    <a:pt x="5" y="459"/>
                    <a:pt x="5" y="459"/>
                  </a:cubicBezTo>
                  <a:lnTo>
                    <a:pt x="226" y="459"/>
                  </a:lnTo>
                  <a:close/>
                </a:path>
              </a:pathLst>
            </a:cu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schemeClr val="bg1"/>
                </a:solidFill>
                <a:effectLst/>
                <a:uLnTx/>
                <a:uFillTx/>
              </a:endParaRPr>
            </a:p>
          </p:txBody>
        </p:sp>
        <p:sp>
          <p:nvSpPr>
            <p:cNvPr id="12" name="TextBox 692"/>
            <p:cNvSpPr txBox="1"/>
            <p:nvPr/>
          </p:nvSpPr>
          <p:spPr bwMode="auto">
            <a:xfrm>
              <a:off x="4335616" y="1546417"/>
              <a:ext cx="1364476" cy="400110"/>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fontAlgn="auto">
                <a:spcBef>
                  <a:spcPts val="0"/>
                </a:spcBef>
                <a:spcAft>
                  <a:spcPts val="0"/>
                </a:spcAft>
                <a:defRPr/>
              </a:pPr>
              <a:r>
                <a:rPr lang="zh-CN" altLang="en-US" sz="2000"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2000"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
            <p:cNvSpPr>
              <a:spLocks noChangeArrowheads="1"/>
            </p:cNvSpPr>
            <p:nvPr/>
          </p:nvSpPr>
          <p:spPr bwMode="auto">
            <a:xfrm>
              <a:off x="4236173" y="2021133"/>
              <a:ext cx="1650279"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点击添加文字信息内容</a:t>
              </a:r>
              <a:endParaRPr lang="en-US" altLang="zh-CN"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rPr>
                <a:t>点击添加文字信息内容</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rPr>
                <a:t>点击添加文字信息内容</a:t>
              </a:r>
              <a:endParaRPr lang="zh-CN" altLang="en-US" sz="110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4312756" y="1965577"/>
              <a:ext cx="1388637" cy="0"/>
            </a:xfrm>
            <a:prstGeom prst="line">
              <a:avLst/>
            </a:prstGeom>
            <a:noFill/>
            <a:ln w="9525" cap="flat" cmpd="sng" algn="ctr">
              <a:solidFill>
                <a:schemeClr val="bg1"/>
              </a:solidFill>
              <a:prstDash val="solid"/>
            </a:ln>
            <a:effectLst/>
          </p:spPr>
        </p:cxnSp>
      </p:grpSp>
      <p:grpSp>
        <p:nvGrpSpPr>
          <p:cNvPr id="15" name="组合 14"/>
          <p:cNvGrpSpPr/>
          <p:nvPr/>
        </p:nvGrpSpPr>
        <p:grpSpPr>
          <a:xfrm>
            <a:off x="7004272" y="1331143"/>
            <a:ext cx="1781746" cy="1725613"/>
            <a:chOff x="6569076" y="1222648"/>
            <a:chExt cx="1781746" cy="1725613"/>
          </a:xfrm>
        </p:grpSpPr>
        <p:sp>
          <p:nvSpPr>
            <p:cNvPr id="16" name="Freeform 7"/>
            <p:cNvSpPr/>
            <p:nvPr/>
          </p:nvSpPr>
          <p:spPr bwMode="auto">
            <a:xfrm>
              <a:off x="6569076" y="1222648"/>
              <a:ext cx="1709738" cy="1725613"/>
            </a:xfrm>
            <a:custGeom>
              <a:avLst/>
              <a:gdLst>
                <a:gd name="T0" fmla="*/ 226 w 456"/>
                <a:gd name="T1" fmla="*/ 460 h 460"/>
                <a:gd name="T2" fmla="*/ 456 w 456"/>
                <a:gd name="T3" fmla="*/ 230 h 460"/>
                <a:gd name="T4" fmla="*/ 226 w 456"/>
                <a:gd name="T5" fmla="*/ 0 h 460"/>
                <a:gd name="T6" fmla="*/ 0 w 456"/>
                <a:gd name="T7" fmla="*/ 186 h 460"/>
                <a:gd name="T8" fmla="*/ 5 w 456"/>
                <a:gd name="T9" fmla="*/ 460 h 460"/>
                <a:gd name="T10" fmla="*/ 226 w 456"/>
                <a:gd name="T11" fmla="*/ 460 h 460"/>
              </a:gdLst>
              <a:ahLst/>
              <a:cxnLst>
                <a:cxn ang="0">
                  <a:pos x="T0" y="T1"/>
                </a:cxn>
                <a:cxn ang="0">
                  <a:pos x="T2" y="T3"/>
                </a:cxn>
                <a:cxn ang="0">
                  <a:pos x="T4" y="T5"/>
                </a:cxn>
                <a:cxn ang="0">
                  <a:pos x="T6" y="T7"/>
                </a:cxn>
                <a:cxn ang="0">
                  <a:pos x="T8" y="T9"/>
                </a:cxn>
                <a:cxn ang="0">
                  <a:pos x="T10" y="T11"/>
                </a:cxn>
              </a:cxnLst>
              <a:rect l="0" t="0" r="r" b="b"/>
              <a:pathLst>
                <a:path w="456" h="460">
                  <a:moveTo>
                    <a:pt x="226" y="460"/>
                  </a:moveTo>
                  <a:cubicBezTo>
                    <a:pt x="353" y="460"/>
                    <a:pt x="456" y="357"/>
                    <a:pt x="456" y="230"/>
                  </a:cubicBezTo>
                  <a:cubicBezTo>
                    <a:pt x="456" y="103"/>
                    <a:pt x="353" y="0"/>
                    <a:pt x="226" y="0"/>
                  </a:cubicBezTo>
                  <a:cubicBezTo>
                    <a:pt x="114" y="0"/>
                    <a:pt x="21" y="80"/>
                    <a:pt x="0" y="186"/>
                  </a:cubicBezTo>
                  <a:cubicBezTo>
                    <a:pt x="5" y="460"/>
                    <a:pt x="5" y="460"/>
                    <a:pt x="5" y="460"/>
                  </a:cubicBezTo>
                  <a:lnTo>
                    <a:pt x="226" y="460"/>
                  </a:lnTo>
                  <a:close/>
                </a:path>
              </a:pathLst>
            </a:cu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schemeClr val="bg1"/>
                </a:solidFill>
                <a:effectLst/>
                <a:uLnTx/>
                <a:uFillTx/>
              </a:endParaRPr>
            </a:p>
          </p:txBody>
        </p:sp>
        <p:sp>
          <p:nvSpPr>
            <p:cNvPr id="17" name="TextBox 692"/>
            <p:cNvSpPr txBox="1"/>
            <p:nvPr/>
          </p:nvSpPr>
          <p:spPr bwMode="auto">
            <a:xfrm>
              <a:off x="6735916" y="1546417"/>
              <a:ext cx="1364476" cy="400110"/>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fontAlgn="auto">
                <a:spcBef>
                  <a:spcPts val="0"/>
                </a:spcBef>
                <a:spcAft>
                  <a:spcPts val="0"/>
                </a:spcAft>
                <a:defRPr/>
              </a:pPr>
              <a:r>
                <a:rPr lang="zh-CN" altLang="en-US" sz="2000"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2000"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矩形 1"/>
            <p:cNvSpPr>
              <a:spLocks noChangeArrowheads="1"/>
            </p:cNvSpPr>
            <p:nvPr/>
          </p:nvSpPr>
          <p:spPr bwMode="auto">
            <a:xfrm>
              <a:off x="6636473" y="2021133"/>
              <a:ext cx="1714349"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点击添加文字信息内容</a:t>
              </a:r>
              <a:endParaRPr lang="en-US" altLang="zh-CN"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rPr>
                <a:t>点击添加文字信息内容</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rPr>
                <a:t>点击添加文字信息内容</a:t>
              </a:r>
              <a:endParaRPr lang="zh-CN" altLang="en-US" sz="11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6697816" y="1965577"/>
              <a:ext cx="1388637" cy="0"/>
            </a:xfrm>
            <a:prstGeom prst="line">
              <a:avLst/>
            </a:prstGeom>
            <a:noFill/>
            <a:ln w="9525" cap="flat" cmpd="sng" algn="ctr">
              <a:solidFill>
                <a:schemeClr val="bg1"/>
              </a:solidFill>
              <a:prstDash val="solid"/>
            </a:ln>
            <a:effectLst/>
          </p:spPr>
        </p:cxn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63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63000">
                                          <p:cBhvr additive="base">
                                            <p:cTn id="7" dur="300" fill="hold"/>
                                            <p:tgtEl>
                                              <p:spTgt spid="5"/>
                                            </p:tgtEl>
                                            <p:attrNameLst>
                                              <p:attrName>ppt_x</p:attrName>
                                            </p:attrNameLst>
                                          </p:cBhvr>
                                          <p:tavLst>
                                            <p:tav tm="0">
                                              <p:val>
                                                <p:strVal val="0-#ppt_w/2"/>
                                              </p:val>
                                            </p:tav>
                                            <p:tav tm="100000">
                                              <p:val>
                                                <p:strVal val="#ppt_x"/>
                                              </p:val>
                                            </p:tav>
                                          </p:tavLst>
                                        </p:anim>
                                        <p:anim calcmode="lin" valueType="num" p14:bounceEnd="63000">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14:presetBounceEnd="63000">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14:bounceEnd="63000">
                                          <p:cBhvr additive="base">
                                            <p:cTn id="12" dur="300" fill="hold"/>
                                            <p:tgtEl>
                                              <p:spTgt spid="10"/>
                                            </p:tgtEl>
                                            <p:attrNameLst>
                                              <p:attrName>ppt_x</p:attrName>
                                            </p:attrNameLst>
                                          </p:cBhvr>
                                          <p:tavLst>
                                            <p:tav tm="0">
                                              <p:val>
                                                <p:strVal val="0-#ppt_w/2"/>
                                              </p:val>
                                            </p:tav>
                                            <p:tav tm="100000">
                                              <p:val>
                                                <p:strVal val="#ppt_x"/>
                                              </p:val>
                                            </p:tav>
                                          </p:tavLst>
                                        </p:anim>
                                        <p:anim calcmode="lin" valueType="num" p14:bounceEnd="63000">
                                          <p:cBhvr additive="base">
                                            <p:cTn id="13" dur="3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14:presetBounceEnd="63000">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14:bounceEnd="63000">
                                          <p:cBhvr additive="base">
                                            <p:cTn id="17" dur="300" fill="hold"/>
                                            <p:tgtEl>
                                              <p:spTgt spid="15"/>
                                            </p:tgtEl>
                                            <p:attrNameLst>
                                              <p:attrName>ppt_x</p:attrName>
                                            </p:attrNameLst>
                                          </p:cBhvr>
                                          <p:tavLst>
                                            <p:tav tm="0">
                                              <p:val>
                                                <p:strVal val="0-#ppt_w/2"/>
                                              </p:val>
                                            </p:tav>
                                            <p:tav tm="100000">
                                              <p:val>
                                                <p:strVal val="#ppt_x"/>
                                              </p:val>
                                            </p:tav>
                                          </p:tavLst>
                                        </p:anim>
                                        <p:anim calcmode="lin" valueType="num" p14:bounceEnd="63000">
                                          <p:cBhvr additive="base">
                                            <p:cTn id="18" dur="300" fill="hold"/>
                                            <p:tgtEl>
                                              <p:spTgt spid="1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14:presetBounceEnd="63000">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14:bounceEnd="63000">
                                          <p:cBhvr additive="base">
                                            <p:cTn id="22" dur="300" fill="hold"/>
                                            <p:tgtEl>
                                              <p:spTgt spid="3"/>
                                            </p:tgtEl>
                                            <p:attrNameLst>
                                              <p:attrName>ppt_x</p:attrName>
                                            </p:attrNameLst>
                                          </p:cBhvr>
                                          <p:tavLst>
                                            <p:tav tm="0">
                                              <p:val>
                                                <p:strVal val="0-#ppt_w/2"/>
                                              </p:val>
                                            </p:tav>
                                            <p:tav tm="100000">
                                              <p:val>
                                                <p:strVal val="#ppt_x"/>
                                              </p:val>
                                            </p:tav>
                                          </p:tavLst>
                                        </p:anim>
                                        <p:anim calcmode="lin" valueType="num" p14:bounceEnd="63000">
                                          <p:cBhvr additive="base">
                                            <p:cTn id="23" dur="300" fill="hold"/>
                                            <p:tgtEl>
                                              <p:spTgt spid="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14:presetBounceEnd="63000">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14:bounceEnd="63000">
                                          <p:cBhvr additive="base">
                                            <p:cTn id="27" dur="300" fill="hold"/>
                                            <p:tgtEl>
                                              <p:spTgt spid="4"/>
                                            </p:tgtEl>
                                            <p:attrNameLst>
                                              <p:attrName>ppt_x</p:attrName>
                                            </p:attrNameLst>
                                          </p:cBhvr>
                                          <p:tavLst>
                                            <p:tav tm="0">
                                              <p:val>
                                                <p:strVal val="1+#ppt_w/2"/>
                                              </p:val>
                                            </p:tav>
                                            <p:tav tm="100000">
                                              <p:val>
                                                <p:strVal val="#ppt_x"/>
                                              </p:val>
                                            </p:tav>
                                          </p:tavLst>
                                        </p:anim>
                                        <p:anim calcmode="lin" valueType="num" p14:bounceEnd="63000">
                                          <p:cBhvr additive="base">
                                            <p:cTn id="28" dur="3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300" fill="hold"/>
                                            <p:tgtEl>
                                              <p:spTgt spid="10"/>
                                            </p:tgtEl>
                                            <p:attrNameLst>
                                              <p:attrName>ppt_x</p:attrName>
                                            </p:attrNameLst>
                                          </p:cBhvr>
                                          <p:tavLst>
                                            <p:tav tm="0">
                                              <p:val>
                                                <p:strVal val="0-#ppt_w/2"/>
                                              </p:val>
                                            </p:tav>
                                            <p:tav tm="100000">
                                              <p:val>
                                                <p:strVal val="#ppt_x"/>
                                              </p:val>
                                            </p:tav>
                                          </p:tavLst>
                                        </p:anim>
                                        <p:anim calcmode="lin" valueType="num">
                                          <p:cBhvr additive="base">
                                            <p:cTn id="13" dur="3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300" fill="hold"/>
                                            <p:tgtEl>
                                              <p:spTgt spid="15"/>
                                            </p:tgtEl>
                                            <p:attrNameLst>
                                              <p:attrName>ppt_x</p:attrName>
                                            </p:attrNameLst>
                                          </p:cBhvr>
                                          <p:tavLst>
                                            <p:tav tm="0">
                                              <p:val>
                                                <p:strVal val="0-#ppt_w/2"/>
                                              </p:val>
                                            </p:tav>
                                            <p:tav tm="100000">
                                              <p:val>
                                                <p:strVal val="#ppt_x"/>
                                              </p:val>
                                            </p:tav>
                                          </p:tavLst>
                                        </p:anim>
                                        <p:anim calcmode="lin" valueType="num">
                                          <p:cBhvr additive="base">
                                            <p:cTn id="18" dur="300" fill="hold"/>
                                            <p:tgtEl>
                                              <p:spTgt spid="1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300" fill="hold"/>
                                            <p:tgtEl>
                                              <p:spTgt spid="3"/>
                                            </p:tgtEl>
                                            <p:attrNameLst>
                                              <p:attrName>ppt_x</p:attrName>
                                            </p:attrNameLst>
                                          </p:cBhvr>
                                          <p:tavLst>
                                            <p:tav tm="0">
                                              <p:val>
                                                <p:strVal val="0-#ppt_w/2"/>
                                              </p:val>
                                            </p:tav>
                                            <p:tav tm="100000">
                                              <p:val>
                                                <p:strVal val="#ppt_x"/>
                                              </p:val>
                                            </p:tav>
                                          </p:tavLst>
                                        </p:anim>
                                        <p:anim calcmode="lin" valueType="num">
                                          <p:cBhvr additive="base">
                                            <p:cTn id="23" dur="300" fill="hold"/>
                                            <p:tgtEl>
                                              <p:spTgt spid="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300" fill="hold"/>
                                            <p:tgtEl>
                                              <p:spTgt spid="4"/>
                                            </p:tgtEl>
                                            <p:attrNameLst>
                                              <p:attrName>ppt_x</p:attrName>
                                            </p:attrNameLst>
                                          </p:cBhvr>
                                          <p:tavLst>
                                            <p:tav tm="0">
                                              <p:val>
                                                <p:strVal val="1+#ppt_w/2"/>
                                              </p:val>
                                            </p:tav>
                                            <p:tav tm="100000">
                                              <p:val>
                                                <p:strVal val="#ppt_x"/>
                                              </p:val>
                                            </p:tav>
                                          </p:tavLst>
                                        </p:anim>
                                        <p:anim calcmode="lin" valueType="num">
                                          <p:cBhvr additive="base">
                                            <p:cTn id="28" dur="3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6016" y="1975247"/>
            <a:ext cx="1954381" cy="400110"/>
          </a:xfrm>
          <a:prstGeom prst="rect">
            <a:avLst/>
          </a:prstGeom>
          <a:noFill/>
        </p:spPr>
        <p:txBody>
          <a:bodyPr wrap="none" rtlCol="0">
            <a:spAutoFit/>
          </a:bodyPr>
          <a:lstStyle/>
          <a:p>
            <a:r>
              <a:rPr lang="zh-CN" altLang="en-US" sz="2000" b="1" spc="300" dirty="0">
                <a:latin typeface="微软雅黑" panose="020B0503020204020204" pitchFamily="34" charset="-122"/>
                <a:ea typeface="微软雅黑" panose="020B0503020204020204" pitchFamily="34" charset="-122"/>
              </a:rPr>
              <a:t>工作完成情况</a:t>
            </a:r>
            <a:endParaRPr lang="zh-CN" altLang="en-US" sz="2000" b="1" spc="3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2843808" y="1940248"/>
            <a:ext cx="1301106" cy="1301106"/>
            <a:chOff x="2843808" y="1940248"/>
            <a:chExt cx="1301106" cy="1301106"/>
          </a:xfrm>
        </p:grpSpPr>
        <p:sp>
          <p:nvSpPr>
            <p:cNvPr id="4" name="椭圆 3"/>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212071" y="2175302"/>
              <a:ext cx="564578" cy="830997"/>
            </a:xfrm>
            <a:prstGeom prst="rect">
              <a:avLst/>
            </a:prstGeom>
            <a:noFill/>
          </p:spPr>
          <p:txBody>
            <a:bodyPr wrap="none" rtlCol="0">
              <a:sp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rPr>
                <a:t>2</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2469044"/>
            <a:ext cx="2016224" cy="738664"/>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此处添加文本内容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此处添加文本内容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此处添加文本内容</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par>
                                <p:cTn id="13" presetID="12" presetClass="entr" presetSubtype="2"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 作 完 成 情 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AutoShape 10"/>
          <p:cNvSpPr>
            <a:spLocks noChangeArrowheads="1"/>
          </p:cNvSpPr>
          <p:nvPr/>
        </p:nvSpPr>
        <p:spPr bwMode="auto">
          <a:xfrm rot="5400000">
            <a:off x="2069679" y="1636070"/>
            <a:ext cx="2646760" cy="26459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noFill/>
          <a:ln w="25400">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endParaRPr lang="zh-CN" altLang="en-US" b="1">
              <a:latin typeface="微软雅黑" panose="020B0503020204020204" pitchFamily="34" charset="-122"/>
              <a:ea typeface="微软雅黑" panose="020B0503020204020204" pitchFamily="34" charset="-122"/>
            </a:endParaRPr>
          </a:p>
        </p:txBody>
      </p:sp>
      <p:grpSp>
        <p:nvGrpSpPr>
          <p:cNvPr id="4" name="组合 33"/>
          <p:cNvGrpSpPr/>
          <p:nvPr/>
        </p:nvGrpSpPr>
        <p:grpSpPr bwMode="auto">
          <a:xfrm>
            <a:off x="3131840" y="1304140"/>
            <a:ext cx="451780" cy="593595"/>
            <a:chOff x="1890879" y="3789973"/>
            <a:chExt cx="1584176" cy="2084915"/>
          </a:xfrm>
        </p:grpSpPr>
        <p:sp>
          <p:nvSpPr>
            <p:cNvPr id="6" name="椭圆 35"/>
            <p:cNvSpPr/>
            <p:nvPr/>
          </p:nvSpPr>
          <p:spPr>
            <a:xfrm>
              <a:off x="1911556" y="3810650"/>
              <a:ext cx="1542822" cy="1542820"/>
            </a:xfrm>
            <a:prstGeom prst="ellipse">
              <a:avLst/>
            </a:prstGeom>
            <a:solidFill>
              <a:srgbClr val="0070C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7" name="椭圆 36"/>
            <p:cNvSpPr/>
            <p:nvPr/>
          </p:nvSpPr>
          <p:spPr>
            <a:xfrm>
              <a:off x="1890879" y="3789973"/>
              <a:ext cx="1584176" cy="1584174"/>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8" name="矩形 37"/>
            <p:cNvSpPr>
              <a:spLocks noChangeArrowheads="1"/>
            </p:cNvSpPr>
            <p:nvPr/>
          </p:nvSpPr>
          <p:spPr bwMode="auto">
            <a:xfrm>
              <a:off x="2425960" y="4091207"/>
              <a:ext cx="509410" cy="178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zh-CN" altLang="zh-CN" sz="2700" b="1">
                <a:solidFill>
                  <a:schemeClr val="bg1"/>
                </a:solidFill>
                <a:latin typeface="微软雅黑" panose="020B0503020204020204" pitchFamily="34" charset="-122"/>
                <a:ea typeface="微软雅黑" panose="020B0503020204020204" pitchFamily="34" charset="-122"/>
              </a:endParaRPr>
            </a:p>
          </p:txBody>
        </p:sp>
      </p:grpSp>
      <p:grpSp>
        <p:nvGrpSpPr>
          <p:cNvPr id="9" name="组合 33"/>
          <p:cNvGrpSpPr/>
          <p:nvPr/>
        </p:nvGrpSpPr>
        <p:grpSpPr bwMode="auto">
          <a:xfrm>
            <a:off x="4067944" y="1723240"/>
            <a:ext cx="451780" cy="593595"/>
            <a:chOff x="1890879" y="3789973"/>
            <a:chExt cx="1584176" cy="2084915"/>
          </a:xfrm>
        </p:grpSpPr>
        <p:sp>
          <p:nvSpPr>
            <p:cNvPr id="11" name="椭圆 35"/>
            <p:cNvSpPr/>
            <p:nvPr/>
          </p:nvSpPr>
          <p:spPr>
            <a:xfrm>
              <a:off x="1911556" y="3810650"/>
              <a:ext cx="1542822" cy="1542820"/>
            </a:xfrm>
            <a:prstGeom prst="ellipse">
              <a:avLst/>
            </a:prstGeom>
            <a:solidFill>
              <a:srgbClr val="0070C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12" name="椭圆 36"/>
            <p:cNvSpPr/>
            <p:nvPr/>
          </p:nvSpPr>
          <p:spPr>
            <a:xfrm>
              <a:off x="1890879" y="3789973"/>
              <a:ext cx="1584176" cy="1584174"/>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3" name="矩形 37"/>
            <p:cNvSpPr>
              <a:spLocks noChangeArrowheads="1"/>
            </p:cNvSpPr>
            <p:nvPr/>
          </p:nvSpPr>
          <p:spPr bwMode="auto">
            <a:xfrm>
              <a:off x="2425960" y="4091207"/>
              <a:ext cx="509410" cy="178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zh-CN" altLang="zh-CN" sz="2700" b="1">
                <a:solidFill>
                  <a:schemeClr val="bg1"/>
                </a:solidFill>
                <a:latin typeface="微软雅黑" panose="020B0503020204020204" pitchFamily="34" charset="-122"/>
                <a:ea typeface="微软雅黑" panose="020B0503020204020204" pitchFamily="34" charset="-122"/>
              </a:endParaRPr>
            </a:p>
          </p:txBody>
        </p:sp>
      </p:grpSp>
      <p:grpSp>
        <p:nvGrpSpPr>
          <p:cNvPr id="14" name="组合 33"/>
          <p:cNvGrpSpPr/>
          <p:nvPr/>
        </p:nvGrpSpPr>
        <p:grpSpPr bwMode="auto">
          <a:xfrm>
            <a:off x="4480260" y="2370940"/>
            <a:ext cx="451780" cy="593595"/>
            <a:chOff x="1890879" y="3789973"/>
            <a:chExt cx="1584176" cy="2084915"/>
          </a:xfrm>
        </p:grpSpPr>
        <p:sp>
          <p:nvSpPr>
            <p:cNvPr id="16" name="椭圆 35"/>
            <p:cNvSpPr/>
            <p:nvPr/>
          </p:nvSpPr>
          <p:spPr>
            <a:xfrm>
              <a:off x="1911556" y="3810650"/>
              <a:ext cx="1542822" cy="1542820"/>
            </a:xfrm>
            <a:prstGeom prst="ellipse">
              <a:avLst/>
            </a:prstGeom>
            <a:solidFill>
              <a:srgbClr val="0070C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17" name="椭圆 36"/>
            <p:cNvSpPr/>
            <p:nvPr/>
          </p:nvSpPr>
          <p:spPr>
            <a:xfrm>
              <a:off x="1890879" y="3789973"/>
              <a:ext cx="1584176" cy="1584174"/>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8" name="矩形 37"/>
            <p:cNvSpPr>
              <a:spLocks noChangeArrowheads="1"/>
            </p:cNvSpPr>
            <p:nvPr/>
          </p:nvSpPr>
          <p:spPr bwMode="auto">
            <a:xfrm>
              <a:off x="2425960" y="4091207"/>
              <a:ext cx="509410" cy="178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zh-CN" altLang="zh-CN" sz="2700" b="1">
                <a:solidFill>
                  <a:schemeClr val="bg1"/>
                </a:solidFill>
                <a:latin typeface="微软雅黑" panose="020B0503020204020204" pitchFamily="34" charset="-122"/>
                <a:ea typeface="微软雅黑" panose="020B0503020204020204" pitchFamily="34" charset="-122"/>
              </a:endParaRPr>
            </a:p>
          </p:txBody>
        </p:sp>
      </p:grpSp>
      <p:grpSp>
        <p:nvGrpSpPr>
          <p:cNvPr id="19" name="组合 33"/>
          <p:cNvGrpSpPr/>
          <p:nvPr/>
        </p:nvGrpSpPr>
        <p:grpSpPr bwMode="auto">
          <a:xfrm>
            <a:off x="4427984" y="3126987"/>
            <a:ext cx="451780" cy="593595"/>
            <a:chOff x="1890879" y="3789973"/>
            <a:chExt cx="1584176" cy="2084915"/>
          </a:xfrm>
        </p:grpSpPr>
        <p:sp>
          <p:nvSpPr>
            <p:cNvPr id="21" name="椭圆 35"/>
            <p:cNvSpPr/>
            <p:nvPr/>
          </p:nvSpPr>
          <p:spPr>
            <a:xfrm>
              <a:off x="1911556" y="3810650"/>
              <a:ext cx="1542822" cy="1542820"/>
            </a:xfrm>
            <a:prstGeom prst="ellipse">
              <a:avLst/>
            </a:prstGeom>
            <a:solidFill>
              <a:srgbClr val="0070C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22" name="椭圆 36"/>
            <p:cNvSpPr/>
            <p:nvPr/>
          </p:nvSpPr>
          <p:spPr>
            <a:xfrm>
              <a:off x="1890879" y="3789973"/>
              <a:ext cx="1584176" cy="1584174"/>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23" name="矩形 37"/>
            <p:cNvSpPr>
              <a:spLocks noChangeArrowheads="1"/>
            </p:cNvSpPr>
            <p:nvPr/>
          </p:nvSpPr>
          <p:spPr bwMode="auto">
            <a:xfrm>
              <a:off x="2425960" y="4091207"/>
              <a:ext cx="509410" cy="178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zh-CN" altLang="zh-CN" sz="2700" b="1">
                <a:solidFill>
                  <a:schemeClr val="bg1"/>
                </a:solidFill>
                <a:latin typeface="微软雅黑" panose="020B0503020204020204" pitchFamily="34" charset="-122"/>
                <a:ea typeface="微软雅黑" panose="020B0503020204020204" pitchFamily="34" charset="-122"/>
              </a:endParaRPr>
            </a:p>
          </p:txBody>
        </p:sp>
      </p:grpSp>
      <p:grpSp>
        <p:nvGrpSpPr>
          <p:cNvPr id="24" name="组合 33"/>
          <p:cNvGrpSpPr/>
          <p:nvPr/>
        </p:nvGrpSpPr>
        <p:grpSpPr bwMode="auto">
          <a:xfrm>
            <a:off x="3995936" y="3721109"/>
            <a:ext cx="451780" cy="593595"/>
            <a:chOff x="1890879" y="3789973"/>
            <a:chExt cx="1584176" cy="2084915"/>
          </a:xfrm>
        </p:grpSpPr>
        <p:sp>
          <p:nvSpPr>
            <p:cNvPr id="26" name="椭圆 35"/>
            <p:cNvSpPr/>
            <p:nvPr/>
          </p:nvSpPr>
          <p:spPr>
            <a:xfrm>
              <a:off x="1911556" y="3810650"/>
              <a:ext cx="1542822" cy="1542820"/>
            </a:xfrm>
            <a:prstGeom prst="ellipse">
              <a:avLst/>
            </a:prstGeom>
            <a:solidFill>
              <a:srgbClr val="0070C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27" name="椭圆 36"/>
            <p:cNvSpPr/>
            <p:nvPr/>
          </p:nvSpPr>
          <p:spPr>
            <a:xfrm>
              <a:off x="1890879" y="3789973"/>
              <a:ext cx="1584176" cy="1584174"/>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28" name="矩形 37"/>
            <p:cNvSpPr>
              <a:spLocks noChangeArrowheads="1"/>
            </p:cNvSpPr>
            <p:nvPr/>
          </p:nvSpPr>
          <p:spPr bwMode="auto">
            <a:xfrm>
              <a:off x="2425960" y="4091207"/>
              <a:ext cx="509410" cy="178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zh-CN" altLang="zh-CN" sz="2700" b="1">
                <a:solidFill>
                  <a:schemeClr val="bg1"/>
                </a:solidFill>
                <a:latin typeface="微软雅黑" panose="020B0503020204020204" pitchFamily="34" charset="-122"/>
                <a:ea typeface="微软雅黑" panose="020B0503020204020204" pitchFamily="34" charset="-122"/>
              </a:endParaRPr>
            </a:p>
          </p:txBody>
        </p:sp>
      </p:grpSp>
      <p:grpSp>
        <p:nvGrpSpPr>
          <p:cNvPr id="29" name="组合 33"/>
          <p:cNvGrpSpPr/>
          <p:nvPr/>
        </p:nvGrpSpPr>
        <p:grpSpPr bwMode="auto">
          <a:xfrm>
            <a:off x="3131840" y="3991380"/>
            <a:ext cx="451780" cy="593595"/>
            <a:chOff x="1890879" y="3789973"/>
            <a:chExt cx="1584176" cy="2084915"/>
          </a:xfrm>
        </p:grpSpPr>
        <p:sp>
          <p:nvSpPr>
            <p:cNvPr id="31" name="椭圆 35"/>
            <p:cNvSpPr/>
            <p:nvPr/>
          </p:nvSpPr>
          <p:spPr>
            <a:xfrm>
              <a:off x="1911556" y="3810650"/>
              <a:ext cx="1542822" cy="1542820"/>
            </a:xfrm>
            <a:prstGeom prst="ellipse">
              <a:avLst/>
            </a:prstGeom>
            <a:solidFill>
              <a:srgbClr val="0070C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32" name="椭圆 36"/>
            <p:cNvSpPr/>
            <p:nvPr/>
          </p:nvSpPr>
          <p:spPr>
            <a:xfrm>
              <a:off x="1890879" y="3789973"/>
              <a:ext cx="1584176" cy="1584174"/>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33" name="矩形 37"/>
            <p:cNvSpPr>
              <a:spLocks noChangeArrowheads="1"/>
            </p:cNvSpPr>
            <p:nvPr/>
          </p:nvSpPr>
          <p:spPr bwMode="auto">
            <a:xfrm>
              <a:off x="2425960" y="4091207"/>
              <a:ext cx="509410" cy="178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zh-CN" altLang="zh-CN" sz="2700" b="1">
                <a:solidFill>
                  <a:schemeClr val="bg1"/>
                </a:solidFill>
                <a:latin typeface="微软雅黑" panose="020B0503020204020204" pitchFamily="34" charset="-122"/>
                <a:ea typeface="微软雅黑" panose="020B0503020204020204" pitchFamily="34" charset="-122"/>
              </a:endParaRPr>
            </a:p>
          </p:txBody>
        </p:sp>
      </p:grpSp>
      <p:sp>
        <p:nvSpPr>
          <p:cNvPr id="34" name="Line 548"/>
          <p:cNvSpPr>
            <a:spLocks noChangeShapeType="1"/>
          </p:cNvSpPr>
          <p:nvPr/>
        </p:nvSpPr>
        <p:spPr bwMode="auto">
          <a:xfrm flipH="1">
            <a:off x="4677407" y="3964036"/>
            <a:ext cx="809730" cy="0"/>
          </a:xfrm>
          <a:prstGeom prst="line">
            <a:avLst/>
          </a:prstGeom>
          <a:noFill/>
          <a:ln w="19050">
            <a:solidFill>
              <a:schemeClr val="tx1"/>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35" name="Line 548"/>
          <p:cNvSpPr>
            <a:spLocks noChangeShapeType="1"/>
          </p:cNvSpPr>
          <p:nvPr/>
        </p:nvSpPr>
        <p:spPr bwMode="auto">
          <a:xfrm flipH="1">
            <a:off x="5163245" y="3385393"/>
            <a:ext cx="377478" cy="0"/>
          </a:xfrm>
          <a:prstGeom prst="line">
            <a:avLst/>
          </a:prstGeom>
          <a:noFill/>
          <a:ln w="19050">
            <a:solidFill>
              <a:schemeClr val="tx1"/>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36" name="Line 548"/>
          <p:cNvSpPr>
            <a:spLocks noChangeShapeType="1"/>
          </p:cNvSpPr>
          <p:nvPr/>
        </p:nvSpPr>
        <p:spPr bwMode="auto">
          <a:xfrm flipH="1">
            <a:off x="5163245" y="2646014"/>
            <a:ext cx="322702" cy="0"/>
          </a:xfrm>
          <a:prstGeom prst="line">
            <a:avLst/>
          </a:prstGeom>
          <a:noFill/>
          <a:ln w="19050">
            <a:solidFill>
              <a:schemeClr val="tx1"/>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37" name="Line 548"/>
          <p:cNvSpPr>
            <a:spLocks noChangeShapeType="1"/>
          </p:cNvSpPr>
          <p:nvPr/>
        </p:nvSpPr>
        <p:spPr bwMode="auto">
          <a:xfrm flipH="1">
            <a:off x="4677407" y="2013793"/>
            <a:ext cx="754955" cy="0"/>
          </a:xfrm>
          <a:prstGeom prst="line">
            <a:avLst/>
          </a:prstGeom>
          <a:noFill/>
          <a:ln w="19050">
            <a:solidFill>
              <a:schemeClr val="tx1"/>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38" name="Line 548"/>
          <p:cNvSpPr>
            <a:spLocks noChangeShapeType="1"/>
          </p:cNvSpPr>
          <p:nvPr/>
        </p:nvSpPr>
        <p:spPr bwMode="auto">
          <a:xfrm flipH="1">
            <a:off x="3854578" y="1474439"/>
            <a:ext cx="1564685" cy="0"/>
          </a:xfrm>
          <a:prstGeom prst="line">
            <a:avLst/>
          </a:prstGeom>
          <a:noFill/>
          <a:ln w="19050">
            <a:solidFill>
              <a:schemeClr val="tx1"/>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39" name="Line 548"/>
          <p:cNvSpPr>
            <a:spLocks noChangeShapeType="1"/>
          </p:cNvSpPr>
          <p:nvPr/>
        </p:nvSpPr>
        <p:spPr bwMode="auto">
          <a:xfrm flipH="1">
            <a:off x="3854578" y="4325986"/>
            <a:ext cx="1674237" cy="0"/>
          </a:xfrm>
          <a:prstGeom prst="line">
            <a:avLst/>
          </a:prstGeom>
          <a:noFill/>
          <a:ln w="19050">
            <a:solidFill>
              <a:schemeClr val="tx1"/>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40" name="Text Box 24"/>
          <p:cNvSpPr txBox="1">
            <a:spLocks noChangeArrowheads="1"/>
          </p:cNvSpPr>
          <p:nvPr/>
        </p:nvSpPr>
        <p:spPr bwMode="auto">
          <a:xfrm>
            <a:off x="3207035" y="1370855"/>
            <a:ext cx="269116" cy="3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r>
              <a:rPr lang="en-US" altLang="zh-CN" sz="1600" b="1">
                <a:solidFill>
                  <a:schemeClr val="bg1"/>
                </a:solidFill>
                <a:latin typeface="微软雅黑" panose="020B0503020204020204" pitchFamily="34" charset="-122"/>
                <a:ea typeface="微软雅黑" panose="020B0503020204020204" pitchFamily="34" charset="-122"/>
              </a:rPr>
              <a:t>1</a:t>
            </a:r>
            <a:endParaRPr lang="en-US" altLang="zh-CN" sz="1600" b="1">
              <a:solidFill>
                <a:schemeClr val="bg1"/>
              </a:solidFill>
              <a:latin typeface="微软雅黑" panose="020B0503020204020204" pitchFamily="34" charset="-122"/>
              <a:ea typeface="微软雅黑" panose="020B0503020204020204" pitchFamily="34" charset="-122"/>
            </a:endParaRPr>
          </a:p>
        </p:txBody>
      </p:sp>
      <p:sp>
        <p:nvSpPr>
          <p:cNvPr id="41" name="Text Box 25"/>
          <p:cNvSpPr txBox="1">
            <a:spLocks noChangeArrowheads="1"/>
          </p:cNvSpPr>
          <p:nvPr/>
        </p:nvSpPr>
        <p:spPr bwMode="auto">
          <a:xfrm>
            <a:off x="4499992" y="3215133"/>
            <a:ext cx="269116" cy="3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4</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42" name="Text Box 26"/>
          <p:cNvSpPr txBox="1">
            <a:spLocks noChangeArrowheads="1"/>
          </p:cNvSpPr>
          <p:nvPr/>
        </p:nvSpPr>
        <p:spPr bwMode="auto">
          <a:xfrm>
            <a:off x="3214180" y="4066430"/>
            <a:ext cx="269116" cy="3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r>
              <a:rPr lang="en-US" altLang="zh-CN" sz="1600" b="1">
                <a:solidFill>
                  <a:schemeClr val="bg1"/>
                </a:solidFill>
                <a:latin typeface="微软雅黑" panose="020B0503020204020204" pitchFamily="34" charset="-122"/>
                <a:ea typeface="微软雅黑" panose="020B0503020204020204" pitchFamily="34" charset="-122"/>
              </a:rPr>
              <a:t>6</a:t>
            </a:r>
            <a:endParaRPr lang="en-US" altLang="zh-CN" sz="1600" b="1">
              <a:solidFill>
                <a:schemeClr val="bg1"/>
              </a:solidFill>
              <a:latin typeface="微软雅黑" panose="020B0503020204020204" pitchFamily="34" charset="-122"/>
              <a:ea typeface="微软雅黑" panose="020B0503020204020204" pitchFamily="34" charset="-122"/>
            </a:endParaRPr>
          </a:p>
        </p:txBody>
      </p:sp>
      <p:sp>
        <p:nvSpPr>
          <p:cNvPr id="43" name="Text Box 27"/>
          <p:cNvSpPr txBox="1">
            <a:spLocks noChangeArrowheads="1"/>
          </p:cNvSpPr>
          <p:nvPr/>
        </p:nvSpPr>
        <p:spPr bwMode="auto">
          <a:xfrm>
            <a:off x="4062797" y="3802111"/>
            <a:ext cx="269116" cy="3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r>
              <a:rPr lang="en-US" altLang="zh-CN" sz="1600" b="1">
                <a:solidFill>
                  <a:schemeClr val="bg1"/>
                </a:solidFill>
                <a:latin typeface="微软雅黑" panose="020B0503020204020204" pitchFamily="34" charset="-122"/>
                <a:ea typeface="微软雅黑" panose="020B0503020204020204" pitchFamily="34" charset="-122"/>
              </a:rPr>
              <a:t>5</a:t>
            </a:r>
            <a:endParaRPr lang="en-US" altLang="zh-CN" sz="1600" b="1">
              <a:solidFill>
                <a:schemeClr val="bg1"/>
              </a:solidFill>
              <a:latin typeface="微软雅黑" panose="020B0503020204020204" pitchFamily="34" charset="-122"/>
              <a:ea typeface="微软雅黑" panose="020B0503020204020204" pitchFamily="34" charset="-122"/>
            </a:endParaRPr>
          </a:p>
        </p:txBody>
      </p:sp>
      <p:sp>
        <p:nvSpPr>
          <p:cNvPr id="44" name="Text Box 28"/>
          <p:cNvSpPr txBox="1">
            <a:spLocks noChangeArrowheads="1"/>
          </p:cNvSpPr>
          <p:nvPr/>
        </p:nvSpPr>
        <p:spPr bwMode="auto">
          <a:xfrm>
            <a:off x="4561410" y="2462658"/>
            <a:ext cx="269116" cy="3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r>
              <a:rPr lang="en-US" altLang="zh-CN" sz="1600" b="1">
                <a:solidFill>
                  <a:schemeClr val="bg1"/>
                </a:solidFill>
                <a:latin typeface="微软雅黑" panose="020B0503020204020204" pitchFamily="34" charset="-122"/>
                <a:ea typeface="微软雅黑" panose="020B0503020204020204" pitchFamily="34" charset="-122"/>
              </a:rPr>
              <a:t>3</a:t>
            </a:r>
            <a:endParaRPr lang="en-US" altLang="zh-CN" sz="1600" b="1">
              <a:solidFill>
                <a:schemeClr val="bg1"/>
              </a:solidFill>
              <a:latin typeface="微软雅黑" panose="020B0503020204020204" pitchFamily="34" charset="-122"/>
              <a:ea typeface="微软雅黑" panose="020B0503020204020204" pitchFamily="34" charset="-122"/>
            </a:endParaRPr>
          </a:p>
        </p:txBody>
      </p:sp>
      <p:sp>
        <p:nvSpPr>
          <p:cNvPr id="45" name="Text Box 29"/>
          <p:cNvSpPr txBox="1">
            <a:spLocks noChangeArrowheads="1"/>
          </p:cNvSpPr>
          <p:nvPr/>
        </p:nvSpPr>
        <p:spPr bwMode="auto">
          <a:xfrm>
            <a:off x="4171719" y="1804242"/>
            <a:ext cx="269116" cy="3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r>
              <a:rPr lang="en-US" altLang="zh-CN" sz="1600" b="1">
                <a:solidFill>
                  <a:schemeClr val="bg1"/>
                </a:solidFill>
                <a:latin typeface="微软雅黑" panose="020B0503020204020204" pitchFamily="34" charset="-122"/>
                <a:ea typeface="微软雅黑" panose="020B0503020204020204" pitchFamily="34" charset="-122"/>
              </a:rPr>
              <a:t>2</a:t>
            </a:r>
            <a:endParaRPr lang="en-US" altLang="zh-CN" sz="1600" b="1">
              <a:solidFill>
                <a:schemeClr val="bg1"/>
              </a:solidFill>
              <a:latin typeface="微软雅黑" panose="020B0503020204020204" pitchFamily="34" charset="-122"/>
              <a:ea typeface="微软雅黑" panose="020B0503020204020204" pitchFamily="34" charset="-122"/>
            </a:endParaRPr>
          </a:p>
        </p:txBody>
      </p:sp>
      <p:sp>
        <p:nvSpPr>
          <p:cNvPr id="46" name="Rectangle 30"/>
          <p:cNvSpPr>
            <a:spLocks noChangeArrowheads="1"/>
          </p:cNvSpPr>
          <p:nvPr/>
        </p:nvSpPr>
        <p:spPr bwMode="auto">
          <a:xfrm>
            <a:off x="5528815" y="1275606"/>
            <a:ext cx="313454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Rectangle 31"/>
          <p:cNvSpPr>
            <a:spLocks noChangeArrowheads="1"/>
          </p:cNvSpPr>
          <p:nvPr/>
        </p:nvSpPr>
        <p:spPr bwMode="auto">
          <a:xfrm>
            <a:off x="5541913" y="1799480"/>
            <a:ext cx="313454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Rectangle 32"/>
          <p:cNvSpPr>
            <a:spLocks noChangeArrowheads="1"/>
          </p:cNvSpPr>
          <p:nvPr/>
        </p:nvSpPr>
        <p:spPr bwMode="auto">
          <a:xfrm>
            <a:off x="5541913" y="2485281"/>
            <a:ext cx="313454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Rectangle 33"/>
          <p:cNvSpPr>
            <a:spLocks noChangeArrowheads="1"/>
          </p:cNvSpPr>
          <p:nvPr/>
        </p:nvSpPr>
        <p:spPr bwMode="auto">
          <a:xfrm>
            <a:off x="5528815" y="3187749"/>
            <a:ext cx="313454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0" name="Rectangle 34"/>
          <p:cNvSpPr>
            <a:spLocks noChangeArrowheads="1"/>
          </p:cNvSpPr>
          <p:nvPr/>
        </p:nvSpPr>
        <p:spPr bwMode="auto">
          <a:xfrm>
            <a:off x="5528815" y="3765202"/>
            <a:ext cx="313454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Rectangle 35"/>
          <p:cNvSpPr>
            <a:spLocks noChangeArrowheads="1"/>
          </p:cNvSpPr>
          <p:nvPr/>
        </p:nvSpPr>
        <p:spPr bwMode="auto">
          <a:xfrm>
            <a:off x="5528815" y="4180731"/>
            <a:ext cx="313454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2" name="Group 126"/>
          <p:cNvGrpSpPr/>
          <p:nvPr/>
        </p:nvGrpSpPr>
        <p:grpSpPr bwMode="auto">
          <a:xfrm>
            <a:off x="2559009" y="1912589"/>
            <a:ext cx="1890959" cy="1890713"/>
            <a:chOff x="937" y="1480"/>
            <a:chExt cx="1588" cy="1588"/>
          </a:xfrm>
        </p:grpSpPr>
        <p:grpSp>
          <p:nvGrpSpPr>
            <p:cNvPr id="53" name="组合 33"/>
            <p:cNvGrpSpPr/>
            <p:nvPr/>
          </p:nvGrpSpPr>
          <p:grpSpPr bwMode="auto">
            <a:xfrm>
              <a:off x="985" y="1584"/>
              <a:ext cx="1441" cy="1439"/>
              <a:chOff x="1754168" y="3653262"/>
              <a:chExt cx="1857599" cy="1857597"/>
            </a:xfrm>
          </p:grpSpPr>
          <p:sp>
            <p:nvSpPr>
              <p:cNvPr id="58" name="椭圆 57"/>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altLang="zh-CN" sz="3000" b="1" dirty="0">
                    <a:solidFill>
                      <a:schemeClr val="bg1"/>
                    </a:solidFill>
                    <a:latin typeface="微软雅黑" panose="020B0503020204020204" pitchFamily="34" charset="-122"/>
                    <a:ea typeface="微软雅黑" panose="020B0503020204020204" pitchFamily="34" charset="-122"/>
                  </a:rPr>
                  <a:t>100</a:t>
                </a:r>
                <a:r>
                  <a:rPr lang="en-US" altLang="zh-CN" b="1" dirty="0">
                    <a:solidFill>
                      <a:schemeClr val="bg1"/>
                    </a:solidFill>
                    <a:latin typeface="微软雅黑" panose="020B0503020204020204" pitchFamily="34" charset="-122"/>
                    <a:ea typeface="微软雅黑" panose="020B0503020204020204" pitchFamily="34" charset="-122"/>
                  </a:rPr>
                  <a:t>%</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9" name="椭圆 58"/>
              <p:cNvSpPr/>
              <p:nvPr/>
            </p:nvSpPr>
            <p:spPr>
              <a:xfrm>
                <a:off x="1911556" y="3810650"/>
                <a:ext cx="1542822" cy="1542820"/>
              </a:xfrm>
              <a:prstGeom prst="ellipse">
                <a:avLst/>
              </a:prstGeom>
              <a:gradFill flip="none" rotWithShape="1">
                <a:gsLst>
                  <a:gs pos="0">
                    <a:srgbClr val="F0F0F0"/>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60" name="椭圆 59"/>
              <p:cNvSpPr/>
              <p:nvPr/>
            </p:nvSpPr>
            <p:spPr>
              <a:xfrm>
                <a:off x="1890879" y="3789973"/>
                <a:ext cx="1584176" cy="1584174"/>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61" name="矩形 60"/>
              <p:cNvSpPr/>
              <p:nvPr/>
            </p:nvSpPr>
            <p:spPr>
              <a:xfrm>
                <a:off x="2581452" y="4093187"/>
                <a:ext cx="199958" cy="550475"/>
              </a:xfrm>
              <a:prstGeom prst="rect">
                <a:avLst/>
              </a:prstGeom>
            </p:spPr>
            <p:txBody>
              <a:bodyPr wrap="none">
                <a:spAutoFit/>
              </a:bodyPr>
              <a:lstStyle/>
              <a:p>
                <a:pPr algn="ctr"/>
                <a:endParaRPr lang="zh-CN" altLang="zh-CN" sz="2700" b="1">
                  <a:solidFill>
                    <a:schemeClr val="bg1"/>
                  </a:solidFill>
                  <a:latin typeface="微软雅黑" panose="020B0503020204020204" pitchFamily="34" charset="-122"/>
                  <a:ea typeface="微软雅黑" panose="020B0503020204020204" pitchFamily="34" charset="-122"/>
                </a:endParaRPr>
              </a:p>
            </p:txBody>
          </p:sp>
        </p:grpSp>
        <p:grpSp>
          <p:nvGrpSpPr>
            <p:cNvPr id="54" name="组合 4"/>
            <p:cNvGrpSpPr/>
            <p:nvPr/>
          </p:nvGrpSpPr>
          <p:grpSpPr bwMode="auto">
            <a:xfrm>
              <a:off x="937" y="1480"/>
              <a:ext cx="1588" cy="1588"/>
              <a:chOff x="3733576" y="3930057"/>
              <a:chExt cx="1800000" cy="1800000"/>
            </a:xfrm>
          </p:grpSpPr>
          <p:sp>
            <p:nvSpPr>
              <p:cNvPr id="55" name="椭圆 54"/>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56" name="任意多边形 55"/>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rgbClr val="0070C0"/>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57" name="椭圆 56"/>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62" name="Rectangle 23"/>
          <p:cNvSpPr>
            <a:spLocks noChangeArrowheads="1"/>
          </p:cNvSpPr>
          <p:nvPr/>
        </p:nvSpPr>
        <p:spPr bwMode="auto">
          <a:xfrm>
            <a:off x="2973573" y="2684820"/>
            <a:ext cx="106183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pPr algn="ctr"/>
            <a:r>
              <a:rPr lang="zh-CN" altLang="en-US" b="1" dirty="0">
                <a:solidFill>
                  <a:srgbClr val="0070C0"/>
                </a:solidFill>
                <a:latin typeface="微软雅黑" panose="020B0503020204020204" pitchFamily="34" charset="-122"/>
                <a:ea typeface="微软雅黑" panose="020B0503020204020204" pitchFamily="34" charset="-122"/>
              </a:rPr>
              <a:t>添加标题</a:t>
            </a:r>
            <a:endParaRPr lang="zh-CN" altLang="en-US"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62"/>
                                        </p:tgtEl>
                                        <p:attrNameLst>
                                          <p:attrName>style.visibility</p:attrName>
                                        </p:attrNameLst>
                                      </p:cBhvr>
                                      <p:to>
                                        <p:strVal val="visible"/>
                                      </p:to>
                                    </p:set>
                                    <p:anim calcmode="lin" valueType="num">
                                      <p:cBhvr>
                                        <p:cTn id="17"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2"/>
                                        </p:tgtEl>
                                        <p:attrNameLst>
                                          <p:attrName>ppt_y</p:attrName>
                                        </p:attrNameLst>
                                      </p:cBhvr>
                                      <p:tavLst>
                                        <p:tav tm="0">
                                          <p:val>
                                            <p:strVal val="#ppt_y"/>
                                          </p:val>
                                        </p:tav>
                                        <p:tav tm="100000">
                                          <p:val>
                                            <p:strVal val="#ppt_y"/>
                                          </p:val>
                                        </p:tav>
                                      </p:tavLst>
                                    </p:anim>
                                    <p:anim calcmode="lin" valueType="num">
                                      <p:cBhvr>
                                        <p:cTn id="19"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2"/>
                                        </p:tgtEl>
                                      </p:cBhvr>
                                    </p:animEffect>
                                  </p:childTnLst>
                                </p:cTn>
                              </p:par>
                            </p:childTnLst>
                          </p:cTn>
                        </p:par>
                        <p:par>
                          <p:cTn id="22" fill="hold">
                            <p:stCondLst>
                              <p:cond delay="2150"/>
                            </p:stCondLst>
                            <p:childTnLst>
                              <p:par>
                                <p:cTn id="23" presetID="47"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anim calcmode="lin" valueType="num">
                                      <p:cBhvr>
                                        <p:cTn id="26" dur="500" fill="hold"/>
                                        <p:tgtEl>
                                          <p:spTgt spid="4"/>
                                        </p:tgtEl>
                                        <p:attrNameLst>
                                          <p:attrName>ppt_x</p:attrName>
                                        </p:attrNameLst>
                                      </p:cBhvr>
                                      <p:tavLst>
                                        <p:tav tm="0">
                                          <p:val>
                                            <p:strVal val="#ppt_x"/>
                                          </p:val>
                                        </p:tav>
                                        <p:tav tm="100000">
                                          <p:val>
                                            <p:strVal val="#ppt_x"/>
                                          </p:val>
                                        </p:tav>
                                      </p:tavLst>
                                    </p:anim>
                                    <p:anim calcmode="lin" valueType="num">
                                      <p:cBhvr>
                                        <p:cTn id="27" dur="5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2650"/>
                            </p:stCondLst>
                            <p:childTnLst>
                              <p:par>
                                <p:cTn id="29" presetID="47"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y-.1"/>
                                          </p:val>
                                        </p:tav>
                                        <p:tav tm="100000">
                                          <p:val>
                                            <p:strVal val="#ppt_y"/>
                                          </p:val>
                                        </p:tav>
                                      </p:tavLst>
                                    </p:anim>
                                  </p:childTnLst>
                                </p:cTn>
                              </p:par>
                            </p:childTnLst>
                          </p:cTn>
                        </p:par>
                        <p:par>
                          <p:cTn id="34" fill="hold">
                            <p:stCondLst>
                              <p:cond delay="3150"/>
                            </p:stCondLst>
                            <p:childTnLst>
                              <p:par>
                                <p:cTn id="35" presetID="47"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anim calcmode="lin" valueType="num">
                                      <p:cBhvr>
                                        <p:cTn id="38" dur="500" fill="hold"/>
                                        <p:tgtEl>
                                          <p:spTgt spid="14"/>
                                        </p:tgtEl>
                                        <p:attrNameLst>
                                          <p:attrName>ppt_x</p:attrName>
                                        </p:attrNameLst>
                                      </p:cBhvr>
                                      <p:tavLst>
                                        <p:tav tm="0">
                                          <p:val>
                                            <p:strVal val="#ppt_x"/>
                                          </p:val>
                                        </p:tav>
                                        <p:tav tm="100000">
                                          <p:val>
                                            <p:strVal val="#ppt_x"/>
                                          </p:val>
                                        </p:tav>
                                      </p:tavLst>
                                    </p:anim>
                                    <p:anim calcmode="lin" valueType="num">
                                      <p:cBhvr>
                                        <p:cTn id="39" dur="500" fill="hold"/>
                                        <p:tgtEl>
                                          <p:spTgt spid="14"/>
                                        </p:tgtEl>
                                        <p:attrNameLst>
                                          <p:attrName>ppt_y</p:attrName>
                                        </p:attrNameLst>
                                      </p:cBhvr>
                                      <p:tavLst>
                                        <p:tav tm="0">
                                          <p:val>
                                            <p:strVal val="#ppt_y-.1"/>
                                          </p:val>
                                        </p:tav>
                                        <p:tav tm="100000">
                                          <p:val>
                                            <p:strVal val="#ppt_y"/>
                                          </p:val>
                                        </p:tav>
                                      </p:tavLst>
                                    </p:anim>
                                  </p:childTnLst>
                                </p:cTn>
                              </p:par>
                            </p:childTnLst>
                          </p:cTn>
                        </p:par>
                        <p:par>
                          <p:cTn id="40" fill="hold">
                            <p:stCondLst>
                              <p:cond delay="3650"/>
                            </p:stCondLst>
                            <p:childTnLst>
                              <p:par>
                                <p:cTn id="41" presetID="47" presetClass="entr" presetSubtype="0"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anim calcmode="lin" valueType="num">
                                      <p:cBhvr>
                                        <p:cTn id="44" dur="500" fill="hold"/>
                                        <p:tgtEl>
                                          <p:spTgt spid="19"/>
                                        </p:tgtEl>
                                        <p:attrNameLst>
                                          <p:attrName>ppt_x</p:attrName>
                                        </p:attrNameLst>
                                      </p:cBhvr>
                                      <p:tavLst>
                                        <p:tav tm="0">
                                          <p:val>
                                            <p:strVal val="#ppt_x"/>
                                          </p:val>
                                        </p:tav>
                                        <p:tav tm="100000">
                                          <p:val>
                                            <p:strVal val="#ppt_x"/>
                                          </p:val>
                                        </p:tav>
                                      </p:tavLst>
                                    </p:anim>
                                    <p:anim calcmode="lin" valueType="num">
                                      <p:cBhvr>
                                        <p:cTn id="45" dur="500" fill="hold"/>
                                        <p:tgtEl>
                                          <p:spTgt spid="19"/>
                                        </p:tgtEl>
                                        <p:attrNameLst>
                                          <p:attrName>ppt_y</p:attrName>
                                        </p:attrNameLst>
                                      </p:cBhvr>
                                      <p:tavLst>
                                        <p:tav tm="0">
                                          <p:val>
                                            <p:strVal val="#ppt_y-.1"/>
                                          </p:val>
                                        </p:tav>
                                        <p:tav tm="100000">
                                          <p:val>
                                            <p:strVal val="#ppt_y"/>
                                          </p:val>
                                        </p:tav>
                                      </p:tavLst>
                                    </p:anim>
                                  </p:childTnLst>
                                </p:cTn>
                              </p:par>
                            </p:childTnLst>
                          </p:cTn>
                        </p:par>
                        <p:par>
                          <p:cTn id="46" fill="hold">
                            <p:stCondLst>
                              <p:cond delay="4150"/>
                            </p:stCondLst>
                            <p:childTnLst>
                              <p:par>
                                <p:cTn id="47" presetID="47" presetClass="entr" presetSubtype="0"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anim calcmode="lin" valueType="num">
                                      <p:cBhvr>
                                        <p:cTn id="50" dur="500" fill="hold"/>
                                        <p:tgtEl>
                                          <p:spTgt spid="24"/>
                                        </p:tgtEl>
                                        <p:attrNameLst>
                                          <p:attrName>ppt_x</p:attrName>
                                        </p:attrNameLst>
                                      </p:cBhvr>
                                      <p:tavLst>
                                        <p:tav tm="0">
                                          <p:val>
                                            <p:strVal val="#ppt_x"/>
                                          </p:val>
                                        </p:tav>
                                        <p:tav tm="100000">
                                          <p:val>
                                            <p:strVal val="#ppt_x"/>
                                          </p:val>
                                        </p:tav>
                                      </p:tavLst>
                                    </p:anim>
                                    <p:anim calcmode="lin" valueType="num">
                                      <p:cBhvr>
                                        <p:cTn id="51" dur="500" fill="hold"/>
                                        <p:tgtEl>
                                          <p:spTgt spid="24"/>
                                        </p:tgtEl>
                                        <p:attrNameLst>
                                          <p:attrName>ppt_y</p:attrName>
                                        </p:attrNameLst>
                                      </p:cBhvr>
                                      <p:tavLst>
                                        <p:tav tm="0">
                                          <p:val>
                                            <p:strVal val="#ppt_y-.1"/>
                                          </p:val>
                                        </p:tav>
                                        <p:tav tm="100000">
                                          <p:val>
                                            <p:strVal val="#ppt_y"/>
                                          </p:val>
                                        </p:tav>
                                      </p:tavLst>
                                    </p:anim>
                                  </p:childTnLst>
                                </p:cTn>
                              </p:par>
                            </p:childTnLst>
                          </p:cTn>
                        </p:par>
                        <p:par>
                          <p:cTn id="52" fill="hold">
                            <p:stCondLst>
                              <p:cond delay="4650"/>
                            </p:stCondLst>
                            <p:childTnLst>
                              <p:par>
                                <p:cTn id="53" presetID="47" presetClass="entr" presetSubtype="0" fill="hold"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anim calcmode="lin" valueType="num">
                                      <p:cBhvr>
                                        <p:cTn id="56" dur="500" fill="hold"/>
                                        <p:tgtEl>
                                          <p:spTgt spid="29"/>
                                        </p:tgtEl>
                                        <p:attrNameLst>
                                          <p:attrName>ppt_x</p:attrName>
                                        </p:attrNameLst>
                                      </p:cBhvr>
                                      <p:tavLst>
                                        <p:tav tm="0">
                                          <p:val>
                                            <p:strVal val="#ppt_x"/>
                                          </p:val>
                                        </p:tav>
                                        <p:tav tm="100000">
                                          <p:val>
                                            <p:strVal val="#ppt_x"/>
                                          </p:val>
                                        </p:tav>
                                      </p:tavLst>
                                    </p:anim>
                                    <p:anim calcmode="lin" valueType="num">
                                      <p:cBhvr>
                                        <p:cTn id="57" dur="500" fill="hold"/>
                                        <p:tgtEl>
                                          <p:spTgt spid="29"/>
                                        </p:tgtEl>
                                        <p:attrNameLst>
                                          <p:attrName>ppt_y</p:attrName>
                                        </p:attrNameLst>
                                      </p:cBhvr>
                                      <p:tavLst>
                                        <p:tav tm="0">
                                          <p:val>
                                            <p:strVal val="#ppt_y-.1"/>
                                          </p:val>
                                        </p:tav>
                                        <p:tav tm="100000">
                                          <p:val>
                                            <p:strVal val="#ppt_y"/>
                                          </p:val>
                                        </p:tav>
                                      </p:tavLst>
                                    </p:anim>
                                  </p:childTnLst>
                                </p:cTn>
                              </p:par>
                            </p:childTnLst>
                          </p:cTn>
                        </p:par>
                        <p:par>
                          <p:cTn id="58" fill="hold">
                            <p:stCondLst>
                              <p:cond delay="5150"/>
                            </p:stCondLst>
                            <p:childTnLst>
                              <p:par>
                                <p:cTn id="59" presetID="47" presetClass="entr" presetSubtype="0" fill="hold" grpId="0"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anim calcmode="lin" valueType="num">
                                      <p:cBhvr>
                                        <p:cTn id="62" dur="500" fill="hold"/>
                                        <p:tgtEl>
                                          <p:spTgt spid="40"/>
                                        </p:tgtEl>
                                        <p:attrNameLst>
                                          <p:attrName>ppt_x</p:attrName>
                                        </p:attrNameLst>
                                      </p:cBhvr>
                                      <p:tavLst>
                                        <p:tav tm="0">
                                          <p:val>
                                            <p:strVal val="#ppt_x"/>
                                          </p:val>
                                        </p:tav>
                                        <p:tav tm="100000">
                                          <p:val>
                                            <p:strVal val="#ppt_x"/>
                                          </p:val>
                                        </p:tav>
                                      </p:tavLst>
                                    </p:anim>
                                    <p:anim calcmode="lin" valueType="num">
                                      <p:cBhvr>
                                        <p:cTn id="63" dur="500" fill="hold"/>
                                        <p:tgtEl>
                                          <p:spTgt spid="40"/>
                                        </p:tgtEl>
                                        <p:attrNameLst>
                                          <p:attrName>ppt_y</p:attrName>
                                        </p:attrNameLst>
                                      </p:cBhvr>
                                      <p:tavLst>
                                        <p:tav tm="0">
                                          <p:val>
                                            <p:strVal val="#ppt_y-.1"/>
                                          </p:val>
                                        </p:tav>
                                        <p:tav tm="100000">
                                          <p:val>
                                            <p:strVal val="#ppt_y"/>
                                          </p:val>
                                        </p:tav>
                                      </p:tavLst>
                                    </p:anim>
                                  </p:childTnLst>
                                </p:cTn>
                              </p:par>
                            </p:childTnLst>
                          </p:cTn>
                        </p:par>
                        <p:par>
                          <p:cTn id="64" fill="hold">
                            <p:stCondLst>
                              <p:cond delay="5650"/>
                            </p:stCondLst>
                            <p:childTnLst>
                              <p:par>
                                <p:cTn id="65" presetID="47" presetClass="entr" presetSubtype="0"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500"/>
                                        <p:tgtEl>
                                          <p:spTgt spid="45"/>
                                        </p:tgtEl>
                                      </p:cBhvr>
                                    </p:animEffect>
                                    <p:anim calcmode="lin" valueType="num">
                                      <p:cBhvr>
                                        <p:cTn id="68" dur="500" fill="hold"/>
                                        <p:tgtEl>
                                          <p:spTgt spid="45"/>
                                        </p:tgtEl>
                                        <p:attrNameLst>
                                          <p:attrName>ppt_x</p:attrName>
                                        </p:attrNameLst>
                                      </p:cBhvr>
                                      <p:tavLst>
                                        <p:tav tm="0">
                                          <p:val>
                                            <p:strVal val="#ppt_x"/>
                                          </p:val>
                                        </p:tav>
                                        <p:tav tm="100000">
                                          <p:val>
                                            <p:strVal val="#ppt_x"/>
                                          </p:val>
                                        </p:tav>
                                      </p:tavLst>
                                    </p:anim>
                                    <p:anim calcmode="lin" valueType="num">
                                      <p:cBhvr>
                                        <p:cTn id="69" dur="500" fill="hold"/>
                                        <p:tgtEl>
                                          <p:spTgt spid="45"/>
                                        </p:tgtEl>
                                        <p:attrNameLst>
                                          <p:attrName>ppt_y</p:attrName>
                                        </p:attrNameLst>
                                      </p:cBhvr>
                                      <p:tavLst>
                                        <p:tav tm="0">
                                          <p:val>
                                            <p:strVal val="#ppt_y-.1"/>
                                          </p:val>
                                        </p:tav>
                                        <p:tav tm="100000">
                                          <p:val>
                                            <p:strVal val="#ppt_y"/>
                                          </p:val>
                                        </p:tav>
                                      </p:tavLst>
                                    </p:anim>
                                  </p:childTnLst>
                                </p:cTn>
                              </p:par>
                            </p:childTnLst>
                          </p:cTn>
                        </p:par>
                        <p:par>
                          <p:cTn id="70" fill="hold">
                            <p:stCondLst>
                              <p:cond delay="6150"/>
                            </p:stCondLst>
                            <p:childTnLst>
                              <p:par>
                                <p:cTn id="71" presetID="47" presetClass="entr" presetSubtype="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500"/>
                                        <p:tgtEl>
                                          <p:spTgt spid="44"/>
                                        </p:tgtEl>
                                      </p:cBhvr>
                                    </p:animEffect>
                                    <p:anim calcmode="lin" valueType="num">
                                      <p:cBhvr>
                                        <p:cTn id="74" dur="500" fill="hold"/>
                                        <p:tgtEl>
                                          <p:spTgt spid="44"/>
                                        </p:tgtEl>
                                        <p:attrNameLst>
                                          <p:attrName>ppt_x</p:attrName>
                                        </p:attrNameLst>
                                      </p:cBhvr>
                                      <p:tavLst>
                                        <p:tav tm="0">
                                          <p:val>
                                            <p:strVal val="#ppt_x"/>
                                          </p:val>
                                        </p:tav>
                                        <p:tav tm="100000">
                                          <p:val>
                                            <p:strVal val="#ppt_x"/>
                                          </p:val>
                                        </p:tav>
                                      </p:tavLst>
                                    </p:anim>
                                    <p:anim calcmode="lin" valueType="num">
                                      <p:cBhvr>
                                        <p:cTn id="75" dur="500" fill="hold"/>
                                        <p:tgtEl>
                                          <p:spTgt spid="44"/>
                                        </p:tgtEl>
                                        <p:attrNameLst>
                                          <p:attrName>ppt_y</p:attrName>
                                        </p:attrNameLst>
                                      </p:cBhvr>
                                      <p:tavLst>
                                        <p:tav tm="0">
                                          <p:val>
                                            <p:strVal val="#ppt_y-.1"/>
                                          </p:val>
                                        </p:tav>
                                        <p:tav tm="100000">
                                          <p:val>
                                            <p:strVal val="#ppt_y"/>
                                          </p:val>
                                        </p:tav>
                                      </p:tavLst>
                                    </p:anim>
                                  </p:childTnLst>
                                </p:cTn>
                              </p:par>
                            </p:childTnLst>
                          </p:cTn>
                        </p:par>
                        <p:par>
                          <p:cTn id="76" fill="hold">
                            <p:stCondLst>
                              <p:cond delay="6650"/>
                            </p:stCondLst>
                            <p:childTnLst>
                              <p:par>
                                <p:cTn id="77" presetID="42" presetClass="entr" presetSubtype="0"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anim calcmode="lin" valueType="num">
                                      <p:cBhvr>
                                        <p:cTn id="80" dur="500" fill="hold"/>
                                        <p:tgtEl>
                                          <p:spTgt spid="41"/>
                                        </p:tgtEl>
                                        <p:attrNameLst>
                                          <p:attrName>ppt_x</p:attrName>
                                        </p:attrNameLst>
                                      </p:cBhvr>
                                      <p:tavLst>
                                        <p:tav tm="0">
                                          <p:val>
                                            <p:strVal val="#ppt_x"/>
                                          </p:val>
                                        </p:tav>
                                        <p:tav tm="100000">
                                          <p:val>
                                            <p:strVal val="#ppt_x"/>
                                          </p:val>
                                        </p:tav>
                                      </p:tavLst>
                                    </p:anim>
                                    <p:anim calcmode="lin" valueType="num">
                                      <p:cBhvr>
                                        <p:cTn id="81" dur="500" fill="hold"/>
                                        <p:tgtEl>
                                          <p:spTgt spid="41"/>
                                        </p:tgtEl>
                                        <p:attrNameLst>
                                          <p:attrName>ppt_y</p:attrName>
                                        </p:attrNameLst>
                                      </p:cBhvr>
                                      <p:tavLst>
                                        <p:tav tm="0">
                                          <p:val>
                                            <p:strVal val="#ppt_y+.1"/>
                                          </p:val>
                                        </p:tav>
                                        <p:tav tm="100000">
                                          <p:val>
                                            <p:strVal val="#ppt_y"/>
                                          </p:val>
                                        </p:tav>
                                      </p:tavLst>
                                    </p:anim>
                                  </p:childTnLst>
                                </p:cTn>
                              </p:par>
                            </p:childTnLst>
                          </p:cTn>
                        </p:par>
                        <p:par>
                          <p:cTn id="82" fill="hold">
                            <p:stCondLst>
                              <p:cond delay="7150"/>
                            </p:stCondLst>
                            <p:childTnLst>
                              <p:par>
                                <p:cTn id="83" presetID="42" presetClass="entr" presetSubtype="0" fill="hold" grpId="0" nodeType="after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fade">
                                      <p:cBhvr>
                                        <p:cTn id="85" dur="500"/>
                                        <p:tgtEl>
                                          <p:spTgt spid="43"/>
                                        </p:tgtEl>
                                      </p:cBhvr>
                                    </p:animEffect>
                                    <p:anim calcmode="lin" valueType="num">
                                      <p:cBhvr>
                                        <p:cTn id="86" dur="500" fill="hold"/>
                                        <p:tgtEl>
                                          <p:spTgt spid="43"/>
                                        </p:tgtEl>
                                        <p:attrNameLst>
                                          <p:attrName>ppt_x</p:attrName>
                                        </p:attrNameLst>
                                      </p:cBhvr>
                                      <p:tavLst>
                                        <p:tav tm="0">
                                          <p:val>
                                            <p:strVal val="#ppt_x"/>
                                          </p:val>
                                        </p:tav>
                                        <p:tav tm="100000">
                                          <p:val>
                                            <p:strVal val="#ppt_x"/>
                                          </p:val>
                                        </p:tav>
                                      </p:tavLst>
                                    </p:anim>
                                    <p:anim calcmode="lin" valueType="num">
                                      <p:cBhvr>
                                        <p:cTn id="87" dur="500" fill="hold"/>
                                        <p:tgtEl>
                                          <p:spTgt spid="43"/>
                                        </p:tgtEl>
                                        <p:attrNameLst>
                                          <p:attrName>ppt_y</p:attrName>
                                        </p:attrNameLst>
                                      </p:cBhvr>
                                      <p:tavLst>
                                        <p:tav tm="0">
                                          <p:val>
                                            <p:strVal val="#ppt_y+.1"/>
                                          </p:val>
                                        </p:tav>
                                        <p:tav tm="100000">
                                          <p:val>
                                            <p:strVal val="#ppt_y"/>
                                          </p:val>
                                        </p:tav>
                                      </p:tavLst>
                                    </p:anim>
                                  </p:childTnLst>
                                </p:cTn>
                              </p:par>
                            </p:childTnLst>
                          </p:cTn>
                        </p:par>
                        <p:par>
                          <p:cTn id="88" fill="hold">
                            <p:stCondLst>
                              <p:cond delay="7650"/>
                            </p:stCondLst>
                            <p:childTnLst>
                              <p:par>
                                <p:cTn id="89" presetID="42" presetClass="entr" presetSubtype="0" fill="hold" grpId="0" nodeType="after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500"/>
                                        <p:tgtEl>
                                          <p:spTgt spid="42"/>
                                        </p:tgtEl>
                                      </p:cBhvr>
                                    </p:animEffect>
                                    <p:anim calcmode="lin" valueType="num">
                                      <p:cBhvr>
                                        <p:cTn id="92" dur="500" fill="hold"/>
                                        <p:tgtEl>
                                          <p:spTgt spid="42"/>
                                        </p:tgtEl>
                                        <p:attrNameLst>
                                          <p:attrName>ppt_x</p:attrName>
                                        </p:attrNameLst>
                                      </p:cBhvr>
                                      <p:tavLst>
                                        <p:tav tm="0">
                                          <p:val>
                                            <p:strVal val="#ppt_x"/>
                                          </p:val>
                                        </p:tav>
                                        <p:tav tm="100000">
                                          <p:val>
                                            <p:strVal val="#ppt_x"/>
                                          </p:val>
                                        </p:tav>
                                      </p:tavLst>
                                    </p:anim>
                                    <p:anim calcmode="lin" valueType="num">
                                      <p:cBhvr>
                                        <p:cTn id="93" dur="500" fill="hold"/>
                                        <p:tgtEl>
                                          <p:spTgt spid="42"/>
                                        </p:tgtEl>
                                        <p:attrNameLst>
                                          <p:attrName>ppt_y</p:attrName>
                                        </p:attrNameLst>
                                      </p:cBhvr>
                                      <p:tavLst>
                                        <p:tav tm="0">
                                          <p:val>
                                            <p:strVal val="#ppt_y+.1"/>
                                          </p:val>
                                        </p:tav>
                                        <p:tav tm="100000">
                                          <p:val>
                                            <p:strVal val="#ppt_y"/>
                                          </p:val>
                                        </p:tav>
                                      </p:tavLst>
                                    </p:anim>
                                  </p:childTnLst>
                                </p:cTn>
                              </p:par>
                            </p:childTnLst>
                          </p:cTn>
                        </p:par>
                        <p:par>
                          <p:cTn id="94" fill="hold">
                            <p:stCondLst>
                              <p:cond delay="8150"/>
                            </p:stCondLst>
                            <p:childTnLst>
                              <p:par>
                                <p:cTn id="95" presetID="18" presetClass="entr" presetSubtype="6" fill="hold" grpId="0" nodeType="after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strips(downRight)">
                                      <p:cBhvr>
                                        <p:cTn id="97" dur="500"/>
                                        <p:tgtEl>
                                          <p:spTgt spid="38"/>
                                        </p:tgtEl>
                                      </p:cBhvr>
                                    </p:animEffect>
                                  </p:childTnLst>
                                </p:cTn>
                              </p:par>
                              <p:par>
                                <p:cTn id="98" presetID="18" presetClass="entr" presetSubtype="6"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strips(downRight)">
                                      <p:cBhvr>
                                        <p:cTn id="100" dur="500"/>
                                        <p:tgtEl>
                                          <p:spTgt spid="37"/>
                                        </p:tgtEl>
                                      </p:cBhvr>
                                    </p:animEffect>
                                  </p:childTnLst>
                                </p:cTn>
                              </p:par>
                              <p:par>
                                <p:cTn id="101" presetID="18" presetClass="entr" presetSubtype="6"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strips(downRight)">
                                      <p:cBhvr>
                                        <p:cTn id="103" dur="500"/>
                                        <p:tgtEl>
                                          <p:spTgt spid="36"/>
                                        </p:tgtEl>
                                      </p:cBhvr>
                                    </p:animEffect>
                                  </p:childTnLst>
                                </p:cTn>
                              </p:par>
                              <p:par>
                                <p:cTn id="104" presetID="18" presetClass="entr" presetSubtype="6" fill="hold" grpId="0" nodeType="withEffect">
                                  <p:stCondLst>
                                    <p:cond delay="0"/>
                                  </p:stCondLst>
                                  <p:childTnLst>
                                    <p:set>
                                      <p:cBhvr>
                                        <p:cTn id="105" dur="1" fill="hold">
                                          <p:stCondLst>
                                            <p:cond delay="0"/>
                                          </p:stCondLst>
                                        </p:cTn>
                                        <p:tgtEl>
                                          <p:spTgt spid="35"/>
                                        </p:tgtEl>
                                        <p:attrNameLst>
                                          <p:attrName>style.visibility</p:attrName>
                                        </p:attrNameLst>
                                      </p:cBhvr>
                                      <p:to>
                                        <p:strVal val="visible"/>
                                      </p:to>
                                    </p:set>
                                    <p:animEffect transition="in" filter="strips(downRight)">
                                      <p:cBhvr>
                                        <p:cTn id="106" dur="500"/>
                                        <p:tgtEl>
                                          <p:spTgt spid="35"/>
                                        </p:tgtEl>
                                      </p:cBhvr>
                                    </p:animEffect>
                                  </p:childTnLst>
                                </p:cTn>
                              </p:par>
                              <p:par>
                                <p:cTn id="107" presetID="18" presetClass="entr" presetSubtype="6" fill="hold" grpId="0" nodeType="with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strips(downRight)">
                                      <p:cBhvr>
                                        <p:cTn id="109" dur="500"/>
                                        <p:tgtEl>
                                          <p:spTgt spid="34"/>
                                        </p:tgtEl>
                                      </p:cBhvr>
                                    </p:animEffect>
                                  </p:childTnLst>
                                </p:cTn>
                              </p:par>
                              <p:par>
                                <p:cTn id="110" presetID="18" presetClass="entr" presetSubtype="6"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strips(downRight)">
                                      <p:cBhvr>
                                        <p:cTn id="112" dur="500"/>
                                        <p:tgtEl>
                                          <p:spTgt spid="39"/>
                                        </p:tgtEl>
                                      </p:cBhvr>
                                    </p:animEffect>
                                  </p:childTnLst>
                                </p:cTn>
                              </p:par>
                            </p:childTnLst>
                          </p:cTn>
                        </p:par>
                        <p:par>
                          <p:cTn id="113" fill="hold">
                            <p:stCondLst>
                              <p:cond delay="8650"/>
                            </p:stCondLst>
                            <p:childTnLst>
                              <p:par>
                                <p:cTn id="114" presetID="41" presetClass="entr" presetSubtype="0" fill="hold" grpId="0" nodeType="afterEffect">
                                  <p:stCondLst>
                                    <p:cond delay="0"/>
                                  </p:stCondLst>
                                  <p:iterate type="lt">
                                    <p:tmPct val="10000"/>
                                  </p:iterate>
                                  <p:childTnLst>
                                    <p:set>
                                      <p:cBhvr>
                                        <p:cTn id="115" dur="1" fill="hold">
                                          <p:stCondLst>
                                            <p:cond delay="0"/>
                                          </p:stCondLst>
                                        </p:cTn>
                                        <p:tgtEl>
                                          <p:spTgt spid="46"/>
                                        </p:tgtEl>
                                        <p:attrNameLst>
                                          <p:attrName>style.visibility</p:attrName>
                                        </p:attrNameLst>
                                      </p:cBhvr>
                                      <p:to>
                                        <p:strVal val="visible"/>
                                      </p:to>
                                    </p:set>
                                    <p:anim calcmode="lin" valueType="num">
                                      <p:cBhvr>
                                        <p:cTn id="116"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117" dur="500" fill="hold"/>
                                        <p:tgtEl>
                                          <p:spTgt spid="46"/>
                                        </p:tgtEl>
                                        <p:attrNameLst>
                                          <p:attrName>ppt_y</p:attrName>
                                        </p:attrNameLst>
                                      </p:cBhvr>
                                      <p:tavLst>
                                        <p:tav tm="0">
                                          <p:val>
                                            <p:strVal val="#ppt_y"/>
                                          </p:val>
                                        </p:tav>
                                        <p:tav tm="100000">
                                          <p:val>
                                            <p:strVal val="#ppt_y"/>
                                          </p:val>
                                        </p:tav>
                                      </p:tavLst>
                                    </p:anim>
                                    <p:anim calcmode="lin" valueType="num">
                                      <p:cBhvr>
                                        <p:cTn id="118"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119"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120" dur="500" tmFilter="0,0; .5, 1; 1, 1"/>
                                        <p:tgtEl>
                                          <p:spTgt spid="46"/>
                                        </p:tgtEl>
                                      </p:cBhvr>
                                    </p:animEffect>
                                  </p:childTnLst>
                                </p:cTn>
                              </p:par>
                              <p:par>
                                <p:cTn id="121" presetID="41" presetClass="entr" presetSubtype="0" fill="hold" grpId="0" nodeType="withEffect">
                                  <p:stCondLst>
                                    <p:cond delay="0"/>
                                  </p:stCondLst>
                                  <p:iterate type="lt">
                                    <p:tmPct val="10000"/>
                                  </p:iterate>
                                  <p:childTnLst>
                                    <p:set>
                                      <p:cBhvr>
                                        <p:cTn id="122" dur="1" fill="hold">
                                          <p:stCondLst>
                                            <p:cond delay="0"/>
                                          </p:stCondLst>
                                        </p:cTn>
                                        <p:tgtEl>
                                          <p:spTgt spid="47"/>
                                        </p:tgtEl>
                                        <p:attrNameLst>
                                          <p:attrName>style.visibility</p:attrName>
                                        </p:attrNameLst>
                                      </p:cBhvr>
                                      <p:to>
                                        <p:strVal val="visible"/>
                                      </p:to>
                                    </p:set>
                                    <p:anim calcmode="lin" valueType="num">
                                      <p:cBhvr>
                                        <p:cTn id="123"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124" dur="500" fill="hold"/>
                                        <p:tgtEl>
                                          <p:spTgt spid="47"/>
                                        </p:tgtEl>
                                        <p:attrNameLst>
                                          <p:attrName>ppt_y</p:attrName>
                                        </p:attrNameLst>
                                      </p:cBhvr>
                                      <p:tavLst>
                                        <p:tav tm="0">
                                          <p:val>
                                            <p:strVal val="#ppt_y"/>
                                          </p:val>
                                        </p:tav>
                                        <p:tav tm="100000">
                                          <p:val>
                                            <p:strVal val="#ppt_y"/>
                                          </p:val>
                                        </p:tav>
                                      </p:tavLst>
                                    </p:anim>
                                    <p:anim calcmode="lin" valueType="num">
                                      <p:cBhvr>
                                        <p:cTn id="125"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126"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127" dur="500" tmFilter="0,0; .5, 1; 1, 1"/>
                                        <p:tgtEl>
                                          <p:spTgt spid="47"/>
                                        </p:tgtEl>
                                      </p:cBhvr>
                                    </p:animEffect>
                                  </p:childTnLst>
                                </p:cTn>
                              </p:par>
                              <p:par>
                                <p:cTn id="128" presetID="41" presetClass="entr" presetSubtype="0" fill="hold" grpId="0" nodeType="withEffect">
                                  <p:stCondLst>
                                    <p:cond delay="0"/>
                                  </p:stCondLst>
                                  <p:iterate type="lt">
                                    <p:tmPct val="10000"/>
                                  </p:iterate>
                                  <p:childTnLst>
                                    <p:set>
                                      <p:cBhvr>
                                        <p:cTn id="129" dur="1" fill="hold">
                                          <p:stCondLst>
                                            <p:cond delay="0"/>
                                          </p:stCondLst>
                                        </p:cTn>
                                        <p:tgtEl>
                                          <p:spTgt spid="48"/>
                                        </p:tgtEl>
                                        <p:attrNameLst>
                                          <p:attrName>style.visibility</p:attrName>
                                        </p:attrNameLst>
                                      </p:cBhvr>
                                      <p:to>
                                        <p:strVal val="visible"/>
                                      </p:to>
                                    </p:set>
                                    <p:anim calcmode="lin" valueType="num">
                                      <p:cBhvr>
                                        <p:cTn id="130" dur="500" fill="hold"/>
                                        <p:tgtEl>
                                          <p:spTgt spid="48"/>
                                        </p:tgtEl>
                                        <p:attrNameLst>
                                          <p:attrName>ppt_x</p:attrName>
                                        </p:attrNameLst>
                                      </p:cBhvr>
                                      <p:tavLst>
                                        <p:tav tm="0">
                                          <p:val>
                                            <p:strVal val="#ppt_x"/>
                                          </p:val>
                                        </p:tav>
                                        <p:tav tm="50000">
                                          <p:val>
                                            <p:strVal val="#ppt_x+.1"/>
                                          </p:val>
                                        </p:tav>
                                        <p:tav tm="100000">
                                          <p:val>
                                            <p:strVal val="#ppt_x"/>
                                          </p:val>
                                        </p:tav>
                                      </p:tavLst>
                                    </p:anim>
                                    <p:anim calcmode="lin" valueType="num">
                                      <p:cBhvr>
                                        <p:cTn id="131" dur="500" fill="hold"/>
                                        <p:tgtEl>
                                          <p:spTgt spid="48"/>
                                        </p:tgtEl>
                                        <p:attrNameLst>
                                          <p:attrName>ppt_y</p:attrName>
                                        </p:attrNameLst>
                                      </p:cBhvr>
                                      <p:tavLst>
                                        <p:tav tm="0">
                                          <p:val>
                                            <p:strVal val="#ppt_y"/>
                                          </p:val>
                                        </p:tav>
                                        <p:tav tm="100000">
                                          <p:val>
                                            <p:strVal val="#ppt_y"/>
                                          </p:val>
                                        </p:tav>
                                      </p:tavLst>
                                    </p:anim>
                                    <p:anim calcmode="lin" valueType="num">
                                      <p:cBhvr>
                                        <p:cTn id="132" dur="500" fill="hold"/>
                                        <p:tgtEl>
                                          <p:spTgt spid="48"/>
                                        </p:tgtEl>
                                        <p:attrNameLst>
                                          <p:attrName>ppt_h</p:attrName>
                                        </p:attrNameLst>
                                      </p:cBhvr>
                                      <p:tavLst>
                                        <p:tav tm="0">
                                          <p:val>
                                            <p:strVal val="#ppt_h/10"/>
                                          </p:val>
                                        </p:tav>
                                        <p:tav tm="50000">
                                          <p:val>
                                            <p:strVal val="#ppt_h+.01"/>
                                          </p:val>
                                        </p:tav>
                                        <p:tav tm="100000">
                                          <p:val>
                                            <p:strVal val="#ppt_h"/>
                                          </p:val>
                                        </p:tav>
                                      </p:tavLst>
                                    </p:anim>
                                    <p:anim calcmode="lin" valueType="num">
                                      <p:cBhvr>
                                        <p:cTn id="133" dur="500" fill="hold"/>
                                        <p:tgtEl>
                                          <p:spTgt spid="48"/>
                                        </p:tgtEl>
                                        <p:attrNameLst>
                                          <p:attrName>ppt_w</p:attrName>
                                        </p:attrNameLst>
                                      </p:cBhvr>
                                      <p:tavLst>
                                        <p:tav tm="0">
                                          <p:val>
                                            <p:strVal val="#ppt_w/10"/>
                                          </p:val>
                                        </p:tav>
                                        <p:tav tm="50000">
                                          <p:val>
                                            <p:strVal val="#ppt_w+.01"/>
                                          </p:val>
                                        </p:tav>
                                        <p:tav tm="100000">
                                          <p:val>
                                            <p:strVal val="#ppt_w"/>
                                          </p:val>
                                        </p:tav>
                                      </p:tavLst>
                                    </p:anim>
                                    <p:animEffect transition="in" filter="fade">
                                      <p:cBhvr>
                                        <p:cTn id="134" dur="500" tmFilter="0,0; .5, 1; 1, 1"/>
                                        <p:tgtEl>
                                          <p:spTgt spid="48"/>
                                        </p:tgtEl>
                                      </p:cBhvr>
                                    </p:animEffect>
                                  </p:childTnLst>
                                </p:cTn>
                              </p:par>
                              <p:par>
                                <p:cTn id="135" presetID="41" presetClass="entr" presetSubtype="0" fill="hold" grpId="0" nodeType="withEffect">
                                  <p:stCondLst>
                                    <p:cond delay="0"/>
                                  </p:stCondLst>
                                  <p:iterate type="lt">
                                    <p:tmPct val="10000"/>
                                  </p:iterate>
                                  <p:childTnLst>
                                    <p:set>
                                      <p:cBhvr>
                                        <p:cTn id="136" dur="1" fill="hold">
                                          <p:stCondLst>
                                            <p:cond delay="0"/>
                                          </p:stCondLst>
                                        </p:cTn>
                                        <p:tgtEl>
                                          <p:spTgt spid="49"/>
                                        </p:tgtEl>
                                        <p:attrNameLst>
                                          <p:attrName>style.visibility</p:attrName>
                                        </p:attrNameLst>
                                      </p:cBhvr>
                                      <p:to>
                                        <p:strVal val="visible"/>
                                      </p:to>
                                    </p:set>
                                    <p:anim calcmode="lin" valueType="num">
                                      <p:cBhvr>
                                        <p:cTn id="13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138" dur="500" fill="hold"/>
                                        <p:tgtEl>
                                          <p:spTgt spid="49"/>
                                        </p:tgtEl>
                                        <p:attrNameLst>
                                          <p:attrName>ppt_y</p:attrName>
                                        </p:attrNameLst>
                                      </p:cBhvr>
                                      <p:tavLst>
                                        <p:tav tm="0">
                                          <p:val>
                                            <p:strVal val="#ppt_y"/>
                                          </p:val>
                                        </p:tav>
                                        <p:tav tm="100000">
                                          <p:val>
                                            <p:strVal val="#ppt_y"/>
                                          </p:val>
                                        </p:tav>
                                      </p:tavLst>
                                    </p:anim>
                                    <p:anim calcmode="lin" valueType="num">
                                      <p:cBhvr>
                                        <p:cTn id="13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14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141" dur="500" tmFilter="0,0; .5, 1; 1, 1"/>
                                        <p:tgtEl>
                                          <p:spTgt spid="49"/>
                                        </p:tgtEl>
                                      </p:cBhvr>
                                    </p:animEffect>
                                  </p:childTnLst>
                                </p:cTn>
                              </p:par>
                              <p:par>
                                <p:cTn id="142" presetID="41" presetClass="entr" presetSubtype="0" fill="hold" grpId="0" nodeType="withEffect">
                                  <p:stCondLst>
                                    <p:cond delay="0"/>
                                  </p:stCondLst>
                                  <p:iterate type="lt">
                                    <p:tmPct val="10000"/>
                                  </p:iterate>
                                  <p:childTnLst>
                                    <p:set>
                                      <p:cBhvr>
                                        <p:cTn id="143" dur="1" fill="hold">
                                          <p:stCondLst>
                                            <p:cond delay="0"/>
                                          </p:stCondLst>
                                        </p:cTn>
                                        <p:tgtEl>
                                          <p:spTgt spid="50"/>
                                        </p:tgtEl>
                                        <p:attrNameLst>
                                          <p:attrName>style.visibility</p:attrName>
                                        </p:attrNameLst>
                                      </p:cBhvr>
                                      <p:to>
                                        <p:strVal val="visible"/>
                                      </p:to>
                                    </p:set>
                                    <p:anim calcmode="lin" valueType="num">
                                      <p:cBhvr>
                                        <p:cTn id="144" dur="500" fill="hold"/>
                                        <p:tgtEl>
                                          <p:spTgt spid="50"/>
                                        </p:tgtEl>
                                        <p:attrNameLst>
                                          <p:attrName>ppt_x</p:attrName>
                                        </p:attrNameLst>
                                      </p:cBhvr>
                                      <p:tavLst>
                                        <p:tav tm="0">
                                          <p:val>
                                            <p:strVal val="#ppt_x"/>
                                          </p:val>
                                        </p:tav>
                                        <p:tav tm="50000">
                                          <p:val>
                                            <p:strVal val="#ppt_x+.1"/>
                                          </p:val>
                                        </p:tav>
                                        <p:tav tm="100000">
                                          <p:val>
                                            <p:strVal val="#ppt_x"/>
                                          </p:val>
                                        </p:tav>
                                      </p:tavLst>
                                    </p:anim>
                                    <p:anim calcmode="lin" valueType="num">
                                      <p:cBhvr>
                                        <p:cTn id="145" dur="500" fill="hold"/>
                                        <p:tgtEl>
                                          <p:spTgt spid="50"/>
                                        </p:tgtEl>
                                        <p:attrNameLst>
                                          <p:attrName>ppt_y</p:attrName>
                                        </p:attrNameLst>
                                      </p:cBhvr>
                                      <p:tavLst>
                                        <p:tav tm="0">
                                          <p:val>
                                            <p:strVal val="#ppt_y"/>
                                          </p:val>
                                        </p:tav>
                                        <p:tav tm="100000">
                                          <p:val>
                                            <p:strVal val="#ppt_y"/>
                                          </p:val>
                                        </p:tav>
                                      </p:tavLst>
                                    </p:anim>
                                    <p:anim calcmode="lin" valueType="num">
                                      <p:cBhvr>
                                        <p:cTn id="146" dur="500" fill="hold"/>
                                        <p:tgtEl>
                                          <p:spTgt spid="50"/>
                                        </p:tgtEl>
                                        <p:attrNameLst>
                                          <p:attrName>ppt_h</p:attrName>
                                        </p:attrNameLst>
                                      </p:cBhvr>
                                      <p:tavLst>
                                        <p:tav tm="0">
                                          <p:val>
                                            <p:strVal val="#ppt_h/10"/>
                                          </p:val>
                                        </p:tav>
                                        <p:tav tm="50000">
                                          <p:val>
                                            <p:strVal val="#ppt_h+.01"/>
                                          </p:val>
                                        </p:tav>
                                        <p:tav tm="100000">
                                          <p:val>
                                            <p:strVal val="#ppt_h"/>
                                          </p:val>
                                        </p:tav>
                                      </p:tavLst>
                                    </p:anim>
                                    <p:anim calcmode="lin" valueType="num">
                                      <p:cBhvr>
                                        <p:cTn id="147" dur="500" fill="hold"/>
                                        <p:tgtEl>
                                          <p:spTgt spid="50"/>
                                        </p:tgtEl>
                                        <p:attrNameLst>
                                          <p:attrName>ppt_w</p:attrName>
                                        </p:attrNameLst>
                                      </p:cBhvr>
                                      <p:tavLst>
                                        <p:tav tm="0">
                                          <p:val>
                                            <p:strVal val="#ppt_w/10"/>
                                          </p:val>
                                        </p:tav>
                                        <p:tav tm="50000">
                                          <p:val>
                                            <p:strVal val="#ppt_w+.01"/>
                                          </p:val>
                                        </p:tav>
                                        <p:tav tm="100000">
                                          <p:val>
                                            <p:strVal val="#ppt_w"/>
                                          </p:val>
                                        </p:tav>
                                      </p:tavLst>
                                    </p:anim>
                                    <p:animEffect transition="in" filter="fade">
                                      <p:cBhvr>
                                        <p:cTn id="148" dur="500" tmFilter="0,0; .5, 1; 1, 1"/>
                                        <p:tgtEl>
                                          <p:spTgt spid="50"/>
                                        </p:tgtEl>
                                      </p:cBhvr>
                                    </p:animEffect>
                                  </p:childTnLst>
                                </p:cTn>
                              </p:par>
                              <p:par>
                                <p:cTn id="149" presetID="41" presetClass="entr" presetSubtype="0" fill="hold" grpId="0" nodeType="withEffect">
                                  <p:stCondLst>
                                    <p:cond delay="0"/>
                                  </p:stCondLst>
                                  <p:iterate type="lt">
                                    <p:tmPct val="10000"/>
                                  </p:iterate>
                                  <p:childTnLst>
                                    <p:set>
                                      <p:cBhvr>
                                        <p:cTn id="150" dur="1" fill="hold">
                                          <p:stCondLst>
                                            <p:cond delay="0"/>
                                          </p:stCondLst>
                                        </p:cTn>
                                        <p:tgtEl>
                                          <p:spTgt spid="51"/>
                                        </p:tgtEl>
                                        <p:attrNameLst>
                                          <p:attrName>style.visibility</p:attrName>
                                        </p:attrNameLst>
                                      </p:cBhvr>
                                      <p:to>
                                        <p:strVal val="visible"/>
                                      </p:to>
                                    </p:set>
                                    <p:anim calcmode="lin" valueType="num">
                                      <p:cBhvr>
                                        <p:cTn id="151" dur="5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152" dur="500" fill="hold"/>
                                        <p:tgtEl>
                                          <p:spTgt spid="51"/>
                                        </p:tgtEl>
                                        <p:attrNameLst>
                                          <p:attrName>ppt_y</p:attrName>
                                        </p:attrNameLst>
                                      </p:cBhvr>
                                      <p:tavLst>
                                        <p:tav tm="0">
                                          <p:val>
                                            <p:strVal val="#ppt_y"/>
                                          </p:val>
                                        </p:tav>
                                        <p:tav tm="100000">
                                          <p:val>
                                            <p:strVal val="#ppt_y"/>
                                          </p:val>
                                        </p:tav>
                                      </p:tavLst>
                                    </p:anim>
                                    <p:anim calcmode="lin" valueType="num">
                                      <p:cBhvr>
                                        <p:cTn id="153" dur="5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154" dur="5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155" dur="500" tmFilter="0,0; .5, 1; 1, 1"/>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35" grpId="0" animBg="1"/>
      <p:bldP spid="36" grpId="0" animBg="1"/>
      <p:bldP spid="37" grpId="0" animBg="1"/>
      <p:bldP spid="38" grpId="0" animBg="1"/>
      <p:bldP spid="39" grpId="0" animBg="1"/>
      <p:bldP spid="40" grpId="0"/>
      <p:bldP spid="41" grpId="0"/>
      <p:bldP spid="42" grpId="0"/>
      <p:bldP spid="43" grpId="0"/>
      <p:bldP spid="44" grpId="0"/>
      <p:bldP spid="45" grpId="0"/>
      <p:bldP spid="46" grpId="0"/>
      <p:bldP spid="47" grpId="0"/>
      <p:bldP spid="48" grpId="0"/>
      <p:bldP spid="49" grpId="0"/>
      <p:bldP spid="50" grpId="0"/>
      <p:bldP spid="51" grpId="0"/>
      <p:bldP spid="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 作 完 成 情 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3347864" y="2715766"/>
            <a:ext cx="1872208" cy="1872208"/>
            <a:chOff x="2295451" y="2253186"/>
            <a:chExt cx="1872208" cy="1872208"/>
          </a:xfrm>
        </p:grpSpPr>
        <p:sp>
          <p:nvSpPr>
            <p:cNvPr id="4" name="泪滴形 3"/>
            <p:cNvSpPr/>
            <p:nvPr/>
          </p:nvSpPr>
          <p:spPr>
            <a:xfrm rot="2701491">
              <a:off x="2295451" y="2253186"/>
              <a:ext cx="1872208" cy="1872208"/>
            </a:xfrm>
            <a:prstGeom prst="teardrop">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TextBox 4"/>
            <p:cNvSpPr txBox="1"/>
            <p:nvPr/>
          </p:nvSpPr>
          <p:spPr>
            <a:xfrm>
              <a:off x="2608128" y="2835347"/>
              <a:ext cx="1368152" cy="707886"/>
            </a:xfrm>
            <a:prstGeom prst="rect">
              <a:avLst/>
            </a:prstGeom>
            <a:noFill/>
          </p:spPr>
          <p:txBody>
            <a:bodyPr wrap="square" rtlCol="0">
              <a:spAutoFit/>
            </a:bodyPr>
            <a:lstStyle/>
            <a:p>
              <a:pPr algn="ctr"/>
              <a:r>
                <a:rPr lang="en-US" altLang="zh-CN" sz="4000" dirty="0">
                  <a:solidFill>
                    <a:schemeClr val="bg1"/>
                  </a:solidFill>
                </a:rPr>
                <a:t>30%</a:t>
              </a:r>
              <a:endParaRPr lang="zh-CN" altLang="en-US" sz="4000" dirty="0">
                <a:solidFill>
                  <a:schemeClr val="bg1"/>
                </a:solidFill>
              </a:endParaRPr>
            </a:p>
          </p:txBody>
        </p:sp>
      </p:grpSp>
      <p:grpSp>
        <p:nvGrpSpPr>
          <p:cNvPr id="6" name="组合 5"/>
          <p:cNvGrpSpPr/>
          <p:nvPr/>
        </p:nvGrpSpPr>
        <p:grpSpPr>
          <a:xfrm>
            <a:off x="5292080" y="843558"/>
            <a:ext cx="2750434" cy="2748641"/>
            <a:chOff x="4682398" y="953614"/>
            <a:chExt cx="2750434" cy="2748641"/>
          </a:xfrm>
        </p:grpSpPr>
        <p:sp>
          <p:nvSpPr>
            <p:cNvPr id="7" name="泪滴形 6"/>
            <p:cNvSpPr/>
            <p:nvPr/>
          </p:nvSpPr>
          <p:spPr>
            <a:xfrm rot="2701491" flipH="1" flipV="1">
              <a:off x="4683294" y="952718"/>
              <a:ext cx="2748641" cy="2750434"/>
            </a:xfrm>
            <a:prstGeom prst="teardrop">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TextBox 7"/>
            <p:cNvSpPr txBox="1"/>
            <p:nvPr/>
          </p:nvSpPr>
          <p:spPr>
            <a:xfrm>
              <a:off x="5373538" y="1912436"/>
              <a:ext cx="1368152" cy="830997"/>
            </a:xfrm>
            <a:prstGeom prst="rect">
              <a:avLst/>
            </a:prstGeom>
            <a:noFill/>
          </p:spPr>
          <p:txBody>
            <a:bodyPr wrap="square" rtlCol="0">
              <a:spAutoFit/>
            </a:bodyPr>
            <a:lstStyle/>
            <a:p>
              <a:pPr algn="ctr"/>
              <a:r>
                <a:rPr lang="en-US" altLang="zh-CN" sz="4800" dirty="0">
                  <a:solidFill>
                    <a:schemeClr val="bg1"/>
                  </a:solidFill>
                </a:rPr>
                <a:t>70%</a:t>
              </a:r>
              <a:endParaRPr lang="zh-CN" altLang="en-US" sz="4800" dirty="0">
                <a:solidFill>
                  <a:schemeClr val="bg1"/>
                </a:solidFill>
              </a:endParaRPr>
            </a:p>
          </p:txBody>
        </p:sp>
      </p:grpSp>
      <p:sp>
        <p:nvSpPr>
          <p:cNvPr id="9" name="TextBox 8"/>
          <p:cNvSpPr txBox="1"/>
          <p:nvPr/>
        </p:nvSpPr>
        <p:spPr bwMode="auto">
          <a:xfrm>
            <a:off x="2230235" y="1360388"/>
            <a:ext cx="2824633" cy="923330"/>
          </a:xfrm>
          <a:prstGeom prst="rect">
            <a:avLst/>
          </a:prstGeom>
          <a:noFill/>
        </p:spPr>
        <p:txBody>
          <a:bodyPr wrap="square">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这里输入简单的文字概述这里输入简单文字概述简单的文字概述这里输入简单的文字概述这里输入简单</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2246556" y="1000348"/>
            <a:ext cx="2020887" cy="369333"/>
          </a:xfrm>
          <a:prstGeom prst="rect">
            <a:avLst/>
          </a:prstGeom>
        </p:spPr>
        <p:txBody>
          <a:bodyPr>
            <a:spAutoFit/>
          </a:bodyPr>
          <a:lstStyle/>
          <a:p>
            <a:pPr fontAlgn="auto">
              <a:spcBef>
                <a:spcPts val="0"/>
              </a:spcBef>
              <a:spcAft>
                <a:spcPts val="0"/>
              </a:spcAft>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TextBox 10"/>
          <p:cNvSpPr txBox="1"/>
          <p:nvPr/>
        </p:nvSpPr>
        <p:spPr bwMode="auto">
          <a:xfrm>
            <a:off x="5940152" y="3912107"/>
            <a:ext cx="2824633" cy="923330"/>
          </a:xfrm>
          <a:prstGeom prst="rect">
            <a:avLst/>
          </a:prstGeom>
          <a:noFill/>
        </p:spPr>
        <p:txBody>
          <a:bodyPr wrap="square">
            <a:spAutoFit/>
          </a:bodyPr>
          <a:lstStyle/>
          <a:p>
            <a:pPr algn="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这里输入简单的文字概述这里输入简单文字概述简单的文字概述这里输入简单的文字概述这里输入简单</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6744243" y="3542774"/>
            <a:ext cx="2020887" cy="369333"/>
          </a:xfrm>
          <a:prstGeom prst="rect">
            <a:avLst/>
          </a:prstGeom>
        </p:spPr>
        <p:txBody>
          <a:bodyPr>
            <a:spAutoFit/>
          </a:bodyPr>
          <a:lstStyle/>
          <a:p>
            <a:pPr algn="r" fontAlgn="auto">
              <a:spcBef>
                <a:spcPts val="0"/>
              </a:spcBef>
              <a:spcAft>
                <a:spcPts val="0"/>
              </a:spcAft>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 作 完 成 情 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5497640" y="915566"/>
            <a:ext cx="0" cy="396044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287248" y="1928098"/>
            <a:ext cx="3240359" cy="1246495"/>
          </a:xfrm>
          <a:prstGeom prst="rect">
            <a:avLst/>
          </a:prstGeom>
          <a:noFill/>
        </p:spPr>
        <p:txBody>
          <a:bodyPr wrap="square" rtlCol="0">
            <a:spAutoFit/>
          </a:bodyPr>
          <a:lstStyle/>
          <a:p>
            <a:pPr>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这里输入简单的文字概述这里输入简单文字概</a:t>
            </a:r>
            <a:endPar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述这里输入简单的文字概述这里入简单的文字</a:t>
            </a:r>
            <a:endPar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概述这里输入述简单的文字概述这里输入简单</a:t>
            </a:r>
            <a:endPar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的文字概述这里输入简单的文字概述这里输入</a:t>
            </a:r>
            <a:endPar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简单的文字概述这里输入</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2473304" y="1266314"/>
            <a:ext cx="2448272" cy="400110"/>
          </a:xfrm>
          <a:prstGeom prst="rect">
            <a:avLst/>
          </a:prstGeom>
          <a:noFill/>
        </p:spPr>
        <p:txBody>
          <a:bodyPr wrap="square" rtlCol="0">
            <a:spAutoFit/>
          </a:bodyPr>
          <a:lstStyle/>
          <a:p>
            <a:pPr algn="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2014</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年工作情况</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929688" y="1266314"/>
            <a:ext cx="2448272" cy="400110"/>
          </a:xfrm>
          <a:prstGeom prst="rect">
            <a:avLst/>
          </a:prstGeom>
          <a:noFill/>
        </p:spPr>
        <p:txBody>
          <a:bodyPr wrap="square" rtlCol="0">
            <a:spAutoFit/>
          </a:bodyPr>
          <a:lstStyle/>
          <a:p>
            <a:r>
              <a:rPr lang="en-US" altLang="zh-CN" sz="2000" b="1" dirty="0">
                <a:solidFill>
                  <a:srgbClr val="0070C0"/>
                </a:solidFill>
                <a:latin typeface="微软雅黑" panose="020B0503020204020204" pitchFamily="34" charset="-122"/>
                <a:ea typeface="微软雅黑" panose="020B0503020204020204" pitchFamily="34" charset="-122"/>
              </a:rPr>
              <a:t>2015</a:t>
            </a:r>
            <a:r>
              <a:rPr lang="zh-CN" altLang="en-US" sz="2000" b="1" dirty="0">
                <a:solidFill>
                  <a:srgbClr val="0070C0"/>
                </a:solidFill>
                <a:latin typeface="微软雅黑" panose="020B0503020204020204" pitchFamily="34" charset="-122"/>
                <a:ea typeface="微软雅黑" panose="020B0503020204020204" pitchFamily="34" charset="-122"/>
              </a:rPr>
              <a:t>年工作情况</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6007062" y="1893113"/>
            <a:ext cx="2812183" cy="1246495"/>
          </a:xfrm>
          <a:prstGeom prst="rect">
            <a:avLst/>
          </a:prstGeom>
          <a:noFill/>
        </p:spPr>
        <p:txBody>
          <a:bodyPr wrap="square" rtlCol="0">
            <a:spAutoFit/>
          </a:bodyPr>
          <a:lstStyle/>
          <a:p>
            <a:pPr>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167844" y="3539973"/>
            <a:ext cx="1692188" cy="226957"/>
          </a:xfrm>
          <a:prstGeom prst="rect">
            <a:avLst/>
          </a:prstGeom>
          <a:solidFill>
            <a:schemeClr val="tx1">
              <a:lumMod val="65000"/>
              <a:lumOff val="3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2195736" y="3900013"/>
            <a:ext cx="2652199" cy="226957"/>
          </a:xfrm>
          <a:prstGeom prst="rect">
            <a:avLst/>
          </a:prstGeom>
          <a:solidFill>
            <a:schemeClr val="tx1">
              <a:lumMod val="65000"/>
              <a:lumOff val="3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2699792" y="4321128"/>
            <a:ext cx="2160240" cy="226957"/>
          </a:xfrm>
          <a:prstGeom prst="rect">
            <a:avLst/>
          </a:prstGeom>
          <a:solidFill>
            <a:schemeClr val="tx1">
              <a:lumMod val="65000"/>
              <a:lumOff val="3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3376724" y="3539973"/>
            <a:ext cx="119776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计划完成：</a:t>
            </a:r>
            <a:r>
              <a:rPr lang="en-US" altLang="zh-CN" sz="1100" dirty="0">
                <a:solidFill>
                  <a:schemeClr val="bg1"/>
                </a:solidFill>
                <a:latin typeface="微软雅黑" panose="020B0503020204020204" pitchFamily="34" charset="-122"/>
                <a:ea typeface="微软雅黑" panose="020B0503020204020204" pitchFamily="34" charset="-122"/>
              </a:rPr>
              <a:t>56</a:t>
            </a:r>
            <a:r>
              <a:rPr lang="zh-CN" altLang="en-US" sz="1100" dirty="0">
                <a:solidFill>
                  <a:schemeClr val="bg1"/>
                </a:solidFill>
                <a:latin typeface="微软雅黑" panose="020B0503020204020204" pitchFamily="34" charset="-122"/>
                <a:ea typeface="微软雅黑" panose="020B0503020204020204" pitchFamily="34" charset="-122"/>
              </a:rPr>
              <a:t>％</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2987824" y="3900013"/>
            <a:ext cx="1563248"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实际完成数目：</a:t>
            </a:r>
            <a:r>
              <a:rPr lang="en-US" altLang="zh-CN" sz="1100" dirty="0">
                <a:solidFill>
                  <a:schemeClr val="bg1"/>
                </a:solidFill>
                <a:latin typeface="微软雅黑" panose="020B0503020204020204" pitchFamily="34" charset="-122"/>
                <a:ea typeface="微软雅黑" panose="020B0503020204020204" pitchFamily="34" charset="-122"/>
              </a:rPr>
              <a:t>820</a:t>
            </a:r>
            <a:r>
              <a:rPr lang="zh-CN" altLang="en-US" sz="1100" dirty="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3419872" y="4326364"/>
            <a:ext cx="1140056"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回款数：</a:t>
            </a:r>
            <a:r>
              <a:rPr lang="en-US" altLang="zh-CN" sz="1100" dirty="0">
                <a:solidFill>
                  <a:schemeClr val="bg1"/>
                </a:solidFill>
                <a:latin typeface="微软雅黑" panose="020B0503020204020204" pitchFamily="34" charset="-122"/>
                <a:ea typeface="微软雅黑" panose="020B0503020204020204" pitchFamily="34" charset="-122"/>
              </a:rPr>
              <a:t>640</a:t>
            </a:r>
            <a:r>
              <a:rPr lang="zh-CN" altLang="en-US" sz="1100" dirty="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6156176" y="3539973"/>
            <a:ext cx="1692188" cy="226957"/>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6168273" y="3900013"/>
            <a:ext cx="2652199" cy="226957"/>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6156176" y="4321128"/>
            <a:ext cx="2160240" cy="226957"/>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6365056" y="3539973"/>
            <a:ext cx="119776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计划完成：</a:t>
            </a:r>
            <a:r>
              <a:rPr lang="en-US" altLang="zh-CN" sz="1100" dirty="0">
                <a:solidFill>
                  <a:schemeClr val="bg1"/>
                </a:solidFill>
                <a:latin typeface="微软雅黑" panose="020B0503020204020204" pitchFamily="34" charset="-122"/>
                <a:ea typeface="微软雅黑" panose="020B0503020204020204" pitchFamily="34" charset="-122"/>
              </a:rPr>
              <a:t>56</a:t>
            </a:r>
            <a:r>
              <a:rPr lang="zh-CN" altLang="en-US" sz="1100" dirty="0">
                <a:solidFill>
                  <a:schemeClr val="bg1"/>
                </a:solidFill>
                <a:latin typeface="微软雅黑" panose="020B0503020204020204" pitchFamily="34" charset="-122"/>
                <a:ea typeface="微软雅黑" panose="020B0503020204020204" pitchFamily="34" charset="-122"/>
              </a:rPr>
              <a:t>％</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6372200" y="3900013"/>
            <a:ext cx="1563248"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实际完成数目：</a:t>
            </a:r>
            <a:r>
              <a:rPr lang="en-US" altLang="zh-CN" sz="1100" dirty="0">
                <a:solidFill>
                  <a:schemeClr val="bg1"/>
                </a:solidFill>
                <a:latin typeface="微软雅黑" panose="020B0503020204020204" pitchFamily="34" charset="-122"/>
                <a:ea typeface="微软雅黑" panose="020B0503020204020204" pitchFamily="34" charset="-122"/>
              </a:rPr>
              <a:t>820</a:t>
            </a:r>
            <a:r>
              <a:rPr lang="zh-CN" altLang="en-US" sz="1100" dirty="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6384272" y="4326364"/>
            <a:ext cx="1140056"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回款数：</a:t>
            </a:r>
            <a:r>
              <a:rPr lang="en-US" altLang="zh-CN" sz="1100" dirty="0">
                <a:solidFill>
                  <a:schemeClr val="bg1"/>
                </a:solidFill>
                <a:latin typeface="微软雅黑" panose="020B0503020204020204" pitchFamily="34" charset="-122"/>
                <a:ea typeface="微软雅黑" panose="020B0503020204020204" pitchFamily="34" charset="-122"/>
              </a:rPr>
              <a:t>640</a:t>
            </a:r>
            <a:r>
              <a:rPr lang="zh-CN" altLang="en-US" sz="1100" dirty="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5073798" y="2291924"/>
            <a:ext cx="847684" cy="847684"/>
            <a:chOff x="4220166" y="2291924"/>
            <a:chExt cx="847684" cy="847684"/>
          </a:xfrm>
        </p:grpSpPr>
        <p:sp>
          <p:nvSpPr>
            <p:cNvPr id="21" name="椭圆 20"/>
            <p:cNvSpPr/>
            <p:nvPr/>
          </p:nvSpPr>
          <p:spPr>
            <a:xfrm>
              <a:off x="4220166" y="2291924"/>
              <a:ext cx="847684" cy="847684"/>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4320721" y="2446318"/>
              <a:ext cx="653320" cy="523220"/>
            </a:xfrm>
            <a:prstGeom prst="rect">
              <a:avLst/>
            </a:prstGeom>
            <a:noFill/>
          </p:spPr>
          <p:txBody>
            <a:bodyPr wrap="non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VS</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Horizontal)">
                                      <p:cBhvr>
                                        <p:cTn id="7" dur="500"/>
                                        <p:tgtEl>
                                          <p:spTgt spid="3"/>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heel(1)">
                                      <p:cBhvr>
                                        <p:cTn id="11" dur="2000"/>
                                        <p:tgtEl>
                                          <p:spTgt spid="20"/>
                                        </p:tgtEl>
                                      </p:cBhvr>
                                    </p:animEffect>
                                  </p:childTnLst>
                                </p:cTn>
                              </p:par>
                            </p:childTnLst>
                          </p:cTn>
                        </p:par>
                        <p:par>
                          <p:cTn id="12" fill="hold">
                            <p:stCondLst>
                              <p:cond delay="2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childTnLst>
                          </p:cTn>
                        </p:par>
                        <p:par>
                          <p:cTn id="20" fill="hold">
                            <p:stCondLst>
                              <p:cond delay="3400"/>
                            </p:stCondLst>
                            <p:childTnLst>
                              <p:par>
                                <p:cTn id="21" presetID="2" presetClass="entr" presetSubtype="4"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par>
                          <p:cTn id="25" fill="hold">
                            <p:stCondLst>
                              <p:cond delay="39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6"/>
                                        </p:tgtEl>
                                        <p:attrNameLst>
                                          <p:attrName>ppt_y</p:attrName>
                                        </p:attrNameLst>
                                      </p:cBhvr>
                                      <p:tavLst>
                                        <p:tav tm="0">
                                          <p:val>
                                            <p:strVal val="#ppt_y"/>
                                          </p:val>
                                        </p:tav>
                                        <p:tav tm="100000">
                                          <p:val>
                                            <p:strVal val="#ppt_y"/>
                                          </p:val>
                                        </p:tav>
                                      </p:tavLst>
                                    </p:anim>
                                    <p:anim calcmode="lin" valueType="num">
                                      <p:cBhvr>
                                        <p:cTn id="30"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6"/>
                                        </p:tgtEl>
                                      </p:cBhvr>
                                    </p:animEffect>
                                  </p:childTnLst>
                                </p:cTn>
                              </p:par>
                            </p:childTnLst>
                          </p:cTn>
                        </p:par>
                        <p:par>
                          <p:cTn id="33" fill="hold">
                            <p:stCondLst>
                              <p:cond delay="4800"/>
                            </p:stCondLst>
                            <p:childTnLst>
                              <p:par>
                                <p:cTn id="34" presetID="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par>
                          <p:cTn id="38" fill="hold">
                            <p:stCondLst>
                              <p:cond delay="5300"/>
                            </p:stCondLst>
                            <p:childTnLst>
                              <p:par>
                                <p:cTn id="39" presetID="2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right)">
                                      <p:cBhvr>
                                        <p:cTn id="41" dur="400"/>
                                        <p:tgtEl>
                                          <p:spTgt spid="8"/>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right)">
                                      <p:cBhvr>
                                        <p:cTn id="44" dur="500"/>
                                        <p:tgtEl>
                                          <p:spTgt spid="1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par>
                          <p:cTn id="51" fill="hold">
                            <p:stCondLst>
                              <p:cond delay="5800"/>
                            </p:stCondLst>
                            <p:childTnLst>
                              <p:par>
                                <p:cTn id="52" presetID="22" presetClass="entr" presetSubtype="2"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right)">
                                      <p:cBhvr>
                                        <p:cTn id="54" dur="500"/>
                                        <p:tgtEl>
                                          <p:spTgt spid="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right)">
                                      <p:cBhvr>
                                        <p:cTn id="57" dur="500"/>
                                        <p:tgtEl>
                                          <p:spTgt spid="1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left)">
                                      <p:cBhvr>
                                        <p:cTn id="60" dur="500"/>
                                        <p:tgtEl>
                                          <p:spTgt spid="1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par>
                          <p:cTn id="64" fill="hold">
                            <p:stCondLst>
                              <p:cond delay="6300"/>
                            </p:stCondLst>
                            <p:childTnLst>
                              <p:par>
                                <p:cTn id="65" presetID="22" presetClass="entr" presetSubtype="2"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right)">
                                      <p:cBhvr>
                                        <p:cTn id="67" dur="500"/>
                                        <p:tgtEl>
                                          <p:spTgt spid="13"/>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right)">
                                      <p:cBhvr>
                                        <p:cTn id="70" dur="500"/>
                                        <p:tgtEl>
                                          <p:spTgt spid="10"/>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left)">
                                      <p:cBhvr>
                                        <p:cTn id="73" dur="500"/>
                                        <p:tgtEl>
                                          <p:spTgt spid="1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left)">
                                      <p:cBhvr>
                                        <p:cTn id="7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P spid="11" grpId="0"/>
      <p:bldP spid="12" grpId="0"/>
      <p:bldP spid="13" grpId="0"/>
      <p:bldP spid="14" grpId="0" animBg="1"/>
      <p:bldP spid="15" grpId="0" animBg="1"/>
      <p:bldP spid="16" grpId="0" animBg="1"/>
      <p:bldP spid="17"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 作 完 成 情 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Line 3"/>
          <p:cNvSpPr>
            <a:spLocks noChangeShapeType="1"/>
          </p:cNvSpPr>
          <p:nvPr/>
        </p:nvSpPr>
        <p:spPr bwMode="auto">
          <a:xfrm rot="10800000">
            <a:off x="2649289" y="3984386"/>
            <a:ext cx="2381250" cy="0"/>
          </a:xfrm>
          <a:prstGeom prst="line">
            <a:avLst/>
          </a:prstGeom>
          <a:noFill/>
          <a:ln w="9525">
            <a:solidFill>
              <a:schemeClr val="bg1">
                <a:lumMod val="50000"/>
              </a:schemeClr>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375477"/>
              </a:solidFill>
              <a:effectLst/>
              <a:uLnTx/>
              <a:uFillTx/>
              <a:latin typeface="微软雅黑" panose="020B0503020204020204" pitchFamily="34" charset="-122"/>
              <a:ea typeface="微软雅黑" panose="020B0503020204020204" pitchFamily="34" charset="-122"/>
            </a:endParaRPr>
          </a:p>
        </p:txBody>
      </p:sp>
      <p:sp>
        <p:nvSpPr>
          <p:cNvPr id="4" name="Line 4"/>
          <p:cNvSpPr>
            <a:spLocks noChangeShapeType="1"/>
          </p:cNvSpPr>
          <p:nvPr/>
        </p:nvSpPr>
        <p:spPr bwMode="auto">
          <a:xfrm rot="10800000">
            <a:off x="2654052" y="3216036"/>
            <a:ext cx="3557587" cy="0"/>
          </a:xfrm>
          <a:prstGeom prst="line">
            <a:avLst/>
          </a:prstGeom>
          <a:noFill/>
          <a:ln w="9525">
            <a:solidFill>
              <a:schemeClr val="bg1">
                <a:lumMod val="50000"/>
              </a:schemeClr>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375477"/>
              </a:solidFill>
              <a:effectLst/>
              <a:uLnTx/>
              <a:uFillTx/>
              <a:latin typeface="微软雅黑" panose="020B0503020204020204" pitchFamily="34" charset="-122"/>
              <a:ea typeface="微软雅黑" panose="020B0503020204020204" pitchFamily="34" charset="-122"/>
            </a:endParaRPr>
          </a:p>
        </p:txBody>
      </p:sp>
      <p:sp>
        <p:nvSpPr>
          <p:cNvPr id="5" name="Line 5"/>
          <p:cNvSpPr>
            <a:spLocks noChangeShapeType="1"/>
          </p:cNvSpPr>
          <p:nvPr/>
        </p:nvSpPr>
        <p:spPr bwMode="auto">
          <a:xfrm rot="10800000">
            <a:off x="2635002" y="2606436"/>
            <a:ext cx="4805362" cy="0"/>
          </a:xfrm>
          <a:prstGeom prst="line">
            <a:avLst/>
          </a:prstGeom>
          <a:noFill/>
          <a:ln w="9525">
            <a:solidFill>
              <a:schemeClr val="bg1">
                <a:lumMod val="50000"/>
              </a:schemeClr>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375477"/>
              </a:solidFill>
              <a:effectLst/>
              <a:uLnTx/>
              <a:uFillTx/>
              <a:latin typeface="微软雅黑" panose="020B0503020204020204" pitchFamily="34" charset="-122"/>
              <a:ea typeface="微软雅黑" panose="020B0503020204020204" pitchFamily="34" charset="-122"/>
            </a:endParaRPr>
          </a:p>
        </p:txBody>
      </p:sp>
      <p:sp>
        <p:nvSpPr>
          <p:cNvPr id="6" name="Line 6"/>
          <p:cNvSpPr>
            <a:spLocks noChangeShapeType="1"/>
          </p:cNvSpPr>
          <p:nvPr/>
        </p:nvSpPr>
        <p:spPr bwMode="auto">
          <a:xfrm rot="10800000">
            <a:off x="2646114" y="1949211"/>
            <a:ext cx="5994400" cy="0"/>
          </a:xfrm>
          <a:prstGeom prst="line">
            <a:avLst/>
          </a:prstGeom>
          <a:noFill/>
          <a:ln w="9525">
            <a:solidFill>
              <a:schemeClr val="bg1">
                <a:lumMod val="50000"/>
              </a:schemeClr>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375477"/>
              </a:solidFill>
              <a:effectLst/>
              <a:uLnTx/>
              <a:uFillTx/>
              <a:latin typeface="微软雅黑" panose="020B0503020204020204" pitchFamily="34" charset="-122"/>
              <a:ea typeface="微软雅黑" panose="020B0503020204020204" pitchFamily="34" charset="-122"/>
            </a:endParaRPr>
          </a:p>
        </p:txBody>
      </p:sp>
      <p:sp>
        <p:nvSpPr>
          <p:cNvPr id="7" name="Rectangle 9"/>
          <p:cNvSpPr>
            <a:spLocks noChangeArrowheads="1"/>
          </p:cNvSpPr>
          <p:nvPr/>
        </p:nvSpPr>
        <p:spPr bwMode="auto">
          <a:xfrm>
            <a:off x="7456762" y="1952386"/>
            <a:ext cx="1219200" cy="495300"/>
          </a:xfrm>
          <a:prstGeom prst="rect">
            <a:avLst/>
          </a:prstGeom>
          <a:gradFill rotWithShape="1">
            <a:gsLst>
              <a:gs pos="0">
                <a:schemeClr val="bg1"/>
              </a:gs>
              <a:gs pos="50000">
                <a:schemeClr val="bg1">
                  <a:lumMod val="95000"/>
                </a:schemeClr>
              </a:gs>
              <a:gs pos="100000">
                <a:schemeClr val="bg1">
                  <a:lumMod val="85000"/>
                </a:schemeClr>
              </a:gs>
            </a:gsLst>
            <a:lin ang="16200000" scaled="0"/>
          </a:gra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8" name="Rectangle 10"/>
          <p:cNvSpPr>
            <a:spLocks noChangeArrowheads="1"/>
          </p:cNvSpPr>
          <p:nvPr/>
        </p:nvSpPr>
        <p:spPr bwMode="auto">
          <a:xfrm>
            <a:off x="6235452" y="2600086"/>
            <a:ext cx="1219200" cy="495300"/>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kern="0" dirty="0">
              <a:solidFill>
                <a:srgbClr val="375477"/>
              </a:solidFill>
              <a:latin typeface="微软雅黑" panose="020B0503020204020204" pitchFamily="34" charset="-122"/>
              <a:ea typeface="微软雅黑" panose="020B0503020204020204" pitchFamily="34" charset="-122"/>
            </a:endParaRPr>
          </a:p>
        </p:txBody>
      </p:sp>
      <p:sp>
        <p:nvSpPr>
          <p:cNvPr id="9" name="Rectangle 11"/>
          <p:cNvSpPr>
            <a:spLocks noChangeArrowheads="1"/>
          </p:cNvSpPr>
          <p:nvPr/>
        </p:nvSpPr>
        <p:spPr bwMode="auto">
          <a:xfrm>
            <a:off x="5049589" y="3221032"/>
            <a:ext cx="1185863" cy="495300"/>
          </a:xfrm>
          <a:prstGeom prst="rect">
            <a:avLst/>
          </a:prstGeom>
          <a:gradFill rotWithShape="1">
            <a:gsLst>
              <a:gs pos="0">
                <a:schemeClr val="bg1"/>
              </a:gs>
              <a:gs pos="50000">
                <a:schemeClr val="bg1">
                  <a:lumMod val="95000"/>
                </a:schemeClr>
              </a:gs>
              <a:gs pos="100000">
                <a:schemeClr val="bg1">
                  <a:lumMod val="85000"/>
                </a:schemeClr>
              </a:gs>
            </a:gsLst>
            <a:lin ang="16200000" scaled="0"/>
          </a:gra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endParaRPr lang="zh-CN" altLang="en-US" kern="0" dirty="0">
              <a:latin typeface="微软雅黑" panose="020B0503020204020204" pitchFamily="34" charset="-122"/>
              <a:ea typeface="微软雅黑" panose="020B0503020204020204" pitchFamily="34" charset="-122"/>
            </a:endParaRPr>
          </a:p>
        </p:txBody>
      </p:sp>
      <p:sp>
        <p:nvSpPr>
          <p:cNvPr id="10" name="Rectangle 12"/>
          <p:cNvSpPr>
            <a:spLocks noChangeArrowheads="1"/>
          </p:cNvSpPr>
          <p:nvPr/>
        </p:nvSpPr>
        <p:spPr bwMode="auto">
          <a:xfrm>
            <a:off x="3582739" y="3981211"/>
            <a:ext cx="1466850" cy="495300"/>
          </a:xfrm>
          <a:prstGeom prst="rect">
            <a:avLst/>
          </a:prstGeom>
          <a:gradFill rotWithShape="1">
            <a:gsLst>
              <a:gs pos="0">
                <a:schemeClr val="bg1"/>
              </a:gs>
              <a:gs pos="50000">
                <a:schemeClr val="bg1">
                  <a:lumMod val="95000"/>
                </a:schemeClr>
              </a:gs>
              <a:gs pos="100000">
                <a:schemeClr val="bg1">
                  <a:lumMod val="85000"/>
                </a:schemeClr>
              </a:gs>
            </a:gsLst>
            <a:lin ang="16200000" scaled="0"/>
          </a:gra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endParaRPr lang="zh-CN" altLang="en-US" kern="0" dirty="0">
              <a:latin typeface="微软雅黑" panose="020B0503020204020204" pitchFamily="34" charset="-122"/>
              <a:ea typeface="微软雅黑" panose="020B0503020204020204" pitchFamily="34" charset="-122"/>
            </a:endParaRPr>
          </a:p>
        </p:txBody>
      </p:sp>
      <p:sp>
        <p:nvSpPr>
          <p:cNvPr id="11" name="Line 13"/>
          <p:cNvSpPr>
            <a:spLocks noChangeShapeType="1"/>
          </p:cNvSpPr>
          <p:nvPr/>
        </p:nvSpPr>
        <p:spPr bwMode="auto">
          <a:xfrm>
            <a:off x="2641352" y="4492386"/>
            <a:ext cx="6103937" cy="0"/>
          </a:xfrm>
          <a:prstGeom prst="line">
            <a:avLst/>
          </a:prstGeom>
          <a:noFill/>
          <a:ln w="9525">
            <a:solidFill>
              <a:schemeClr val="bg1">
                <a:lumMod val="50000"/>
              </a:schemeClr>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375477"/>
              </a:solidFill>
              <a:effectLst/>
              <a:uLnTx/>
              <a:uFillTx/>
              <a:latin typeface="微软雅黑" panose="020B0503020204020204" pitchFamily="34" charset="-122"/>
              <a:ea typeface="微软雅黑" panose="020B0503020204020204" pitchFamily="34" charset="-122"/>
            </a:endParaRPr>
          </a:p>
        </p:txBody>
      </p:sp>
      <p:sp>
        <p:nvSpPr>
          <p:cNvPr id="12" name="Line 14"/>
          <p:cNvSpPr>
            <a:spLocks noChangeShapeType="1"/>
          </p:cNvSpPr>
          <p:nvPr/>
        </p:nvSpPr>
        <p:spPr bwMode="auto">
          <a:xfrm rot="16200000">
            <a:off x="987177" y="2839799"/>
            <a:ext cx="3308350" cy="0"/>
          </a:xfrm>
          <a:prstGeom prst="line">
            <a:avLst/>
          </a:prstGeom>
          <a:noFill/>
          <a:ln w="9525">
            <a:solidFill>
              <a:schemeClr val="bg1">
                <a:lumMod val="50000"/>
              </a:schemeClr>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375477"/>
              </a:solidFill>
              <a:effectLst/>
              <a:uLnTx/>
              <a:uFillTx/>
              <a:latin typeface="微软雅黑" panose="020B0503020204020204" pitchFamily="34" charset="-122"/>
              <a:ea typeface="微软雅黑" panose="020B0503020204020204" pitchFamily="34" charset="-122"/>
            </a:endParaRPr>
          </a:p>
        </p:txBody>
      </p:sp>
      <p:sp>
        <p:nvSpPr>
          <p:cNvPr id="13" name="Line 15"/>
          <p:cNvSpPr>
            <a:spLocks noChangeShapeType="1"/>
          </p:cNvSpPr>
          <p:nvPr/>
        </p:nvSpPr>
        <p:spPr bwMode="auto">
          <a:xfrm flipV="1">
            <a:off x="2644527" y="1236424"/>
            <a:ext cx="6103937" cy="3248025"/>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375477"/>
              </a:solidFill>
              <a:effectLst/>
              <a:uLnTx/>
              <a:uFillTx/>
              <a:latin typeface="微软雅黑" panose="020B0503020204020204" pitchFamily="34" charset="-122"/>
              <a:ea typeface="微软雅黑" panose="020B0503020204020204" pitchFamily="34" charset="-122"/>
            </a:endParaRPr>
          </a:p>
        </p:txBody>
      </p:sp>
      <p:sp>
        <p:nvSpPr>
          <p:cNvPr id="14" name="Line 16"/>
          <p:cNvSpPr>
            <a:spLocks noChangeShapeType="1"/>
          </p:cNvSpPr>
          <p:nvPr/>
        </p:nvSpPr>
        <p:spPr bwMode="auto">
          <a:xfrm rot="16200000">
            <a:off x="1932533" y="2840593"/>
            <a:ext cx="3309937" cy="0"/>
          </a:xfrm>
          <a:prstGeom prst="line">
            <a:avLst/>
          </a:prstGeom>
          <a:noFill/>
          <a:ln w="9525">
            <a:solidFill>
              <a:schemeClr val="bg1">
                <a:lumMod val="50000"/>
              </a:schemeClr>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375477"/>
              </a:solidFill>
              <a:effectLst/>
              <a:uLnTx/>
              <a:uFillTx/>
              <a:latin typeface="微软雅黑" panose="020B0503020204020204" pitchFamily="34" charset="-122"/>
              <a:ea typeface="微软雅黑" panose="020B0503020204020204" pitchFamily="34" charset="-122"/>
            </a:endParaRPr>
          </a:p>
        </p:txBody>
      </p:sp>
      <p:sp>
        <p:nvSpPr>
          <p:cNvPr id="15" name="Line 17"/>
          <p:cNvSpPr>
            <a:spLocks noChangeShapeType="1"/>
          </p:cNvSpPr>
          <p:nvPr/>
        </p:nvSpPr>
        <p:spPr bwMode="auto">
          <a:xfrm rot="16200000">
            <a:off x="3393033" y="2840593"/>
            <a:ext cx="3309937" cy="0"/>
          </a:xfrm>
          <a:prstGeom prst="line">
            <a:avLst/>
          </a:prstGeom>
          <a:noFill/>
          <a:ln w="9525">
            <a:solidFill>
              <a:schemeClr val="bg1">
                <a:lumMod val="50000"/>
              </a:schemeClr>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375477"/>
              </a:solidFill>
              <a:effectLst/>
              <a:uLnTx/>
              <a:uFillTx/>
              <a:latin typeface="微软雅黑" panose="020B0503020204020204" pitchFamily="34" charset="-122"/>
              <a:ea typeface="微软雅黑" panose="020B0503020204020204" pitchFamily="34" charset="-122"/>
            </a:endParaRPr>
          </a:p>
        </p:txBody>
      </p:sp>
      <p:sp>
        <p:nvSpPr>
          <p:cNvPr id="16" name="Line 18"/>
          <p:cNvSpPr>
            <a:spLocks noChangeShapeType="1"/>
          </p:cNvSpPr>
          <p:nvPr/>
        </p:nvSpPr>
        <p:spPr bwMode="auto">
          <a:xfrm rot="16200000">
            <a:off x="4580483" y="2840593"/>
            <a:ext cx="3309937" cy="0"/>
          </a:xfrm>
          <a:prstGeom prst="line">
            <a:avLst/>
          </a:prstGeom>
          <a:noFill/>
          <a:ln w="9525">
            <a:solidFill>
              <a:schemeClr val="bg1">
                <a:lumMod val="50000"/>
              </a:schemeClr>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375477"/>
              </a:solidFill>
              <a:effectLst/>
              <a:uLnTx/>
              <a:uFillTx/>
              <a:latin typeface="微软雅黑" panose="020B0503020204020204" pitchFamily="34" charset="-122"/>
              <a:ea typeface="微软雅黑" panose="020B0503020204020204" pitchFamily="34" charset="-122"/>
            </a:endParaRPr>
          </a:p>
        </p:txBody>
      </p:sp>
      <p:sp>
        <p:nvSpPr>
          <p:cNvPr id="17" name="Line 19"/>
          <p:cNvSpPr>
            <a:spLocks noChangeShapeType="1"/>
          </p:cNvSpPr>
          <p:nvPr/>
        </p:nvSpPr>
        <p:spPr bwMode="auto">
          <a:xfrm rot="16200000">
            <a:off x="5799683" y="2840593"/>
            <a:ext cx="3309937" cy="0"/>
          </a:xfrm>
          <a:prstGeom prst="line">
            <a:avLst/>
          </a:prstGeom>
          <a:noFill/>
          <a:ln w="9525">
            <a:solidFill>
              <a:schemeClr val="bg1">
                <a:lumMod val="50000"/>
              </a:schemeClr>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375477"/>
              </a:solidFill>
              <a:effectLst/>
              <a:uLnTx/>
              <a:uFillTx/>
              <a:latin typeface="微软雅黑" panose="020B0503020204020204" pitchFamily="34" charset="-122"/>
              <a:ea typeface="微软雅黑" panose="020B0503020204020204" pitchFamily="34" charset="-122"/>
            </a:endParaRPr>
          </a:p>
        </p:txBody>
      </p:sp>
      <p:grpSp>
        <p:nvGrpSpPr>
          <p:cNvPr id="18" name="Group 20"/>
          <p:cNvGrpSpPr/>
          <p:nvPr/>
        </p:nvGrpSpPr>
        <p:grpSpPr bwMode="auto">
          <a:xfrm>
            <a:off x="3352552" y="3773249"/>
            <a:ext cx="479425" cy="466725"/>
            <a:chOff x="0" y="0"/>
            <a:chExt cx="784" cy="765"/>
          </a:xfrm>
        </p:grpSpPr>
        <p:grpSp>
          <p:nvGrpSpPr>
            <p:cNvPr id="19" name="Group 22"/>
            <p:cNvGrpSpPr/>
            <p:nvPr/>
          </p:nvGrpSpPr>
          <p:grpSpPr bwMode="auto">
            <a:xfrm>
              <a:off x="0" y="0"/>
              <a:ext cx="784" cy="765"/>
              <a:chOff x="0" y="0"/>
              <a:chExt cx="1042" cy="1019"/>
            </a:xfrm>
          </p:grpSpPr>
          <p:pic>
            <p:nvPicPr>
              <p:cNvPr id="21" name="Picture 23" descr="circuler_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24"/>
              <p:cNvSpPr>
                <a:spLocks noChangeArrowheads="1"/>
              </p:cNvSpPr>
              <p:nvPr/>
            </p:nvSpPr>
            <p:spPr bwMode="auto">
              <a:xfrm>
                <a:off x="0" y="0"/>
                <a:ext cx="1035" cy="1019"/>
              </a:xfrm>
              <a:prstGeom prst="ellipse">
                <a:avLst/>
              </a:prstGeom>
              <a:solidFill>
                <a:srgbClr val="0070C0"/>
              </a:solidFill>
              <a:ln w="19050">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solidFill>
                    <a:schemeClr val="bg1"/>
                  </a:solidFill>
                  <a:effectLst/>
                  <a:uLnTx/>
                  <a:uFillTx/>
                  <a:latin typeface="Impact" panose="020B0806030902050204" pitchFamily="34" charset="0"/>
                  <a:ea typeface="微软雅黑" panose="020B0503020204020204" pitchFamily="34" charset="-122"/>
                </a:endParaRPr>
              </a:p>
            </p:txBody>
          </p:sp>
        </p:grpSp>
        <p:sp>
          <p:nvSpPr>
            <p:cNvPr id="20" name="WordArt 26"/>
            <p:cNvSpPr>
              <a:spLocks noChangeArrowheads="1" noChangeShapeType="1"/>
            </p:cNvSpPr>
            <p:nvPr/>
          </p:nvSpPr>
          <p:spPr bwMode="auto">
            <a:xfrm>
              <a:off x="288" y="227"/>
              <a:ext cx="157" cy="299"/>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i="0" u="none" strike="noStrike" kern="10" cap="none" spc="0" normalizeH="0" baseline="0" noProof="0" dirty="0">
                  <a:ln w="9525">
                    <a:noFill/>
                    <a:round/>
                  </a:ln>
                  <a:solidFill>
                    <a:schemeClr val="bg1"/>
                  </a:solidFill>
                  <a:effectLst/>
                  <a:uLnTx/>
                  <a:uFillTx/>
                  <a:latin typeface="Impact" panose="020B0806030902050204" pitchFamily="34" charset="0"/>
                  <a:ea typeface="微软雅黑" panose="020B0503020204020204" pitchFamily="34" charset="-122"/>
                </a:rPr>
                <a:t>1</a:t>
              </a:r>
              <a:endParaRPr kumimoji="0" lang="zh-CN" altLang="en-US" sz="2400" i="0" u="none" strike="noStrike" kern="10" cap="none" spc="0" normalizeH="0" baseline="0" noProof="0" dirty="0">
                <a:ln w="9525">
                  <a:noFill/>
                  <a:round/>
                </a:ln>
                <a:solidFill>
                  <a:schemeClr val="bg1"/>
                </a:solidFill>
                <a:effectLst/>
                <a:uLnTx/>
                <a:uFillTx/>
                <a:latin typeface="Impact" panose="020B0806030902050204" pitchFamily="34" charset="0"/>
                <a:ea typeface="微软雅黑" panose="020B0503020204020204" pitchFamily="34" charset="-122"/>
              </a:endParaRPr>
            </a:p>
          </p:txBody>
        </p:sp>
      </p:grpSp>
      <p:grpSp>
        <p:nvGrpSpPr>
          <p:cNvPr id="23" name="Group 27"/>
          <p:cNvGrpSpPr/>
          <p:nvPr/>
        </p:nvGrpSpPr>
        <p:grpSpPr bwMode="auto">
          <a:xfrm>
            <a:off x="4801939" y="2931874"/>
            <a:ext cx="479425" cy="466725"/>
            <a:chOff x="0" y="0"/>
            <a:chExt cx="302" cy="294"/>
          </a:xfrm>
        </p:grpSpPr>
        <p:grpSp>
          <p:nvGrpSpPr>
            <p:cNvPr id="24" name="Group 29"/>
            <p:cNvGrpSpPr/>
            <p:nvPr/>
          </p:nvGrpSpPr>
          <p:grpSpPr bwMode="auto">
            <a:xfrm>
              <a:off x="0" y="0"/>
              <a:ext cx="302" cy="294"/>
              <a:chOff x="0" y="0"/>
              <a:chExt cx="1042" cy="1019"/>
            </a:xfrm>
          </p:grpSpPr>
          <p:pic>
            <p:nvPicPr>
              <p:cNvPr id="26" name="Picture 30" descr="circuler_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val 31"/>
              <p:cNvSpPr>
                <a:spLocks noChangeArrowheads="1"/>
              </p:cNvSpPr>
              <p:nvPr/>
            </p:nvSpPr>
            <p:spPr bwMode="auto">
              <a:xfrm>
                <a:off x="0" y="0"/>
                <a:ext cx="1035" cy="1019"/>
              </a:xfrm>
              <a:prstGeom prst="ellipse">
                <a:avLst/>
              </a:prstGeom>
              <a:solidFill>
                <a:srgbClr val="0070C0"/>
              </a:solidFill>
              <a:ln w="19050">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endParaRPr lang="zh-CN" altLang="en-US" kern="0" dirty="0">
                  <a:solidFill>
                    <a:schemeClr val="bg1"/>
                  </a:solidFill>
                  <a:latin typeface="Impact" panose="020B0806030902050204" pitchFamily="34" charset="0"/>
                  <a:ea typeface="微软雅黑" panose="020B0503020204020204" pitchFamily="34" charset="-122"/>
                </a:endParaRPr>
              </a:p>
            </p:txBody>
          </p:sp>
        </p:grpSp>
        <p:sp>
          <p:nvSpPr>
            <p:cNvPr id="25" name="WordArt 33"/>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i="0" u="none" strike="noStrike" kern="10" cap="none" spc="0" normalizeH="0" baseline="0" noProof="0" dirty="0">
                  <a:ln w="9525">
                    <a:noFill/>
                    <a:round/>
                  </a:ln>
                  <a:solidFill>
                    <a:schemeClr val="bg1"/>
                  </a:solidFill>
                  <a:effectLst/>
                  <a:uLnTx/>
                  <a:uFillTx/>
                  <a:latin typeface="Impact" panose="020B0806030902050204" pitchFamily="34" charset="0"/>
                  <a:ea typeface="微软雅黑" panose="020B0503020204020204" pitchFamily="34" charset="-122"/>
                </a:rPr>
                <a:t>2</a:t>
              </a:r>
              <a:endParaRPr kumimoji="0" lang="zh-CN" altLang="en-US" sz="2400" i="0" u="none" strike="noStrike" kern="10" cap="none" spc="0" normalizeH="0" baseline="0" noProof="0" dirty="0">
                <a:ln w="9525">
                  <a:noFill/>
                  <a:round/>
                </a:ln>
                <a:solidFill>
                  <a:schemeClr val="bg1"/>
                </a:solidFill>
                <a:effectLst/>
                <a:uLnTx/>
                <a:uFillTx/>
                <a:latin typeface="Impact" panose="020B0806030902050204" pitchFamily="34" charset="0"/>
                <a:ea typeface="微软雅黑" panose="020B0503020204020204" pitchFamily="34" charset="-122"/>
              </a:endParaRPr>
            </a:p>
          </p:txBody>
        </p:sp>
      </p:grpSp>
      <p:grpSp>
        <p:nvGrpSpPr>
          <p:cNvPr id="28" name="Group 41"/>
          <p:cNvGrpSpPr/>
          <p:nvPr/>
        </p:nvGrpSpPr>
        <p:grpSpPr bwMode="auto">
          <a:xfrm>
            <a:off x="7224464" y="1696799"/>
            <a:ext cx="479425" cy="466725"/>
            <a:chOff x="0" y="0"/>
            <a:chExt cx="302" cy="294"/>
          </a:xfrm>
        </p:grpSpPr>
        <p:grpSp>
          <p:nvGrpSpPr>
            <p:cNvPr id="29" name="Group 43"/>
            <p:cNvGrpSpPr/>
            <p:nvPr/>
          </p:nvGrpSpPr>
          <p:grpSpPr bwMode="auto">
            <a:xfrm>
              <a:off x="0" y="0"/>
              <a:ext cx="302" cy="294"/>
              <a:chOff x="0" y="0"/>
              <a:chExt cx="1042" cy="1019"/>
            </a:xfrm>
          </p:grpSpPr>
          <p:pic>
            <p:nvPicPr>
              <p:cNvPr id="31" name="Picture 44" descr="circuler_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Oval 45"/>
              <p:cNvSpPr>
                <a:spLocks noChangeArrowheads="1"/>
              </p:cNvSpPr>
              <p:nvPr/>
            </p:nvSpPr>
            <p:spPr bwMode="auto">
              <a:xfrm>
                <a:off x="0" y="0"/>
                <a:ext cx="1035" cy="1019"/>
              </a:xfrm>
              <a:prstGeom prst="ellipse">
                <a:avLst/>
              </a:prstGeom>
              <a:solidFill>
                <a:srgbClr val="0070C0"/>
              </a:solidFill>
              <a:ln w="19050">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endParaRPr lang="zh-CN" altLang="en-US" kern="0" dirty="0">
                  <a:solidFill>
                    <a:schemeClr val="bg1"/>
                  </a:solidFill>
                  <a:latin typeface="Impact" panose="020B0806030902050204" pitchFamily="34" charset="0"/>
                  <a:ea typeface="微软雅黑" panose="020B0503020204020204" pitchFamily="34" charset="-122"/>
                </a:endParaRPr>
              </a:p>
            </p:txBody>
          </p:sp>
        </p:grpSp>
        <p:sp>
          <p:nvSpPr>
            <p:cNvPr id="30" name="WordArt 47"/>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i="0" u="none" strike="noStrike" kern="10" cap="none" spc="0" normalizeH="0" baseline="0" noProof="0" dirty="0">
                  <a:ln w="9525">
                    <a:noFill/>
                    <a:round/>
                  </a:ln>
                  <a:solidFill>
                    <a:schemeClr val="bg1"/>
                  </a:solidFill>
                  <a:effectLst/>
                  <a:uLnTx/>
                  <a:uFillTx/>
                  <a:latin typeface="Impact" panose="020B0806030902050204" pitchFamily="34" charset="0"/>
                  <a:ea typeface="微软雅黑" panose="020B0503020204020204" pitchFamily="34" charset="-122"/>
                </a:rPr>
                <a:t>4</a:t>
              </a:r>
              <a:endParaRPr kumimoji="0" lang="zh-CN" altLang="en-US" sz="2400" i="0" u="none" strike="noStrike" kern="10" cap="none" spc="0" normalizeH="0" baseline="0" noProof="0" dirty="0">
                <a:ln w="9525">
                  <a:noFill/>
                  <a:round/>
                </a:ln>
                <a:solidFill>
                  <a:schemeClr val="bg1"/>
                </a:solidFill>
                <a:effectLst/>
                <a:uLnTx/>
                <a:uFillTx/>
                <a:latin typeface="Impact" panose="020B0806030902050204" pitchFamily="34" charset="0"/>
                <a:ea typeface="微软雅黑" panose="020B0503020204020204" pitchFamily="34" charset="-122"/>
              </a:endParaRPr>
            </a:p>
          </p:txBody>
        </p:sp>
      </p:grpSp>
      <p:sp>
        <p:nvSpPr>
          <p:cNvPr id="33" name="Rectangle 48"/>
          <p:cNvSpPr>
            <a:spLocks noChangeArrowheads="1"/>
          </p:cNvSpPr>
          <p:nvPr/>
        </p:nvSpPr>
        <p:spPr bwMode="auto">
          <a:xfrm>
            <a:off x="3589089" y="3989520"/>
            <a:ext cx="144938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latin typeface="微软雅黑" panose="020B0503020204020204" pitchFamily="34" charset="-122"/>
                <a:ea typeface="微软雅黑" panose="020B0503020204020204" pitchFamily="34" charset="-122"/>
              </a:rPr>
              <a:t>单击此处添加</a:t>
            </a:r>
            <a:endParaRPr lang="zh-CN" altLang="en-US" sz="1000" kern="0" dirty="0">
              <a:latin typeface="微软雅黑" panose="020B0503020204020204" pitchFamily="34" charset="-122"/>
              <a:ea typeface="微软雅黑" panose="020B0503020204020204" pitchFamily="34" charset="-122"/>
            </a:endParaRPr>
          </a:p>
          <a:p>
            <a:pPr algn="ctr">
              <a:lnSpc>
                <a:spcPct val="150000"/>
              </a:lnSpc>
            </a:pPr>
            <a:r>
              <a:rPr lang="zh-CN" altLang="en-US" sz="1000" kern="0" dirty="0">
                <a:latin typeface="微软雅黑" panose="020B0503020204020204" pitchFamily="34" charset="-122"/>
                <a:ea typeface="微软雅黑" panose="020B0503020204020204" pitchFamily="34" charset="-122"/>
              </a:rPr>
              <a:t>段落文字内容</a:t>
            </a:r>
            <a:endParaRPr lang="zh-CN" altLang="en-US" sz="1000" kern="0" dirty="0">
              <a:latin typeface="微软雅黑" panose="020B0503020204020204" pitchFamily="34" charset="-122"/>
              <a:ea typeface="微软雅黑" panose="020B0503020204020204" pitchFamily="34" charset="-122"/>
            </a:endParaRPr>
          </a:p>
        </p:txBody>
      </p:sp>
      <p:sp>
        <p:nvSpPr>
          <p:cNvPr id="34" name="Rectangle 49"/>
          <p:cNvSpPr>
            <a:spLocks noChangeArrowheads="1"/>
          </p:cNvSpPr>
          <p:nvPr/>
        </p:nvSpPr>
        <p:spPr bwMode="auto">
          <a:xfrm>
            <a:off x="5044827" y="3216036"/>
            <a:ext cx="1198562"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latin typeface="微软雅黑" panose="020B0503020204020204" pitchFamily="34" charset="-122"/>
                <a:ea typeface="微软雅黑" panose="020B0503020204020204" pitchFamily="34" charset="-122"/>
              </a:rPr>
              <a:t>单击此处添加</a:t>
            </a:r>
            <a:endParaRPr lang="zh-CN" altLang="en-US" sz="1000" kern="0" dirty="0">
              <a:latin typeface="微软雅黑" panose="020B0503020204020204" pitchFamily="34" charset="-122"/>
              <a:ea typeface="微软雅黑" panose="020B0503020204020204" pitchFamily="34" charset="-122"/>
            </a:endParaRPr>
          </a:p>
          <a:p>
            <a:pPr algn="ctr">
              <a:lnSpc>
                <a:spcPct val="150000"/>
              </a:lnSpc>
            </a:pPr>
            <a:r>
              <a:rPr lang="zh-CN" altLang="en-US" sz="1000" kern="0" dirty="0">
                <a:latin typeface="微软雅黑" panose="020B0503020204020204" pitchFamily="34" charset="-122"/>
                <a:ea typeface="微软雅黑" panose="020B0503020204020204" pitchFamily="34" charset="-122"/>
              </a:rPr>
              <a:t>段落文字内容</a:t>
            </a:r>
            <a:endParaRPr lang="zh-CN" altLang="en-US" sz="1000" kern="0" dirty="0">
              <a:latin typeface="微软雅黑" panose="020B0503020204020204" pitchFamily="34" charset="-122"/>
              <a:ea typeface="微软雅黑" panose="020B0503020204020204" pitchFamily="34" charset="-122"/>
            </a:endParaRPr>
          </a:p>
        </p:txBody>
      </p:sp>
      <p:sp>
        <p:nvSpPr>
          <p:cNvPr id="35" name="Rectangle 50"/>
          <p:cNvSpPr>
            <a:spLocks noChangeArrowheads="1"/>
          </p:cNvSpPr>
          <p:nvPr/>
        </p:nvSpPr>
        <p:spPr bwMode="auto">
          <a:xfrm>
            <a:off x="6352330" y="2606437"/>
            <a:ext cx="1198562" cy="509588"/>
          </a:xfrm>
          <a:prstGeom prst="rect">
            <a:avLst/>
          </a:prstGeom>
          <a:gradFill>
            <a:gsLst>
              <a:gs pos="0">
                <a:schemeClr val="bg1"/>
              </a:gs>
              <a:gs pos="50000">
                <a:schemeClr val="bg1">
                  <a:lumMod val="95000"/>
                </a:schemeClr>
              </a:gs>
              <a:gs pos="100000">
                <a:schemeClr val="bg1">
                  <a:lumMod val="85000"/>
                </a:schemeClr>
              </a:gs>
            </a:gsLst>
            <a:lin ang="16200000" scaled="0"/>
          </a:gra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algn="ctr">
              <a:lnSpc>
                <a:spcPct val="150000"/>
              </a:lnSpc>
            </a:pPr>
            <a:r>
              <a:rPr lang="zh-CN" altLang="en-US" sz="1000" kern="0" dirty="0">
                <a:latin typeface="微软雅黑" panose="020B0503020204020204" pitchFamily="34" charset="-122"/>
                <a:ea typeface="微软雅黑" panose="020B0503020204020204" pitchFamily="34" charset="-122"/>
              </a:rPr>
              <a:t>单击此处添加</a:t>
            </a:r>
            <a:endParaRPr lang="zh-CN" altLang="en-US" sz="1000" kern="0" dirty="0">
              <a:latin typeface="微软雅黑" panose="020B0503020204020204" pitchFamily="34" charset="-122"/>
              <a:ea typeface="微软雅黑" panose="020B0503020204020204" pitchFamily="34" charset="-122"/>
            </a:endParaRPr>
          </a:p>
          <a:p>
            <a:pPr algn="ctr">
              <a:lnSpc>
                <a:spcPct val="150000"/>
              </a:lnSpc>
            </a:pPr>
            <a:r>
              <a:rPr lang="zh-CN" altLang="en-US" sz="1000" kern="0" dirty="0">
                <a:latin typeface="微软雅黑" panose="020B0503020204020204" pitchFamily="34" charset="-122"/>
                <a:ea typeface="微软雅黑" panose="020B0503020204020204" pitchFamily="34" charset="-122"/>
              </a:rPr>
              <a:t>段落文字内容</a:t>
            </a:r>
            <a:endParaRPr lang="zh-CN" altLang="en-US" sz="1000" kern="0" dirty="0">
              <a:latin typeface="微软雅黑" panose="020B0503020204020204" pitchFamily="34" charset="-122"/>
              <a:ea typeface="微软雅黑" panose="020B0503020204020204" pitchFamily="34" charset="-122"/>
            </a:endParaRPr>
          </a:p>
        </p:txBody>
      </p:sp>
      <p:sp>
        <p:nvSpPr>
          <p:cNvPr id="36" name="Rectangle 51"/>
          <p:cNvSpPr>
            <a:spLocks noChangeArrowheads="1"/>
          </p:cNvSpPr>
          <p:nvPr/>
        </p:nvSpPr>
        <p:spPr bwMode="auto">
          <a:xfrm>
            <a:off x="7464700" y="1945242"/>
            <a:ext cx="1198562"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latin typeface="微软雅黑" panose="020B0503020204020204" pitchFamily="34" charset="-122"/>
                <a:ea typeface="微软雅黑" panose="020B0503020204020204" pitchFamily="34" charset="-122"/>
              </a:rPr>
              <a:t>单击此处添加</a:t>
            </a:r>
            <a:endParaRPr lang="zh-CN" altLang="en-US" sz="1000" kern="0" dirty="0">
              <a:latin typeface="微软雅黑" panose="020B0503020204020204" pitchFamily="34" charset="-122"/>
              <a:ea typeface="微软雅黑" panose="020B0503020204020204" pitchFamily="34" charset="-122"/>
            </a:endParaRPr>
          </a:p>
          <a:p>
            <a:pPr algn="ctr">
              <a:lnSpc>
                <a:spcPct val="150000"/>
              </a:lnSpc>
            </a:pPr>
            <a:r>
              <a:rPr lang="zh-CN" altLang="en-US" sz="1000" kern="0" dirty="0">
                <a:latin typeface="微软雅黑" panose="020B0503020204020204" pitchFamily="34" charset="-122"/>
                <a:ea typeface="微软雅黑" panose="020B0503020204020204" pitchFamily="34" charset="-122"/>
              </a:rPr>
              <a:t>段落文字内容</a:t>
            </a:r>
            <a:endParaRPr lang="zh-CN" altLang="en-US" sz="1000" kern="0" dirty="0">
              <a:latin typeface="微软雅黑" panose="020B0503020204020204" pitchFamily="34" charset="-122"/>
              <a:ea typeface="微软雅黑" panose="020B0503020204020204" pitchFamily="34" charset="-122"/>
            </a:endParaRPr>
          </a:p>
        </p:txBody>
      </p:sp>
      <p:sp>
        <p:nvSpPr>
          <p:cNvPr id="37" name="Text Box 52"/>
          <p:cNvSpPr txBox="1">
            <a:spLocks noChangeArrowheads="1"/>
          </p:cNvSpPr>
          <p:nvPr/>
        </p:nvSpPr>
        <p:spPr bwMode="auto">
          <a:xfrm>
            <a:off x="2133649" y="1166034"/>
            <a:ext cx="46166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b="1" i="0" kern="0" dirty="0">
                <a:solidFill>
                  <a:srgbClr val="0070C0"/>
                </a:solidFill>
                <a:latin typeface="微软雅黑" panose="020B0503020204020204" pitchFamily="34" charset="-122"/>
                <a:ea typeface="微软雅黑" panose="020B0503020204020204" pitchFamily="34" charset="-122"/>
              </a:rPr>
              <a:t>标题</a:t>
            </a:r>
            <a:endParaRPr kumimoji="0" lang="zh-CN" altLang="en-US" sz="18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38" name="Text Box 53"/>
          <p:cNvSpPr txBox="1">
            <a:spLocks noChangeArrowheads="1"/>
          </p:cNvSpPr>
          <p:nvPr/>
        </p:nvSpPr>
        <p:spPr bwMode="auto">
          <a:xfrm>
            <a:off x="3211264" y="4506674"/>
            <a:ext cx="74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i="0" kern="0" dirty="0">
                <a:solidFill>
                  <a:srgbClr val="0070C0"/>
                </a:solidFill>
                <a:latin typeface="Impact" panose="020B0806030902050204" pitchFamily="34" charset="0"/>
                <a:ea typeface="微软雅黑" panose="020B0503020204020204" pitchFamily="34" charset="-122"/>
              </a:rPr>
              <a:t>文字</a:t>
            </a:r>
            <a:endParaRPr kumimoji="0" lang="en-US" altLang="zh-CN" sz="1800" i="0" u="none" strike="noStrike" kern="0" cap="none" spc="0" normalizeH="0" baseline="0" noProof="0" dirty="0">
              <a:ln>
                <a:noFill/>
              </a:ln>
              <a:solidFill>
                <a:srgbClr val="0070C0"/>
              </a:solidFill>
              <a:effectLst/>
              <a:uLnTx/>
              <a:uFillTx/>
              <a:latin typeface="Impact" panose="020B0806030902050204" pitchFamily="34" charset="0"/>
              <a:ea typeface="微软雅黑" panose="020B0503020204020204" pitchFamily="34" charset="-122"/>
            </a:endParaRPr>
          </a:p>
        </p:txBody>
      </p:sp>
      <p:sp>
        <p:nvSpPr>
          <p:cNvPr id="39" name="Text Box 54"/>
          <p:cNvSpPr txBox="1">
            <a:spLocks noChangeArrowheads="1"/>
          </p:cNvSpPr>
          <p:nvPr/>
        </p:nvSpPr>
        <p:spPr bwMode="auto">
          <a:xfrm>
            <a:off x="4668589" y="4506674"/>
            <a:ext cx="74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i="0" u="none" strike="noStrike" kern="0" cap="none" spc="0" normalizeH="0" baseline="0" noProof="0" dirty="0">
                <a:ln>
                  <a:noFill/>
                </a:ln>
                <a:solidFill>
                  <a:srgbClr val="0070C0"/>
                </a:solidFill>
                <a:effectLst/>
                <a:uLnTx/>
                <a:uFillTx/>
                <a:latin typeface="Impact" panose="020B0806030902050204" pitchFamily="34" charset="0"/>
                <a:ea typeface="微软雅黑" panose="020B0503020204020204" pitchFamily="34" charset="-122"/>
              </a:rPr>
              <a:t>文</a:t>
            </a:r>
            <a:r>
              <a:rPr lang="zh-CN" altLang="en-US" i="0" kern="0" dirty="0">
                <a:solidFill>
                  <a:srgbClr val="0070C0"/>
                </a:solidFill>
                <a:latin typeface="Impact" panose="020B0806030902050204" pitchFamily="34" charset="0"/>
                <a:ea typeface="微软雅黑" panose="020B0503020204020204" pitchFamily="34" charset="-122"/>
              </a:rPr>
              <a:t>字</a:t>
            </a:r>
            <a:endParaRPr kumimoji="0" lang="en-US" altLang="zh-CN" sz="1800" i="0" u="none" strike="noStrike" kern="0" cap="none" spc="0" normalizeH="0" baseline="0" noProof="0" dirty="0">
              <a:ln>
                <a:noFill/>
              </a:ln>
              <a:solidFill>
                <a:srgbClr val="0070C0"/>
              </a:solidFill>
              <a:effectLst/>
              <a:uLnTx/>
              <a:uFillTx/>
              <a:latin typeface="Impact" panose="020B0806030902050204" pitchFamily="34" charset="0"/>
              <a:ea typeface="微软雅黑" panose="020B0503020204020204" pitchFamily="34" charset="-122"/>
            </a:endParaRPr>
          </a:p>
        </p:txBody>
      </p:sp>
      <p:sp>
        <p:nvSpPr>
          <p:cNvPr id="40" name="Text Box 55"/>
          <p:cNvSpPr txBox="1">
            <a:spLocks noChangeArrowheads="1"/>
          </p:cNvSpPr>
          <p:nvPr/>
        </p:nvSpPr>
        <p:spPr bwMode="auto">
          <a:xfrm>
            <a:off x="5859214" y="4506674"/>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i="0" u="none" strike="noStrike" kern="0" cap="none" spc="0" normalizeH="0" baseline="0" noProof="0" dirty="0">
                <a:ln>
                  <a:noFill/>
                </a:ln>
                <a:solidFill>
                  <a:srgbClr val="0070C0"/>
                </a:solidFill>
                <a:effectLst/>
                <a:uLnTx/>
                <a:uFillTx/>
                <a:latin typeface="Impact" panose="020B0806030902050204" pitchFamily="34" charset="0"/>
                <a:ea typeface="微软雅黑" panose="020B0503020204020204" pitchFamily="34" charset="-122"/>
              </a:rPr>
              <a:t>文字</a:t>
            </a:r>
            <a:endParaRPr kumimoji="0" lang="en-US" altLang="zh-CN" sz="1800" i="0" u="none" strike="noStrike" kern="0" cap="none" spc="0" normalizeH="0" baseline="0" noProof="0" dirty="0">
              <a:ln>
                <a:noFill/>
              </a:ln>
              <a:solidFill>
                <a:srgbClr val="0070C0"/>
              </a:solidFill>
              <a:effectLst/>
              <a:uLnTx/>
              <a:uFillTx/>
              <a:latin typeface="Impact" panose="020B0806030902050204" pitchFamily="34" charset="0"/>
              <a:ea typeface="微软雅黑" panose="020B0503020204020204" pitchFamily="34" charset="-122"/>
            </a:endParaRPr>
          </a:p>
        </p:txBody>
      </p:sp>
      <p:sp>
        <p:nvSpPr>
          <p:cNvPr id="41" name="Text Box 56"/>
          <p:cNvSpPr txBox="1">
            <a:spLocks noChangeArrowheads="1"/>
          </p:cNvSpPr>
          <p:nvPr/>
        </p:nvSpPr>
        <p:spPr bwMode="auto">
          <a:xfrm>
            <a:off x="7073652" y="4506674"/>
            <a:ext cx="74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i="0" u="none" strike="noStrike" kern="0" cap="none" spc="0" normalizeH="0" baseline="0" noProof="0" dirty="0">
                <a:ln>
                  <a:noFill/>
                </a:ln>
                <a:solidFill>
                  <a:srgbClr val="0070C0"/>
                </a:solidFill>
                <a:effectLst/>
                <a:uLnTx/>
                <a:uFillTx/>
                <a:latin typeface="Impact" panose="020B0806030902050204" pitchFamily="34" charset="0"/>
                <a:ea typeface="微软雅黑" panose="020B0503020204020204" pitchFamily="34" charset="-122"/>
              </a:rPr>
              <a:t>文</a:t>
            </a:r>
            <a:r>
              <a:rPr lang="zh-CN" altLang="en-US" i="0" kern="0" dirty="0">
                <a:solidFill>
                  <a:srgbClr val="0070C0"/>
                </a:solidFill>
                <a:latin typeface="Impact" panose="020B0806030902050204" pitchFamily="34" charset="0"/>
                <a:ea typeface="微软雅黑" panose="020B0503020204020204" pitchFamily="34" charset="-122"/>
              </a:rPr>
              <a:t>字</a:t>
            </a:r>
            <a:endParaRPr kumimoji="0" lang="en-US" altLang="zh-CN" sz="1800" i="0" u="none" strike="noStrike" kern="0" cap="none" spc="0" normalizeH="0" baseline="0" noProof="0" dirty="0">
              <a:ln>
                <a:noFill/>
              </a:ln>
              <a:solidFill>
                <a:srgbClr val="0070C0"/>
              </a:solidFill>
              <a:effectLst/>
              <a:uLnTx/>
              <a:uFillTx/>
              <a:latin typeface="Impact" panose="020B0806030902050204" pitchFamily="34" charset="0"/>
              <a:ea typeface="微软雅黑" panose="020B0503020204020204" pitchFamily="34" charset="-122"/>
            </a:endParaRPr>
          </a:p>
        </p:txBody>
      </p:sp>
      <p:grpSp>
        <p:nvGrpSpPr>
          <p:cNvPr id="42" name="Group 34"/>
          <p:cNvGrpSpPr/>
          <p:nvPr/>
        </p:nvGrpSpPr>
        <p:grpSpPr bwMode="auto">
          <a:xfrm>
            <a:off x="5932239" y="2266711"/>
            <a:ext cx="605563" cy="593725"/>
            <a:chOff x="0" y="0"/>
            <a:chExt cx="300" cy="294"/>
          </a:xfrm>
        </p:grpSpPr>
        <p:sp>
          <p:nvSpPr>
            <p:cNvPr id="43" name="Oval 38"/>
            <p:cNvSpPr>
              <a:spLocks noChangeArrowheads="1"/>
            </p:cNvSpPr>
            <p:nvPr/>
          </p:nvSpPr>
          <p:spPr bwMode="auto">
            <a:xfrm>
              <a:off x="0" y="0"/>
              <a:ext cx="300" cy="294"/>
            </a:xfrm>
            <a:prstGeom prst="ellipse">
              <a:avLst/>
            </a:prstGeom>
            <a:solidFill>
              <a:srgbClr val="0070C0"/>
            </a:solidFill>
            <a:ln w="9525">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44" name="WordArt 40"/>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a:ln w="9525">
                    <a:noFill/>
                    <a:round/>
                  </a:ln>
                  <a:solidFill>
                    <a:schemeClr val="bg1"/>
                  </a:solidFill>
                  <a:effectLst/>
                  <a:uLnTx/>
                  <a:uFillTx/>
                  <a:latin typeface="Impact" panose="020B0806030902050204" pitchFamily="34" charset="0"/>
                  <a:ea typeface="微软雅黑" panose="020B0503020204020204" pitchFamily="34" charset="-122"/>
                </a:rPr>
                <a:t>3</a:t>
              </a:r>
              <a:endParaRPr kumimoji="0" lang="zh-CN" altLang="en-US" sz="2400" b="0" i="0" u="none" strike="noStrike" kern="10" cap="none" spc="0" normalizeH="0" baseline="0" noProof="0" dirty="0">
                <a:ln w="9525">
                  <a:noFill/>
                  <a:round/>
                </a:ln>
                <a:solidFill>
                  <a:schemeClr val="bg1"/>
                </a:solidFill>
                <a:effectLst/>
                <a:uLnTx/>
                <a:uFillTx/>
                <a:latin typeface="Impact" panose="020B0806030902050204" pitchFamily="34" charset="0"/>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p:stCondLst>
                              <p:cond delay="10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childTnLst>
                          </p:cTn>
                        </p:par>
                        <p:par>
                          <p:cTn id="41" fill="hold">
                            <p:stCondLst>
                              <p:cond delay="2000"/>
                            </p:stCondLst>
                            <p:childTnLst>
                              <p:par>
                                <p:cTn id="42" presetID="52" presetClass="entr" presetSubtype="0"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Scale>
                                      <p:cBhvr>
                                        <p:cTn id="44" dur="25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250" decel="50000" fill="hold">
                                          <p:stCondLst>
                                            <p:cond delay="0"/>
                                          </p:stCondLst>
                                        </p:cTn>
                                        <p:tgtEl>
                                          <p:spTgt spid="18"/>
                                        </p:tgtEl>
                                        <p:attrNameLst>
                                          <p:attrName>ppt_x</p:attrName>
                                          <p:attrName>ppt_y</p:attrName>
                                        </p:attrNameLst>
                                      </p:cBhvr>
                                    </p:animMotion>
                                    <p:animEffect transition="in" filter="fade">
                                      <p:cBhvr>
                                        <p:cTn id="46" dur="250"/>
                                        <p:tgtEl>
                                          <p:spTgt spid="18"/>
                                        </p:tgtEl>
                                      </p:cBhvr>
                                    </p:animEffect>
                                  </p:childTnLst>
                                </p:cTn>
                              </p:par>
                              <p:par>
                                <p:cTn id="47" presetID="52" presetClass="entr" presetSubtype="0" fill="hold" nodeType="withEffect">
                                  <p:stCondLst>
                                    <p:cond delay="250"/>
                                  </p:stCondLst>
                                  <p:childTnLst>
                                    <p:set>
                                      <p:cBhvr>
                                        <p:cTn id="48" dur="1" fill="hold">
                                          <p:stCondLst>
                                            <p:cond delay="0"/>
                                          </p:stCondLst>
                                        </p:cTn>
                                        <p:tgtEl>
                                          <p:spTgt spid="23"/>
                                        </p:tgtEl>
                                        <p:attrNameLst>
                                          <p:attrName>style.visibility</p:attrName>
                                        </p:attrNameLst>
                                      </p:cBhvr>
                                      <p:to>
                                        <p:strVal val="visible"/>
                                      </p:to>
                                    </p:set>
                                    <p:animScale>
                                      <p:cBhvr>
                                        <p:cTn id="49" dur="25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250" decel="50000" fill="hold">
                                          <p:stCondLst>
                                            <p:cond delay="0"/>
                                          </p:stCondLst>
                                        </p:cTn>
                                        <p:tgtEl>
                                          <p:spTgt spid="23"/>
                                        </p:tgtEl>
                                        <p:attrNameLst>
                                          <p:attrName>ppt_x</p:attrName>
                                          <p:attrName>ppt_y</p:attrName>
                                        </p:attrNameLst>
                                      </p:cBhvr>
                                    </p:animMotion>
                                    <p:animEffect transition="in" filter="fade">
                                      <p:cBhvr>
                                        <p:cTn id="51" dur="250"/>
                                        <p:tgtEl>
                                          <p:spTgt spid="23"/>
                                        </p:tgtEl>
                                      </p:cBhvr>
                                    </p:animEffect>
                                  </p:childTnLst>
                                </p:cTn>
                              </p:par>
                              <p:par>
                                <p:cTn id="52" presetID="52" presetClass="entr" presetSubtype="0" fill="hold" nodeType="withEffect">
                                  <p:stCondLst>
                                    <p:cond delay="500"/>
                                  </p:stCondLst>
                                  <p:childTnLst>
                                    <p:set>
                                      <p:cBhvr>
                                        <p:cTn id="53" dur="1" fill="hold">
                                          <p:stCondLst>
                                            <p:cond delay="0"/>
                                          </p:stCondLst>
                                        </p:cTn>
                                        <p:tgtEl>
                                          <p:spTgt spid="42"/>
                                        </p:tgtEl>
                                        <p:attrNameLst>
                                          <p:attrName>style.visibility</p:attrName>
                                        </p:attrNameLst>
                                      </p:cBhvr>
                                      <p:to>
                                        <p:strVal val="visible"/>
                                      </p:to>
                                    </p:set>
                                    <p:animScale>
                                      <p:cBhvr>
                                        <p:cTn id="54" dur="25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250" decel="50000" fill="hold">
                                          <p:stCondLst>
                                            <p:cond delay="0"/>
                                          </p:stCondLst>
                                        </p:cTn>
                                        <p:tgtEl>
                                          <p:spTgt spid="42"/>
                                        </p:tgtEl>
                                        <p:attrNameLst>
                                          <p:attrName>ppt_x</p:attrName>
                                          <p:attrName>ppt_y</p:attrName>
                                        </p:attrNameLst>
                                      </p:cBhvr>
                                    </p:animMotion>
                                    <p:animEffect transition="in" filter="fade">
                                      <p:cBhvr>
                                        <p:cTn id="56" dur="250"/>
                                        <p:tgtEl>
                                          <p:spTgt spid="42"/>
                                        </p:tgtEl>
                                      </p:cBhvr>
                                    </p:animEffect>
                                  </p:childTnLst>
                                </p:cTn>
                              </p:par>
                              <p:par>
                                <p:cTn id="57" presetID="52" presetClass="entr" presetSubtype="0" fill="hold" nodeType="withEffect">
                                  <p:stCondLst>
                                    <p:cond delay="750"/>
                                  </p:stCondLst>
                                  <p:childTnLst>
                                    <p:set>
                                      <p:cBhvr>
                                        <p:cTn id="58" dur="1" fill="hold">
                                          <p:stCondLst>
                                            <p:cond delay="0"/>
                                          </p:stCondLst>
                                        </p:cTn>
                                        <p:tgtEl>
                                          <p:spTgt spid="28"/>
                                        </p:tgtEl>
                                        <p:attrNameLst>
                                          <p:attrName>style.visibility</p:attrName>
                                        </p:attrNameLst>
                                      </p:cBhvr>
                                      <p:to>
                                        <p:strVal val="visible"/>
                                      </p:to>
                                    </p:set>
                                    <p:animScale>
                                      <p:cBhvr>
                                        <p:cTn id="59" dur="25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250" decel="50000" fill="hold">
                                          <p:stCondLst>
                                            <p:cond delay="0"/>
                                          </p:stCondLst>
                                        </p:cTn>
                                        <p:tgtEl>
                                          <p:spTgt spid="28"/>
                                        </p:tgtEl>
                                        <p:attrNameLst>
                                          <p:attrName>ppt_x</p:attrName>
                                          <p:attrName>ppt_y</p:attrName>
                                        </p:attrNameLst>
                                      </p:cBhvr>
                                    </p:animMotion>
                                    <p:animEffect transition="in" filter="fade">
                                      <p:cBhvr>
                                        <p:cTn id="61" dur="250"/>
                                        <p:tgtEl>
                                          <p:spTgt spid="28"/>
                                        </p:tgtEl>
                                      </p:cBhvr>
                                    </p:animEffect>
                                  </p:childTnLst>
                                </p:cTn>
                              </p:par>
                            </p:childTnLst>
                          </p:cTn>
                        </p:par>
                        <p:par>
                          <p:cTn id="62" fill="hold">
                            <p:stCondLst>
                              <p:cond delay="2500"/>
                            </p:stCondLst>
                            <p:childTnLst>
                              <p:par>
                                <p:cTn id="63" presetID="2" presetClass="entr" presetSubtype="8"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250" fill="hold"/>
                                        <p:tgtEl>
                                          <p:spTgt spid="37"/>
                                        </p:tgtEl>
                                        <p:attrNameLst>
                                          <p:attrName>ppt_x</p:attrName>
                                        </p:attrNameLst>
                                      </p:cBhvr>
                                      <p:tavLst>
                                        <p:tav tm="0">
                                          <p:val>
                                            <p:strVal val="0-#ppt_w/2"/>
                                          </p:val>
                                        </p:tav>
                                        <p:tav tm="100000">
                                          <p:val>
                                            <p:strVal val="#ppt_x"/>
                                          </p:val>
                                        </p:tav>
                                      </p:tavLst>
                                    </p:anim>
                                    <p:anim calcmode="lin" valueType="num">
                                      <p:cBhvr additive="base">
                                        <p:cTn id="66" dur="25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3000"/>
                            </p:stCondLst>
                            <p:childTnLst>
                              <p:par>
                                <p:cTn id="68" presetID="2" presetClass="entr" presetSubtype="4"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 calcmode="lin" valueType="num">
                                      <p:cBhvr additive="base">
                                        <p:cTn id="70" dur="500" fill="hold"/>
                                        <p:tgtEl>
                                          <p:spTgt spid="38"/>
                                        </p:tgtEl>
                                        <p:attrNameLst>
                                          <p:attrName>ppt_x</p:attrName>
                                        </p:attrNameLst>
                                      </p:cBhvr>
                                      <p:tavLst>
                                        <p:tav tm="0">
                                          <p:val>
                                            <p:strVal val="#ppt_x"/>
                                          </p:val>
                                        </p:tav>
                                        <p:tav tm="100000">
                                          <p:val>
                                            <p:strVal val="#ppt_x"/>
                                          </p:val>
                                        </p:tav>
                                      </p:tavLst>
                                    </p:anim>
                                    <p:anim calcmode="lin" valueType="num">
                                      <p:cBhvr additive="base">
                                        <p:cTn id="71" dur="500" fill="hold"/>
                                        <p:tgtEl>
                                          <p:spTgt spid="38"/>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additive="base">
                                        <p:cTn id="74" dur="500" fill="hold"/>
                                        <p:tgtEl>
                                          <p:spTgt spid="39"/>
                                        </p:tgtEl>
                                        <p:attrNameLst>
                                          <p:attrName>ppt_x</p:attrName>
                                        </p:attrNameLst>
                                      </p:cBhvr>
                                      <p:tavLst>
                                        <p:tav tm="0">
                                          <p:val>
                                            <p:strVal val="#ppt_x"/>
                                          </p:val>
                                        </p:tav>
                                        <p:tav tm="100000">
                                          <p:val>
                                            <p:strVal val="#ppt_x"/>
                                          </p:val>
                                        </p:tav>
                                      </p:tavLst>
                                    </p:anim>
                                    <p:anim calcmode="lin" valueType="num">
                                      <p:cBhvr additive="base">
                                        <p:cTn id="75" dur="500" fill="hold"/>
                                        <p:tgtEl>
                                          <p:spTgt spid="39"/>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 calcmode="lin" valueType="num">
                                      <p:cBhvr additive="base">
                                        <p:cTn id="78" dur="500" fill="hold"/>
                                        <p:tgtEl>
                                          <p:spTgt spid="40"/>
                                        </p:tgtEl>
                                        <p:attrNameLst>
                                          <p:attrName>ppt_x</p:attrName>
                                        </p:attrNameLst>
                                      </p:cBhvr>
                                      <p:tavLst>
                                        <p:tav tm="0">
                                          <p:val>
                                            <p:strVal val="#ppt_x"/>
                                          </p:val>
                                        </p:tav>
                                        <p:tav tm="100000">
                                          <p:val>
                                            <p:strVal val="#ppt_x"/>
                                          </p:val>
                                        </p:tav>
                                      </p:tavLst>
                                    </p:anim>
                                    <p:anim calcmode="lin" valueType="num">
                                      <p:cBhvr additive="base">
                                        <p:cTn id="79" dur="500" fill="hold"/>
                                        <p:tgtEl>
                                          <p:spTgt spid="40"/>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500" fill="hold"/>
                                        <p:tgtEl>
                                          <p:spTgt spid="41"/>
                                        </p:tgtEl>
                                        <p:attrNameLst>
                                          <p:attrName>ppt_x</p:attrName>
                                        </p:attrNameLst>
                                      </p:cBhvr>
                                      <p:tavLst>
                                        <p:tav tm="0">
                                          <p:val>
                                            <p:strVal val="#ppt_x"/>
                                          </p:val>
                                        </p:tav>
                                        <p:tav tm="100000">
                                          <p:val>
                                            <p:strVal val="#ppt_x"/>
                                          </p:val>
                                        </p:tav>
                                      </p:tavLst>
                                    </p:anim>
                                    <p:anim calcmode="lin" valueType="num">
                                      <p:cBhvr additive="base">
                                        <p:cTn id="83" dur="500" fill="hold"/>
                                        <p:tgtEl>
                                          <p:spTgt spid="41"/>
                                        </p:tgtEl>
                                        <p:attrNameLst>
                                          <p:attrName>ppt_y</p:attrName>
                                        </p:attrNameLst>
                                      </p:cBhvr>
                                      <p:tavLst>
                                        <p:tav tm="0">
                                          <p:val>
                                            <p:strVal val="1+#ppt_h/2"/>
                                          </p:val>
                                        </p:tav>
                                        <p:tav tm="100000">
                                          <p:val>
                                            <p:strVal val="#ppt_y"/>
                                          </p:val>
                                        </p:tav>
                                      </p:tavLst>
                                    </p:anim>
                                  </p:childTnLst>
                                </p:cTn>
                              </p:par>
                            </p:childTnLst>
                          </p:cTn>
                        </p:par>
                        <p:par>
                          <p:cTn id="84" fill="hold">
                            <p:stCondLst>
                              <p:cond delay="3500"/>
                            </p:stCondLst>
                            <p:childTnLst>
                              <p:par>
                                <p:cTn id="85" presetID="2" presetClass="entr" presetSubtype="2" fill="hold" grpId="0" nodeType="afterEffect">
                                  <p:stCondLst>
                                    <p:cond delay="0"/>
                                  </p:stCondLst>
                                  <p:childTnLst>
                                    <p:set>
                                      <p:cBhvr>
                                        <p:cTn id="86" dur="1" fill="hold">
                                          <p:stCondLst>
                                            <p:cond delay="0"/>
                                          </p:stCondLst>
                                        </p:cTn>
                                        <p:tgtEl>
                                          <p:spTgt spid="10"/>
                                        </p:tgtEl>
                                        <p:attrNameLst>
                                          <p:attrName>style.visibility</p:attrName>
                                        </p:attrNameLst>
                                      </p:cBhvr>
                                      <p:to>
                                        <p:strVal val="visible"/>
                                      </p:to>
                                    </p:set>
                                    <p:anim calcmode="lin" valueType="num">
                                      <p:cBhvr additive="base">
                                        <p:cTn id="87" dur="500" fill="hold"/>
                                        <p:tgtEl>
                                          <p:spTgt spid="10"/>
                                        </p:tgtEl>
                                        <p:attrNameLst>
                                          <p:attrName>ppt_x</p:attrName>
                                        </p:attrNameLst>
                                      </p:cBhvr>
                                      <p:tavLst>
                                        <p:tav tm="0">
                                          <p:val>
                                            <p:strVal val="1+#ppt_w/2"/>
                                          </p:val>
                                        </p:tav>
                                        <p:tav tm="100000">
                                          <p:val>
                                            <p:strVal val="#ppt_x"/>
                                          </p:val>
                                        </p:tav>
                                      </p:tavLst>
                                    </p:anim>
                                    <p:anim calcmode="lin" valueType="num">
                                      <p:cBhvr additive="base">
                                        <p:cTn id="88" dur="500" fill="hold"/>
                                        <p:tgtEl>
                                          <p:spTgt spid="10"/>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1+#ppt_w/2"/>
                                          </p:val>
                                        </p:tav>
                                        <p:tav tm="100000">
                                          <p:val>
                                            <p:strVal val="#ppt_x"/>
                                          </p:val>
                                        </p:tav>
                                      </p:tavLst>
                                    </p:anim>
                                    <p:anim calcmode="lin" valueType="num">
                                      <p:cBhvr additive="base">
                                        <p:cTn id="92" dur="500" fill="hold"/>
                                        <p:tgtEl>
                                          <p:spTgt spid="33"/>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anim calcmode="lin" valueType="num">
                                      <p:cBhvr additive="base">
                                        <p:cTn id="95" dur="500" fill="hold"/>
                                        <p:tgtEl>
                                          <p:spTgt spid="9"/>
                                        </p:tgtEl>
                                        <p:attrNameLst>
                                          <p:attrName>ppt_x</p:attrName>
                                        </p:attrNameLst>
                                      </p:cBhvr>
                                      <p:tavLst>
                                        <p:tav tm="0">
                                          <p:val>
                                            <p:strVal val="1+#ppt_w/2"/>
                                          </p:val>
                                        </p:tav>
                                        <p:tav tm="100000">
                                          <p:val>
                                            <p:strVal val="#ppt_x"/>
                                          </p:val>
                                        </p:tav>
                                      </p:tavLst>
                                    </p:anim>
                                    <p:anim calcmode="lin" valueType="num">
                                      <p:cBhvr additive="base">
                                        <p:cTn id="96" dur="500" fill="hold"/>
                                        <p:tgtEl>
                                          <p:spTgt spid="9"/>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500" fill="hold"/>
                                        <p:tgtEl>
                                          <p:spTgt spid="34"/>
                                        </p:tgtEl>
                                        <p:attrNameLst>
                                          <p:attrName>ppt_x</p:attrName>
                                        </p:attrNameLst>
                                      </p:cBhvr>
                                      <p:tavLst>
                                        <p:tav tm="0">
                                          <p:val>
                                            <p:strVal val="1+#ppt_w/2"/>
                                          </p:val>
                                        </p:tav>
                                        <p:tav tm="100000">
                                          <p:val>
                                            <p:strVal val="#ppt_x"/>
                                          </p:val>
                                        </p:tav>
                                      </p:tavLst>
                                    </p:anim>
                                    <p:anim calcmode="lin" valueType="num">
                                      <p:cBhvr additive="base">
                                        <p:cTn id="100" dur="500" fill="hold"/>
                                        <p:tgtEl>
                                          <p:spTgt spid="34"/>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500" fill="hold"/>
                                        <p:tgtEl>
                                          <p:spTgt spid="8"/>
                                        </p:tgtEl>
                                        <p:attrNameLst>
                                          <p:attrName>ppt_x</p:attrName>
                                        </p:attrNameLst>
                                      </p:cBhvr>
                                      <p:tavLst>
                                        <p:tav tm="0">
                                          <p:val>
                                            <p:strVal val="1+#ppt_w/2"/>
                                          </p:val>
                                        </p:tav>
                                        <p:tav tm="100000">
                                          <p:val>
                                            <p:strVal val="#ppt_x"/>
                                          </p:val>
                                        </p:tav>
                                      </p:tavLst>
                                    </p:anim>
                                    <p:anim calcmode="lin" valueType="num">
                                      <p:cBhvr additive="base">
                                        <p:cTn id="104" dur="500" fill="hold"/>
                                        <p:tgtEl>
                                          <p:spTgt spid="8"/>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additive="base">
                                        <p:cTn id="107" dur="500" fill="hold"/>
                                        <p:tgtEl>
                                          <p:spTgt spid="35"/>
                                        </p:tgtEl>
                                        <p:attrNameLst>
                                          <p:attrName>ppt_x</p:attrName>
                                        </p:attrNameLst>
                                      </p:cBhvr>
                                      <p:tavLst>
                                        <p:tav tm="0">
                                          <p:val>
                                            <p:strVal val="1+#ppt_w/2"/>
                                          </p:val>
                                        </p:tav>
                                        <p:tav tm="100000">
                                          <p:val>
                                            <p:strVal val="#ppt_x"/>
                                          </p:val>
                                        </p:tav>
                                      </p:tavLst>
                                    </p:anim>
                                    <p:anim calcmode="lin" valueType="num">
                                      <p:cBhvr additive="base">
                                        <p:cTn id="108" dur="500" fill="hold"/>
                                        <p:tgtEl>
                                          <p:spTgt spid="35"/>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7"/>
                                        </p:tgtEl>
                                        <p:attrNameLst>
                                          <p:attrName>style.visibility</p:attrName>
                                        </p:attrNameLst>
                                      </p:cBhvr>
                                      <p:to>
                                        <p:strVal val="visible"/>
                                      </p:to>
                                    </p:set>
                                    <p:anim calcmode="lin" valueType="num">
                                      <p:cBhvr additive="base">
                                        <p:cTn id="111" dur="500" fill="hold"/>
                                        <p:tgtEl>
                                          <p:spTgt spid="7"/>
                                        </p:tgtEl>
                                        <p:attrNameLst>
                                          <p:attrName>ppt_x</p:attrName>
                                        </p:attrNameLst>
                                      </p:cBhvr>
                                      <p:tavLst>
                                        <p:tav tm="0">
                                          <p:val>
                                            <p:strVal val="1+#ppt_w/2"/>
                                          </p:val>
                                        </p:tav>
                                        <p:tav tm="100000">
                                          <p:val>
                                            <p:strVal val="#ppt_x"/>
                                          </p:val>
                                        </p:tav>
                                      </p:tavLst>
                                    </p:anim>
                                    <p:anim calcmode="lin" valueType="num">
                                      <p:cBhvr additive="base">
                                        <p:cTn id="112" dur="500" fill="hold"/>
                                        <p:tgtEl>
                                          <p:spTgt spid="7"/>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anim calcmode="lin" valueType="num">
                                      <p:cBhvr additive="base">
                                        <p:cTn id="115" dur="500" fill="hold"/>
                                        <p:tgtEl>
                                          <p:spTgt spid="36"/>
                                        </p:tgtEl>
                                        <p:attrNameLst>
                                          <p:attrName>ppt_x</p:attrName>
                                        </p:attrNameLst>
                                      </p:cBhvr>
                                      <p:tavLst>
                                        <p:tav tm="0">
                                          <p:val>
                                            <p:strVal val="1+#ppt_w/2"/>
                                          </p:val>
                                        </p:tav>
                                        <p:tav tm="100000">
                                          <p:val>
                                            <p:strVal val="#ppt_x"/>
                                          </p:val>
                                        </p:tav>
                                      </p:tavLst>
                                    </p:anim>
                                    <p:anim calcmode="lin" valueType="num">
                                      <p:cBhvr additive="base">
                                        <p:cTn id="116"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33" grpId="0"/>
      <p:bldP spid="34" grpId="0"/>
      <p:bldP spid="35" grpId="0" animBg="1"/>
      <p:bldP spid="36" grpId="0"/>
      <p:bldP spid="37" grpId="0"/>
      <p:bldP spid="38" grpId="0"/>
      <p:bldP spid="39" grpId="0"/>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 作 完 成 情 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Group 149"/>
          <p:cNvGrpSpPr/>
          <p:nvPr/>
        </p:nvGrpSpPr>
        <p:grpSpPr bwMode="auto">
          <a:xfrm>
            <a:off x="6409340" y="1057224"/>
            <a:ext cx="661688" cy="662963"/>
            <a:chOff x="4216906" y="4857744"/>
            <a:chExt cx="713232" cy="713231"/>
          </a:xfrm>
          <a:solidFill>
            <a:srgbClr val="0070C0"/>
          </a:solidFill>
        </p:grpSpPr>
        <p:sp>
          <p:nvSpPr>
            <p:cNvPr id="4" name="Donut 32"/>
            <p:cNvSpPr>
              <a:spLocks noChangeArrowheads="1"/>
            </p:cNvSpPr>
            <p:nvPr/>
          </p:nvSpPr>
          <p:spPr bwMode="auto">
            <a:xfrm>
              <a:off x="4216618" y="4857744"/>
              <a:ext cx="713768" cy="71288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a:outerShdw blurRad="57785" dist="33020" dir="3180000" algn="ctr">
                <a:srgbClr val="000000">
                  <a:alpha val="30000"/>
                </a:srgbClr>
              </a:outerShdw>
            </a:effectLst>
          </p:spPr>
          <p:txBody>
            <a:bodyPr anchor="ctr"/>
            <a:lstStyle/>
            <a:p>
              <a:pPr algn="ctr" defTabSz="457200">
                <a:defRPr/>
              </a:pPr>
              <a:endParaRPr lang="en-US" dirty="0">
                <a:latin typeface="微软雅黑" panose="020B0503020204020204" pitchFamily="34" charset="-122"/>
                <a:ea typeface="微软雅黑" panose="020B0503020204020204" pitchFamily="34" charset="-122"/>
              </a:endParaRPr>
            </a:p>
          </p:txBody>
        </p:sp>
        <p:grpSp>
          <p:nvGrpSpPr>
            <p:cNvPr id="5" name="Gruppe 67"/>
            <p:cNvGrpSpPr/>
            <p:nvPr/>
          </p:nvGrpSpPr>
          <p:grpSpPr bwMode="auto">
            <a:xfrm>
              <a:off x="4370796" y="5028441"/>
              <a:ext cx="405456" cy="371850"/>
              <a:chOff x="355442" y="4350695"/>
              <a:chExt cx="900893" cy="825896"/>
            </a:xfrm>
            <a:grpFill/>
          </p:grpSpPr>
          <p:sp>
            <p:nvSpPr>
              <p:cNvPr id="6" name="Freeform 26"/>
              <p:cNvSpPr>
                <a:spLocks noEditPoints="1"/>
              </p:cNvSpPr>
              <p:nvPr/>
            </p:nvSpPr>
            <p:spPr bwMode="auto">
              <a:xfrm>
                <a:off x="355442" y="4350695"/>
                <a:ext cx="584955" cy="588138"/>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grpFill/>
              <a:ln w="9525">
                <a:noFill/>
                <a:round/>
              </a:ln>
            </p:spPr>
            <p:txBody>
              <a:bodyPr/>
              <a:lstStyle/>
              <a:p>
                <a:pPr fontAlgn="auto">
                  <a:spcBef>
                    <a:spcPts val="0"/>
                  </a:spcBef>
                  <a:spcAft>
                    <a:spcPts val="0"/>
                  </a:spcAft>
                  <a:defRPr/>
                </a:pPr>
                <a:endParaRPr lang="da-DK" kern="0" dirty="0">
                  <a:latin typeface="微软雅黑" panose="020B0503020204020204" pitchFamily="34" charset="-122"/>
                  <a:ea typeface="微软雅黑" panose="020B0503020204020204" pitchFamily="34" charset="-122"/>
                </a:endParaRPr>
              </a:p>
            </p:txBody>
          </p:sp>
          <p:sp>
            <p:nvSpPr>
              <p:cNvPr id="7" name="Freeform 27"/>
              <p:cNvSpPr>
                <a:spLocks noEditPoints="1"/>
              </p:cNvSpPr>
              <p:nvPr/>
            </p:nvSpPr>
            <p:spPr bwMode="auto">
              <a:xfrm>
                <a:off x="840298" y="4757386"/>
                <a:ext cx="416037" cy="4192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grpFill/>
              <a:ln w="9525">
                <a:noFill/>
                <a:round/>
              </a:ln>
            </p:spPr>
            <p:txBody>
              <a:bodyPr/>
              <a:lstStyle/>
              <a:p>
                <a:pPr fontAlgn="auto">
                  <a:spcBef>
                    <a:spcPts val="0"/>
                  </a:spcBef>
                  <a:spcAft>
                    <a:spcPts val="0"/>
                  </a:spcAft>
                  <a:defRPr/>
                </a:pPr>
                <a:endParaRPr lang="da-DK" kern="0" dirty="0">
                  <a:latin typeface="微软雅黑" panose="020B0503020204020204" pitchFamily="34" charset="-122"/>
                  <a:ea typeface="微软雅黑" panose="020B0503020204020204" pitchFamily="34" charset="-122"/>
                </a:endParaRPr>
              </a:p>
            </p:txBody>
          </p:sp>
        </p:grpSp>
      </p:grpSp>
      <p:grpSp>
        <p:nvGrpSpPr>
          <p:cNvPr id="8" name="Group 144"/>
          <p:cNvGrpSpPr/>
          <p:nvPr/>
        </p:nvGrpSpPr>
        <p:grpSpPr bwMode="auto">
          <a:xfrm>
            <a:off x="7237184" y="4154456"/>
            <a:ext cx="660217" cy="662962"/>
            <a:chOff x="5109976" y="4636766"/>
            <a:chExt cx="713233" cy="713231"/>
          </a:xfrm>
          <a:solidFill>
            <a:srgbClr val="0070C0"/>
          </a:solidFill>
        </p:grpSpPr>
        <p:sp>
          <p:nvSpPr>
            <p:cNvPr id="9" name="Donut 33"/>
            <p:cNvSpPr>
              <a:spLocks noChangeArrowheads="1"/>
            </p:cNvSpPr>
            <p:nvPr/>
          </p:nvSpPr>
          <p:spPr bwMode="auto">
            <a:xfrm>
              <a:off x="5109859" y="4637346"/>
              <a:ext cx="713018"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a:outerShdw blurRad="57785" dist="33020" dir="3180000" algn="ctr">
                <a:srgbClr val="000000">
                  <a:alpha val="30000"/>
                </a:srgbClr>
              </a:outerShdw>
            </a:effectLst>
          </p:spPr>
          <p:txBody>
            <a:bodyPr anchor="ctr"/>
            <a:lstStyle/>
            <a:p>
              <a:pPr algn="ctr" defTabSz="457200">
                <a:defRPr/>
              </a:pPr>
              <a:endParaRPr lang="en-US" dirty="0">
                <a:latin typeface="微软雅黑" panose="020B0503020204020204" pitchFamily="34" charset="-122"/>
                <a:ea typeface="微软雅黑" panose="020B0503020204020204" pitchFamily="34" charset="-122"/>
              </a:endParaRPr>
            </a:p>
          </p:txBody>
        </p:sp>
        <p:grpSp>
          <p:nvGrpSpPr>
            <p:cNvPr id="10" name="Gruppe 66"/>
            <p:cNvGrpSpPr/>
            <p:nvPr/>
          </p:nvGrpSpPr>
          <p:grpSpPr bwMode="auto">
            <a:xfrm>
              <a:off x="5308125" y="4834464"/>
              <a:ext cx="316926" cy="317844"/>
              <a:chOff x="4167326" y="4389120"/>
              <a:chExt cx="785174" cy="787473"/>
            </a:xfrm>
            <a:grpFill/>
          </p:grpSpPr>
          <p:sp>
            <p:nvSpPr>
              <p:cNvPr id="11" name="Freeform 36"/>
              <p:cNvSpPr/>
              <p:nvPr/>
            </p:nvSpPr>
            <p:spPr bwMode="auto">
              <a:xfrm>
                <a:off x="4469208" y="4794927"/>
                <a:ext cx="190814" cy="381664"/>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grpFill/>
              <a:ln w="9525">
                <a:noFill/>
                <a:round/>
              </a:ln>
            </p:spPr>
            <p:txBody>
              <a:bodyPr/>
              <a:lstStyle/>
              <a:p>
                <a:pPr fontAlgn="auto">
                  <a:spcBef>
                    <a:spcPts val="0"/>
                  </a:spcBef>
                  <a:spcAft>
                    <a:spcPts val="0"/>
                  </a:spcAft>
                  <a:defRPr/>
                </a:pPr>
                <a:endParaRPr lang="da-DK" kern="0" dirty="0">
                  <a:latin typeface="微软雅黑" panose="020B0503020204020204" pitchFamily="34" charset="-122"/>
                  <a:ea typeface="微软雅黑" panose="020B0503020204020204" pitchFamily="34" charset="-122"/>
                </a:endParaRPr>
              </a:p>
            </p:txBody>
          </p:sp>
          <p:sp>
            <p:nvSpPr>
              <p:cNvPr id="12" name="Freeform 37"/>
              <p:cNvSpPr/>
              <p:nvPr/>
            </p:nvSpPr>
            <p:spPr bwMode="auto">
              <a:xfrm>
                <a:off x="4761686" y="4671356"/>
                <a:ext cx="190814" cy="505237"/>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grpFill/>
              <a:ln w="9525">
                <a:noFill/>
                <a:round/>
              </a:ln>
            </p:spPr>
            <p:txBody>
              <a:bodyPr/>
              <a:lstStyle/>
              <a:p>
                <a:pPr fontAlgn="auto">
                  <a:spcBef>
                    <a:spcPts val="0"/>
                  </a:spcBef>
                  <a:spcAft>
                    <a:spcPts val="0"/>
                  </a:spcAft>
                  <a:defRPr/>
                </a:pPr>
                <a:endParaRPr lang="da-DK" kern="0" dirty="0">
                  <a:latin typeface="微软雅黑" panose="020B0503020204020204" pitchFamily="34" charset="-122"/>
                  <a:ea typeface="微软雅黑" panose="020B0503020204020204" pitchFamily="34" charset="-122"/>
                </a:endParaRPr>
              </a:p>
            </p:txBody>
          </p:sp>
          <p:sp>
            <p:nvSpPr>
              <p:cNvPr id="13" name="Freeform 37"/>
              <p:cNvSpPr/>
              <p:nvPr/>
            </p:nvSpPr>
            <p:spPr bwMode="auto">
              <a:xfrm>
                <a:off x="4167326" y="4389120"/>
                <a:ext cx="206554" cy="787473"/>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grpFill/>
              <a:ln w="9525">
                <a:noFill/>
                <a:round/>
              </a:ln>
            </p:spPr>
            <p:txBody>
              <a:bodyPr/>
              <a:lstStyle/>
              <a:p>
                <a:pPr fontAlgn="auto">
                  <a:spcBef>
                    <a:spcPts val="0"/>
                  </a:spcBef>
                  <a:spcAft>
                    <a:spcPts val="0"/>
                  </a:spcAft>
                  <a:defRPr/>
                </a:pPr>
                <a:endParaRPr lang="da-DK" kern="0" dirty="0">
                  <a:latin typeface="微软雅黑" panose="020B0503020204020204" pitchFamily="34" charset="-122"/>
                  <a:ea typeface="微软雅黑" panose="020B0503020204020204" pitchFamily="34" charset="-122"/>
                </a:endParaRPr>
              </a:p>
            </p:txBody>
          </p:sp>
        </p:grpSp>
      </p:grpSp>
      <p:grpSp>
        <p:nvGrpSpPr>
          <p:cNvPr id="14" name="Group 35"/>
          <p:cNvGrpSpPr/>
          <p:nvPr/>
        </p:nvGrpSpPr>
        <p:grpSpPr bwMode="auto">
          <a:xfrm>
            <a:off x="7844469" y="3563843"/>
            <a:ext cx="660217" cy="664439"/>
            <a:chOff x="6093795" y="4270789"/>
            <a:chExt cx="967236" cy="969390"/>
          </a:xfrm>
          <a:solidFill>
            <a:srgbClr val="0070C0"/>
          </a:solidFill>
        </p:grpSpPr>
        <p:sp>
          <p:nvSpPr>
            <p:cNvPr id="15" name="Donut 34"/>
            <p:cNvSpPr>
              <a:spLocks noChangeArrowheads="1"/>
            </p:cNvSpPr>
            <p:nvPr/>
          </p:nvSpPr>
          <p:spPr bwMode="auto">
            <a:xfrm>
              <a:off x="6093093" y="4271262"/>
              <a:ext cx="968532" cy="96835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a:outerShdw blurRad="57785" dist="33020" dir="3180000" algn="ctr">
                <a:srgbClr val="000000">
                  <a:alpha val="30000"/>
                </a:srgbClr>
              </a:outerShdw>
            </a:effectLst>
          </p:spPr>
          <p:txBody>
            <a:bodyPr anchor="ctr"/>
            <a:lstStyle/>
            <a:p>
              <a:pPr algn="ctr" defTabSz="457200">
                <a:defRPr/>
              </a:pPr>
              <a:endParaRPr lang="en-US" dirty="0">
                <a:latin typeface="微软雅黑" panose="020B0503020204020204" pitchFamily="34" charset="-122"/>
                <a:ea typeface="微软雅黑" panose="020B0503020204020204" pitchFamily="34" charset="-122"/>
              </a:endParaRPr>
            </a:p>
          </p:txBody>
        </p:sp>
        <p:grpSp>
          <p:nvGrpSpPr>
            <p:cNvPr id="16" name="Gruppe 344"/>
            <p:cNvGrpSpPr/>
            <p:nvPr/>
          </p:nvGrpSpPr>
          <p:grpSpPr bwMode="auto">
            <a:xfrm>
              <a:off x="6431797" y="4509479"/>
              <a:ext cx="291210" cy="492007"/>
              <a:chOff x="2114233" y="1516380"/>
              <a:chExt cx="263525" cy="444500"/>
            </a:xfrm>
            <a:grpFill/>
          </p:grpSpPr>
          <p:sp>
            <p:nvSpPr>
              <p:cNvPr id="17" name="Freeform 15"/>
              <p:cNvSpPr>
                <a:spLocks noEditPoints="1"/>
              </p:cNvSpPr>
              <p:nvPr/>
            </p:nvSpPr>
            <p:spPr bwMode="auto">
              <a:xfrm>
                <a:off x="2113770" y="1516292"/>
                <a:ext cx="264373"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w="9525">
                <a:noFill/>
                <a:round/>
              </a:ln>
            </p:spPr>
            <p:txBody>
              <a:bodyPr/>
              <a:lstStyle/>
              <a:p>
                <a:pPr fontAlgn="auto">
                  <a:spcBef>
                    <a:spcPts val="0"/>
                  </a:spcBef>
                  <a:spcAft>
                    <a:spcPts val="0"/>
                  </a:spcAft>
                  <a:defRPr/>
                </a:pPr>
                <a:endParaRPr lang="en-US" kern="0" dirty="0">
                  <a:latin typeface="微软雅黑" panose="020B0503020204020204" pitchFamily="34" charset="-122"/>
                  <a:ea typeface="微软雅黑" panose="020B0503020204020204" pitchFamily="34" charset="-122"/>
                </a:endParaRPr>
              </a:p>
            </p:txBody>
          </p:sp>
          <p:sp>
            <p:nvSpPr>
              <p:cNvPr id="18" name="Freeform 16"/>
              <p:cNvSpPr>
                <a:spLocks noEditPoints="1"/>
              </p:cNvSpPr>
              <p:nvPr/>
            </p:nvSpPr>
            <p:spPr bwMode="auto">
              <a:xfrm>
                <a:off x="2135322" y="1557883"/>
                <a:ext cx="221269"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w="9525">
                <a:noFill/>
                <a:round/>
              </a:ln>
            </p:spPr>
            <p:txBody>
              <a:bodyPr/>
              <a:lstStyle/>
              <a:p>
                <a:pPr fontAlgn="auto">
                  <a:spcBef>
                    <a:spcPts val="0"/>
                  </a:spcBef>
                  <a:spcAft>
                    <a:spcPts val="0"/>
                  </a:spcAft>
                  <a:defRPr/>
                </a:pPr>
                <a:endParaRPr lang="en-US" kern="0" dirty="0">
                  <a:latin typeface="微软雅黑" panose="020B0503020204020204" pitchFamily="34" charset="-122"/>
                  <a:ea typeface="微软雅黑" panose="020B0503020204020204" pitchFamily="34" charset="-122"/>
                </a:endParaRPr>
              </a:p>
            </p:txBody>
          </p:sp>
          <p:sp>
            <p:nvSpPr>
              <p:cNvPr id="19" name="Freeform 17"/>
              <p:cNvSpPr/>
              <p:nvPr/>
            </p:nvSpPr>
            <p:spPr bwMode="auto">
              <a:xfrm>
                <a:off x="2171242" y="1666881"/>
                <a:ext cx="149428"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w="9525">
                <a:noFill/>
                <a:round/>
              </a:ln>
            </p:spPr>
            <p:txBody>
              <a:bodyPr/>
              <a:lstStyle/>
              <a:p>
                <a:pPr fontAlgn="auto">
                  <a:spcBef>
                    <a:spcPts val="0"/>
                  </a:spcBef>
                  <a:spcAft>
                    <a:spcPts val="0"/>
                  </a:spcAft>
                  <a:defRPr/>
                </a:pPr>
                <a:endParaRPr lang="en-US" kern="0" dirty="0">
                  <a:latin typeface="微软雅黑" panose="020B0503020204020204" pitchFamily="34" charset="-122"/>
                  <a:ea typeface="微软雅黑" panose="020B0503020204020204" pitchFamily="34" charset="-122"/>
                </a:endParaRPr>
              </a:p>
            </p:txBody>
          </p:sp>
        </p:grpSp>
      </p:grpSp>
      <p:grpSp>
        <p:nvGrpSpPr>
          <p:cNvPr id="20" name="Group 131"/>
          <p:cNvGrpSpPr/>
          <p:nvPr/>
        </p:nvGrpSpPr>
        <p:grpSpPr bwMode="auto">
          <a:xfrm>
            <a:off x="7237186" y="1244213"/>
            <a:ext cx="660217" cy="662963"/>
            <a:chOff x="5109971" y="1507999"/>
            <a:chExt cx="713232" cy="713232"/>
          </a:xfrm>
          <a:solidFill>
            <a:srgbClr val="0070C0"/>
          </a:solidFill>
        </p:grpSpPr>
        <p:sp>
          <p:nvSpPr>
            <p:cNvPr id="21" name="Donut 12"/>
            <p:cNvSpPr>
              <a:spLocks noChangeArrowheads="1"/>
            </p:cNvSpPr>
            <p:nvPr/>
          </p:nvSpPr>
          <p:spPr bwMode="auto">
            <a:xfrm flipV="1">
              <a:off x="5109852" y="1508172"/>
              <a:ext cx="713017"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a:outerShdw blurRad="57785" dist="33020" dir="3180000" algn="ctr">
                <a:srgbClr val="000000">
                  <a:alpha val="30000"/>
                </a:srgbClr>
              </a:outerShdw>
            </a:effectLst>
          </p:spPr>
          <p:txBody>
            <a:bodyPr anchor="ctr"/>
            <a:lstStyle/>
            <a:p>
              <a:pPr algn="ctr" defTabSz="457200">
                <a:defRPr/>
              </a:pPr>
              <a:endParaRPr lang="en-US" dirty="0">
                <a:latin typeface="微软雅黑" panose="020B0503020204020204" pitchFamily="34" charset="-122"/>
                <a:ea typeface="微软雅黑" panose="020B0503020204020204" pitchFamily="34" charset="-122"/>
              </a:endParaRPr>
            </a:p>
          </p:txBody>
        </p:sp>
        <p:sp>
          <p:nvSpPr>
            <p:cNvPr id="22" name="Freeform 41"/>
            <p:cNvSpPr>
              <a:spLocks noEditPoints="1"/>
            </p:cNvSpPr>
            <p:nvPr/>
          </p:nvSpPr>
          <p:spPr bwMode="auto">
            <a:xfrm>
              <a:off x="5293668" y="1709513"/>
              <a:ext cx="345387"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grpFill/>
            <a:ln w="9525">
              <a:noFill/>
              <a:round/>
            </a:ln>
          </p:spPr>
          <p:txBody>
            <a:bodyPr/>
            <a:lstStyle/>
            <a:p>
              <a:pPr fontAlgn="auto">
                <a:spcBef>
                  <a:spcPts val="0"/>
                </a:spcBef>
                <a:spcAft>
                  <a:spcPts val="0"/>
                </a:spcAft>
                <a:defRPr/>
              </a:pPr>
              <a:endParaRPr lang="en-US" kern="0" dirty="0">
                <a:latin typeface="微软雅黑" panose="020B0503020204020204" pitchFamily="34" charset="-122"/>
                <a:ea typeface="微软雅黑" panose="020B0503020204020204" pitchFamily="34" charset="-122"/>
              </a:endParaRPr>
            </a:p>
          </p:txBody>
        </p:sp>
      </p:grpSp>
      <p:grpSp>
        <p:nvGrpSpPr>
          <p:cNvPr id="23" name="Group 132"/>
          <p:cNvGrpSpPr/>
          <p:nvPr/>
        </p:nvGrpSpPr>
        <p:grpSpPr bwMode="auto">
          <a:xfrm>
            <a:off x="7844467" y="1833349"/>
            <a:ext cx="660217" cy="664439"/>
            <a:chOff x="5765300" y="2141983"/>
            <a:chExt cx="713233" cy="713232"/>
          </a:xfrm>
          <a:solidFill>
            <a:srgbClr val="0070C0"/>
          </a:solidFill>
        </p:grpSpPr>
        <p:sp>
          <p:nvSpPr>
            <p:cNvPr id="24" name="Donut 13"/>
            <p:cNvSpPr>
              <a:spLocks noChangeArrowheads="1"/>
            </p:cNvSpPr>
            <p:nvPr/>
          </p:nvSpPr>
          <p:spPr bwMode="auto">
            <a:xfrm flipV="1">
              <a:off x="5764784" y="2141636"/>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a:outerShdw blurRad="57785" dist="33020" dir="3180000" algn="ctr">
                <a:srgbClr val="000000">
                  <a:alpha val="30000"/>
                </a:srgbClr>
              </a:outerShdw>
            </a:effectLst>
          </p:spPr>
          <p:txBody>
            <a:bodyPr anchor="ctr"/>
            <a:lstStyle/>
            <a:p>
              <a:pPr algn="ctr" defTabSz="457200">
                <a:defRPr/>
              </a:pPr>
              <a:endParaRPr lang="en-US" dirty="0">
                <a:latin typeface="微软雅黑" panose="020B0503020204020204" pitchFamily="34" charset="-122"/>
                <a:ea typeface="微软雅黑" panose="020B0503020204020204" pitchFamily="34" charset="-122"/>
              </a:endParaRPr>
            </a:p>
          </p:txBody>
        </p:sp>
        <p:sp>
          <p:nvSpPr>
            <p:cNvPr id="25" name="Freeform 41"/>
            <p:cNvSpPr>
              <a:spLocks noEditPoints="1"/>
            </p:cNvSpPr>
            <p:nvPr/>
          </p:nvSpPr>
          <p:spPr bwMode="auto">
            <a:xfrm>
              <a:off x="5946258" y="2357714"/>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grpFill/>
            <a:ln w="9525">
              <a:noFill/>
              <a:round/>
            </a:ln>
          </p:spPr>
          <p:txBody>
            <a:bodyPr/>
            <a:lstStyle/>
            <a:p>
              <a:pPr fontAlgn="auto">
                <a:spcBef>
                  <a:spcPts val="0"/>
                </a:spcBef>
                <a:spcAft>
                  <a:spcPts val="0"/>
                </a:spcAft>
                <a:defRPr/>
              </a:pPr>
              <a:endParaRPr lang="en-US" kern="0" dirty="0">
                <a:latin typeface="微软雅黑" panose="020B0503020204020204" pitchFamily="34" charset="-122"/>
                <a:ea typeface="微软雅黑" panose="020B0503020204020204" pitchFamily="34" charset="-122"/>
              </a:endParaRPr>
            </a:p>
          </p:txBody>
        </p:sp>
      </p:grpSp>
      <p:grpSp>
        <p:nvGrpSpPr>
          <p:cNvPr id="26" name="Group 133"/>
          <p:cNvGrpSpPr/>
          <p:nvPr/>
        </p:nvGrpSpPr>
        <p:grpSpPr bwMode="auto">
          <a:xfrm>
            <a:off x="8056210" y="2692688"/>
            <a:ext cx="660217" cy="662962"/>
            <a:chOff x="5993893" y="3065525"/>
            <a:chExt cx="713232" cy="713232"/>
          </a:xfrm>
          <a:solidFill>
            <a:srgbClr val="0070C0"/>
          </a:solidFill>
        </p:grpSpPr>
        <p:sp>
          <p:nvSpPr>
            <p:cNvPr id="27"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a:outerShdw blurRad="57785" dist="33020" dir="3180000" algn="ctr">
                <a:srgbClr val="000000">
                  <a:alpha val="30000"/>
                </a:srgbClr>
              </a:outerShdw>
            </a:effectLst>
          </p:spPr>
          <p:txBody>
            <a:bodyPr anchor="ctr"/>
            <a:lstStyle/>
            <a:p>
              <a:pPr algn="ctr" defTabSz="457200">
                <a:defRPr/>
              </a:pPr>
              <a:endParaRPr lang="en-US" dirty="0">
                <a:latin typeface="微软雅黑" panose="020B0503020204020204" pitchFamily="34" charset="-122"/>
                <a:ea typeface="微软雅黑" panose="020B0503020204020204" pitchFamily="34" charset="-122"/>
              </a:endParaRPr>
            </a:p>
          </p:txBody>
        </p:sp>
        <p:sp>
          <p:nvSpPr>
            <p:cNvPr id="28"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grpFill/>
            <a:ln w="9525">
              <a:noFill/>
              <a:round/>
            </a:ln>
          </p:spPr>
          <p:txBody>
            <a:bodyPr/>
            <a:lstStyle/>
            <a:p>
              <a:pPr fontAlgn="auto">
                <a:spcBef>
                  <a:spcPts val="0"/>
                </a:spcBef>
                <a:spcAft>
                  <a:spcPts val="0"/>
                </a:spcAft>
                <a:defRPr/>
              </a:pPr>
              <a:endParaRPr lang="en-US" kern="0" dirty="0">
                <a:latin typeface="微软雅黑" panose="020B0503020204020204" pitchFamily="34" charset="-122"/>
                <a:ea typeface="微软雅黑" panose="020B0503020204020204" pitchFamily="34" charset="-122"/>
              </a:endParaRPr>
            </a:p>
          </p:txBody>
        </p:sp>
      </p:grpSp>
      <p:grpSp>
        <p:nvGrpSpPr>
          <p:cNvPr id="29" name="Group 130"/>
          <p:cNvGrpSpPr/>
          <p:nvPr/>
        </p:nvGrpSpPr>
        <p:grpSpPr bwMode="auto">
          <a:xfrm>
            <a:off x="6409340" y="4357060"/>
            <a:ext cx="661688" cy="662962"/>
            <a:chOff x="4216908" y="1306354"/>
            <a:chExt cx="713232" cy="713232"/>
          </a:xfrm>
          <a:solidFill>
            <a:srgbClr val="0070C0"/>
          </a:solidFill>
        </p:grpSpPr>
        <p:sp>
          <p:nvSpPr>
            <p:cNvPr id="30" name="Donut 10"/>
            <p:cNvSpPr>
              <a:spLocks noChangeArrowheads="1"/>
            </p:cNvSpPr>
            <p:nvPr/>
          </p:nvSpPr>
          <p:spPr bwMode="auto">
            <a:xfrm flipV="1">
              <a:off x="4216620" y="1306698"/>
              <a:ext cx="713768"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a:outerShdw blurRad="57785" dist="33020" dir="3180000" algn="ctr">
                <a:srgbClr val="000000">
                  <a:alpha val="30000"/>
                </a:srgbClr>
              </a:outerShdw>
            </a:effectLst>
          </p:spPr>
          <p:txBody>
            <a:bodyPr anchor="ctr"/>
            <a:lstStyle/>
            <a:p>
              <a:pPr algn="ctr" defTabSz="457200">
                <a:defRPr/>
              </a:pPr>
              <a:endParaRPr lang="en-US" dirty="0">
                <a:latin typeface="微软雅黑" panose="020B0503020204020204" pitchFamily="34" charset="-122"/>
                <a:ea typeface="微软雅黑" panose="020B0503020204020204" pitchFamily="34" charset="-122"/>
              </a:endParaRPr>
            </a:p>
          </p:txBody>
        </p:sp>
        <p:sp>
          <p:nvSpPr>
            <p:cNvPr id="31" name="Freeform 12"/>
            <p:cNvSpPr>
              <a:spLocks noEditPoints="1"/>
            </p:cNvSpPr>
            <p:nvPr/>
          </p:nvSpPr>
          <p:spPr bwMode="auto">
            <a:xfrm>
              <a:off x="4435073" y="1467069"/>
              <a:ext cx="276863" cy="392147"/>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grpFill/>
            <a:ln w="9525">
              <a:noFill/>
              <a:round/>
            </a:ln>
          </p:spPr>
          <p:txBody>
            <a:bodyPr/>
            <a:lstStyle/>
            <a:p>
              <a:pPr fontAlgn="auto">
                <a:spcBef>
                  <a:spcPts val="0"/>
                </a:spcBef>
                <a:spcAft>
                  <a:spcPts val="0"/>
                </a:spcAft>
                <a:defRPr/>
              </a:pPr>
              <a:endParaRPr lang="en-US" kern="0" dirty="0">
                <a:latin typeface="微软雅黑" panose="020B0503020204020204" pitchFamily="34" charset="-122"/>
                <a:ea typeface="微软雅黑" panose="020B0503020204020204" pitchFamily="34" charset="-122"/>
              </a:endParaRPr>
            </a:p>
          </p:txBody>
        </p:sp>
      </p:grpSp>
      <p:sp>
        <p:nvSpPr>
          <p:cNvPr id="32" name="TextBox 31"/>
          <p:cNvSpPr txBox="1"/>
          <p:nvPr/>
        </p:nvSpPr>
        <p:spPr bwMode="auto">
          <a:xfrm>
            <a:off x="2539455" y="1823503"/>
            <a:ext cx="2824633" cy="2862322"/>
          </a:xfrm>
          <a:prstGeom prst="rect">
            <a:avLst/>
          </a:prstGeom>
          <a:noFill/>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单的文字概述这里输入简单文字概述简单的文字概述这里输入简单的文字概述这里输入简单的文字概述这里输入简单文字概述简单的文字概述这里输入简单的文字概述这里输入简单的文字概述这里输入简单文字概述简单的文字概述这里输入简单的文字概述</a:t>
            </a:r>
            <a:endParaRPr lang="zh-CN" altLang="en-US" sz="1200" dirty="0">
              <a:latin typeface="微软雅黑" panose="020B0503020204020204" pitchFamily="34" charset="-122"/>
              <a:ea typeface="微软雅黑" panose="020B0503020204020204" pitchFamily="34" charset="-122"/>
            </a:endParaRPr>
          </a:p>
        </p:txBody>
      </p:sp>
      <p:sp>
        <p:nvSpPr>
          <p:cNvPr id="33" name="矩形 32"/>
          <p:cNvSpPr/>
          <p:nvPr/>
        </p:nvSpPr>
        <p:spPr bwMode="auto">
          <a:xfrm>
            <a:off x="2555776" y="1463463"/>
            <a:ext cx="2020887" cy="369333"/>
          </a:xfrm>
          <a:prstGeom prst="rect">
            <a:avLst/>
          </a:prstGeom>
        </p:spPr>
        <p:txBody>
          <a:bodyPr>
            <a:spAutoFit/>
          </a:bodyPr>
          <a:lstStyle/>
          <a:p>
            <a:pPr fontAlgn="auto">
              <a:spcBef>
                <a:spcPts val="0"/>
              </a:spcBef>
              <a:spcAft>
                <a:spcPts val="0"/>
              </a:spcAft>
              <a:defRPr/>
            </a:pPr>
            <a:r>
              <a:rPr lang="zh-CN" altLang="en-US" b="1" dirty="0">
                <a:latin typeface="微软雅黑" panose="020B0503020204020204" pitchFamily="34" charset="-122"/>
                <a:ea typeface="微软雅黑" panose="020B0503020204020204" pitchFamily="34" charset="-122"/>
              </a:rPr>
              <a:t>输入相关标题</a:t>
            </a:r>
            <a:endParaRPr lang="zh-CN" altLang="en-US"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5724128" y="2018001"/>
            <a:ext cx="2032076" cy="2040156"/>
            <a:chOff x="4922117" y="1686128"/>
            <a:chExt cx="2032076" cy="2040156"/>
          </a:xfrm>
        </p:grpSpPr>
        <p:sp>
          <p:nvSpPr>
            <p:cNvPr id="35" name="Donut 8"/>
            <p:cNvSpPr>
              <a:spLocks noChangeArrowheads="1"/>
            </p:cNvSpPr>
            <p:nvPr/>
          </p:nvSpPr>
          <p:spPr bwMode="auto">
            <a:xfrm>
              <a:off x="4922117" y="1686128"/>
              <a:ext cx="2032076" cy="2040156"/>
            </a:xfrm>
            <a:custGeom>
              <a:avLst/>
              <a:gdLst>
                <a:gd name="T0" fmla="*/ 1097280 w 2194560"/>
                <a:gd name="T1" fmla="*/ 0 h 2194560"/>
                <a:gd name="T2" fmla="*/ 321386 w 2194560"/>
                <a:gd name="T3" fmla="*/ 321386 h 2194560"/>
                <a:gd name="T4" fmla="*/ 0 w 2194560"/>
                <a:gd name="T5" fmla="*/ 1097280 h 2194560"/>
                <a:gd name="T6" fmla="*/ 321386 w 2194560"/>
                <a:gd name="T7" fmla="*/ 1873174 h 2194560"/>
                <a:gd name="T8" fmla="*/ 1097280 w 2194560"/>
                <a:gd name="T9" fmla="*/ 2194560 h 2194560"/>
                <a:gd name="T10" fmla="*/ 1873174 w 2194560"/>
                <a:gd name="T11" fmla="*/ 1873174 h 2194560"/>
                <a:gd name="T12" fmla="*/ 2194560 w 2194560"/>
                <a:gd name="T13" fmla="*/ 1097280 h 2194560"/>
                <a:gd name="T14" fmla="*/ 1873174 w 2194560"/>
                <a:gd name="T15" fmla="*/ 321386 h 219456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321386 w 2194560"/>
                <a:gd name="T25" fmla="*/ 321386 h 2194560"/>
                <a:gd name="T26" fmla="*/ 1873174 w 2194560"/>
                <a:gd name="T27" fmla="*/ 1873174 h 21945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close/>
                </a:path>
              </a:pathLst>
            </a:custGeom>
            <a:solidFill>
              <a:srgbClr val="0070C0"/>
            </a:solid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defTabSz="457200">
                <a:defRPr/>
              </a:pPr>
              <a:endParaRPr lang="en-US" dirty="0">
                <a:latin typeface="微软雅黑" panose="020B0503020204020204" pitchFamily="34" charset="-122"/>
                <a:ea typeface="微软雅黑" panose="020B0503020204020204" pitchFamily="34" charset="-122"/>
              </a:endParaRPr>
            </a:p>
          </p:txBody>
        </p:sp>
        <p:sp>
          <p:nvSpPr>
            <p:cNvPr id="36" name="矩形 35"/>
            <p:cNvSpPr/>
            <p:nvPr/>
          </p:nvSpPr>
          <p:spPr bwMode="auto">
            <a:xfrm>
              <a:off x="5433834" y="2397566"/>
              <a:ext cx="1008642" cy="646331"/>
            </a:xfrm>
            <a:prstGeom prst="rect">
              <a:avLst/>
            </a:prstGeom>
          </p:spPr>
          <p:txBody>
            <a:bodyPr wrap="square">
              <a:spAutoFit/>
            </a:bodyPr>
            <a:lstStyle/>
            <a:p>
              <a:pPr algn="ctr" fontAlgn="auto">
                <a:spcBef>
                  <a:spcPts val="0"/>
                </a:spcBef>
                <a:spcAft>
                  <a:spcPts val="0"/>
                </a:spcAft>
                <a:defRPr/>
              </a:pPr>
              <a:r>
                <a:rPr lang="zh-CN" altLang="en-US" b="1" dirty="0">
                  <a:latin typeface="微软雅黑" panose="020B0503020204020204" pitchFamily="34" charset="-122"/>
                  <a:ea typeface="微软雅黑" panose="020B0503020204020204" pitchFamily="34" charset="-122"/>
                </a:rPr>
                <a:t>输入相</a:t>
              </a:r>
              <a:endParaRPr lang="en-US" altLang="zh-CN" b="1" dirty="0">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b="1" dirty="0">
                  <a:latin typeface="微软雅黑" panose="020B0503020204020204" pitchFamily="34" charset="-122"/>
                  <a:ea typeface="微软雅黑" panose="020B0503020204020204" pitchFamily="34" charset="-122"/>
                </a:rPr>
                <a:t>关标题</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53" presetClass="entr" presetSubtype="52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anim calcmode="lin" valueType="num">
                                      <p:cBhvr>
                                        <p:cTn id="16" dur="500" fill="hold"/>
                                        <p:tgtEl>
                                          <p:spTgt spid="3"/>
                                        </p:tgtEl>
                                        <p:attrNameLst>
                                          <p:attrName>ppt_x</p:attrName>
                                        </p:attrNameLst>
                                      </p:cBhvr>
                                      <p:tavLst>
                                        <p:tav tm="0">
                                          <p:val>
                                            <p:fltVal val="0.5"/>
                                          </p:val>
                                        </p:tav>
                                        <p:tav tm="100000">
                                          <p:val>
                                            <p:strVal val="#ppt_x"/>
                                          </p:val>
                                        </p:tav>
                                      </p:tavLst>
                                    </p:anim>
                                    <p:anim calcmode="lin" valueType="num">
                                      <p:cBhvr>
                                        <p:cTn id="17" dur="500" fill="hold"/>
                                        <p:tgtEl>
                                          <p:spTgt spid="3"/>
                                        </p:tgtEl>
                                        <p:attrNameLst>
                                          <p:attrName>ppt_y</p:attrName>
                                        </p:attrNameLst>
                                      </p:cBhvr>
                                      <p:tavLst>
                                        <p:tav tm="0">
                                          <p:val>
                                            <p:fltVal val="0.5"/>
                                          </p:val>
                                        </p:tav>
                                        <p:tav tm="100000">
                                          <p:val>
                                            <p:strVal val="#ppt_y"/>
                                          </p:val>
                                        </p:tav>
                                      </p:tavLst>
                                    </p:anim>
                                  </p:childTnLst>
                                </p:cTn>
                              </p:par>
                              <p:par>
                                <p:cTn id="18" presetID="53" presetClass="entr" presetSubtype="528"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anim calcmode="lin" valueType="num">
                                      <p:cBhvr>
                                        <p:cTn id="23" dur="500" fill="hold"/>
                                        <p:tgtEl>
                                          <p:spTgt spid="20"/>
                                        </p:tgtEl>
                                        <p:attrNameLst>
                                          <p:attrName>ppt_x</p:attrName>
                                        </p:attrNameLst>
                                      </p:cBhvr>
                                      <p:tavLst>
                                        <p:tav tm="0">
                                          <p:val>
                                            <p:fltVal val="0.5"/>
                                          </p:val>
                                        </p:tav>
                                        <p:tav tm="100000">
                                          <p:val>
                                            <p:strVal val="#ppt_x"/>
                                          </p:val>
                                        </p:tav>
                                      </p:tavLst>
                                    </p:anim>
                                    <p:anim calcmode="lin" valueType="num">
                                      <p:cBhvr>
                                        <p:cTn id="24" dur="500" fill="hold"/>
                                        <p:tgtEl>
                                          <p:spTgt spid="20"/>
                                        </p:tgtEl>
                                        <p:attrNameLst>
                                          <p:attrName>ppt_y</p:attrName>
                                        </p:attrNameLst>
                                      </p:cBhvr>
                                      <p:tavLst>
                                        <p:tav tm="0">
                                          <p:val>
                                            <p:fltVal val="0.5"/>
                                          </p:val>
                                        </p:tav>
                                        <p:tav tm="100000">
                                          <p:val>
                                            <p:strVal val="#ppt_y"/>
                                          </p:val>
                                        </p:tav>
                                      </p:tavLst>
                                    </p:anim>
                                  </p:childTnLst>
                                </p:cTn>
                              </p:par>
                              <p:par>
                                <p:cTn id="25" presetID="53" presetClass="entr" presetSubtype="528"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anim calcmode="lin" valueType="num">
                                      <p:cBhvr>
                                        <p:cTn id="30" dur="500" fill="hold"/>
                                        <p:tgtEl>
                                          <p:spTgt spid="23"/>
                                        </p:tgtEl>
                                        <p:attrNameLst>
                                          <p:attrName>ppt_x</p:attrName>
                                        </p:attrNameLst>
                                      </p:cBhvr>
                                      <p:tavLst>
                                        <p:tav tm="0">
                                          <p:val>
                                            <p:fltVal val="0.5"/>
                                          </p:val>
                                        </p:tav>
                                        <p:tav tm="100000">
                                          <p:val>
                                            <p:strVal val="#ppt_x"/>
                                          </p:val>
                                        </p:tav>
                                      </p:tavLst>
                                    </p:anim>
                                    <p:anim calcmode="lin" valueType="num">
                                      <p:cBhvr>
                                        <p:cTn id="31" dur="500" fill="hold"/>
                                        <p:tgtEl>
                                          <p:spTgt spid="23"/>
                                        </p:tgtEl>
                                        <p:attrNameLst>
                                          <p:attrName>ppt_y</p:attrName>
                                        </p:attrNameLst>
                                      </p:cBhvr>
                                      <p:tavLst>
                                        <p:tav tm="0">
                                          <p:val>
                                            <p:fltVal val="0.5"/>
                                          </p:val>
                                        </p:tav>
                                        <p:tav tm="100000">
                                          <p:val>
                                            <p:strVal val="#ppt_y"/>
                                          </p:val>
                                        </p:tav>
                                      </p:tavLst>
                                    </p:anim>
                                  </p:childTnLst>
                                </p:cTn>
                              </p:par>
                              <p:par>
                                <p:cTn id="32" presetID="53" presetClass="entr" presetSubtype="52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anim calcmode="lin" valueType="num">
                                      <p:cBhvr>
                                        <p:cTn id="37" dur="500" fill="hold"/>
                                        <p:tgtEl>
                                          <p:spTgt spid="26"/>
                                        </p:tgtEl>
                                        <p:attrNameLst>
                                          <p:attrName>ppt_x</p:attrName>
                                        </p:attrNameLst>
                                      </p:cBhvr>
                                      <p:tavLst>
                                        <p:tav tm="0">
                                          <p:val>
                                            <p:fltVal val="0.5"/>
                                          </p:val>
                                        </p:tav>
                                        <p:tav tm="100000">
                                          <p:val>
                                            <p:strVal val="#ppt_x"/>
                                          </p:val>
                                        </p:tav>
                                      </p:tavLst>
                                    </p:anim>
                                    <p:anim calcmode="lin" valueType="num">
                                      <p:cBhvr>
                                        <p:cTn id="38" dur="500" fill="hold"/>
                                        <p:tgtEl>
                                          <p:spTgt spid="26"/>
                                        </p:tgtEl>
                                        <p:attrNameLst>
                                          <p:attrName>ppt_y</p:attrName>
                                        </p:attrNameLst>
                                      </p:cBhvr>
                                      <p:tavLst>
                                        <p:tav tm="0">
                                          <p:val>
                                            <p:fltVal val="0.5"/>
                                          </p:val>
                                        </p:tav>
                                        <p:tav tm="100000">
                                          <p:val>
                                            <p:strVal val="#ppt_y"/>
                                          </p:val>
                                        </p:tav>
                                      </p:tavLst>
                                    </p:anim>
                                  </p:childTnLst>
                                </p:cTn>
                              </p:par>
                              <p:par>
                                <p:cTn id="39" presetID="53" presetClass="entr" presetSubtype="528"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anim calcmode="lin" valueType="num">
                                      <p:cBhvr>
                                        <p:cTn id="44" dur="500" fill="hold"/>
                                        <p:tgtEl>
                                          <p:spTgt spid="14"/>
                                        </p:tgtEl>
                                        <p:attrNameLst>
                                          <p:attrName>ppt_x</p:attrName>
                                        </p:attrNameLst>
                                      </p:cBhvr>
                                      <p:tavLst>
                                        <p:tav tm="0">
                                          <p:val>
                                            <p:fltVal val="0.5"/>
                                          </p:val>
                                        </p:tav>
                                        <p:tav tm="100000">
                                          <p:val>
                                            <p:strVal val="#ppt_x"/>
                                          </p:val>
                                        </p:tav>
                                      </p:tavLst>
                                    </p:anim>
                                    <p:anim calcmode="lin" valueType="num">
                                      <p:cBhvr>
                                        <p:cTn id="45" dur="500" fill="hold"/>
                                        <p:tgtEl>
                                          <p:spTgt spid="14"/>
                                        </p:tgtEl>
                                        <p:attrNameLst>
                                          <p:attrName>ppt_y</p:attrName>
                                        </p:attrNameLst>
                                      </p:cBhvr>
                                      <p:tavLst>
                                        <p:tav tm="0">
                                          <p:val>
                                            <p:fltVal val="0.5"/>
                                          </p:val>
                                        </p:tav>
                                        <p:tav tm="100000">
                                          <p:val>
                                            <p:strVal val="#ppt_y"/>
                                          </p:val>
                                        </p:tav>
                                      </p:tavLst>
                                    </p:anim>
                                  </p:childTnLst>
                                </p:cTn>
                              </p:par>
                              <p:par>
                                <p:cTn id="46" presetID="53" presetClass="entr" presetSubtype="528"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fltVal val="0"/>
                                          </p:val>
                                        </p:tav>
                                        <p:tav tm="100000">
                                          <p:val>
                                            <p:strVal val="#ppt_w"/>
                                          </p:val>
                                        </p:tav>
                                      </p:tavLst>
                                    </p:anim>
                                    <p:anim calcmode="lin" valueType="num">
                                      <p:cBhvr>
                                        <p:cTn id="49" dur="500" fill="hold"/>
                                        <p:tgtEl>
                                          <p:spTgt spid="8"/>
                                        </p:tgtEl>
                                        <p:attrNameLst>
                                          <p:attrName>ppt_h</p:attrName>
                                        </p:attrNameLst>
                                      </p:cBhvr>
                                      <p:tavLst>
                                        <p:tav tm="0">
                                          <p:val>
                                            <p:fltVal val="0"/>
                                          </p:val>
                                        </p:tav>
                                        <p:tav tm="100000">
                                          <p:val>
                                            <p:strVal val="#ppt_h"/>
                                          </p:val>
                                        </p:tav>
                                      </p:tavLst>
                                    </p:anim>
                                    <p:animEffect transition="in" filter="fade">
                                      <p:cBhvr>
                                        <p:cTn id="50" dur="500"/>
                                        <p:tgtEl>
                                          <p:spTgt spid="8"/>
                                        </p:tgtEl>
                                      </p:cBhvr>
                                    </p:animEffect>
                                    <p:anim calcmode="lin" valueType="num">
                                      <p:cBhvr>
                                        <p:cTn id="51" dur="500" fill="hold"/>
                                        <p:tgtEl>
                                          <p:spTgt spid="8"/>
                                        </p:tgtEl>
                                        <p:attrNameLst>
                                          <p:attrName>ppt_x</p:attrName>
                                        </p:attrNameLst>
                                      </p:cBhvr>
                                      <p:tavLst>
                                        <p:tav tm="0">
                                          <p:val>
                                            <p:fltVal val="0.5"/>
                                          </p:val>
                                        </p:tav>
                                        <p:tav tm="100000">
                                          <p:val>
                                            <p:strVal val="#ppt_x"/>
                                          </p:val>
                                        </p:tav>
                                      </p:tavLst>
                                    </p:anim>
                                    <p:anim calcmode="lin" valueType="num">
                                      <p:cBhvr>
                                        <p:cTn id="52" dur="500" fill="hold"/>
                                        <p:tgtEl>
                                          <p:spTgt spid="8"/>
                                        </p:tgtEl>
                                        <p:attrNameLst>
                                          <p:attrName>ppt_y</p:attrName>
                                        </p:attrNameLst>
                                      </p:cBhvr>
                                      <p:tavLst>
                                        <p:tav tm="0">
                                          <p:val>
                                            <p:fltVal val="0.5"/>
                                          </p:val>
                                        </p:tav>
                                        <p:tav tm="100000">
                                          <p:val>
                                            <p:strVal val="#ppt_y"/>
                                          </p:val>
                                        </p:tav>
                                      </p:tavLst>
                                    </p:anim>
                                  </p:childTnLst>
                                </p:cTn>
                              </p:par>
                              <p:par>
                                <p:cTn id="53" presetID="53" presetClass="entr" presetSubtype="528"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Effect transition="in" filter="fade">
                                      <p:cBhvr>
                                        <p:cTn id="57" dur="500"/>
                                        <p:tgtEl>
                                          <p:spTgt spid="29"/>
                                        </p:tgtEl>
                                      </p:cBhvr>
                                    </p:animEffect>
                                    <p:anim calcmode="lin" valueType="num">
                                      <p:cBhvr>
                                        <p:cTn id="58" dur="500" fill="hold"/>
                                        <p:tgtEl>
                                          <p:spTgt spid="29"/>
                                        </p:tgtEl>
                                        <p:attrNameLst>
                                          <p:attrName>ppt_x</p:attrName>
                                        </p:attrNameLst>
                                      </p:cBhvr>
                                      <p:tavLst>
                                        <p:tav tm="0">
                                          <p:val>
                                            <p:fltVal val="0.5"/>
                                          </p:val>
                                        </p:tav>
                                        <p:tav tm="100000">
                                          <p:val>
                                            <p:strVal val="#ppt_x"/>
                                          </p:val>
                                        </p:tav>
                                      </p:tavLst>
                                    </p:anim>
                                    <p:anim calcmode="lin" valueType="num">
                                      <p:cBhvr>
                                        <p:cTn id="59" dur="500" fill="hold"/>
                                        <p:tgtEl>
                                          <p:spTgt spid="29"/>
                                        </p:tgtEl>
                                        <p:attrNameLst>
                                          <p:attrName>ppt_y</p:attrName>
                                        </p:attrNameLst>
                                      </p:cBhvr>
                                      <p:tavLst>
                                        <p:tav tm="0">
                                          <p:val>
                                            <p:fltVal val="0.5"/>
                                          </p:val>
                                        </p:tav>
                                        <p:tav tm="100000">
                                          <p:val>
                                            <p:strVal val="#ppt_y"/>
                                          </p:val>
                                        </p:tav>
                                      </p:tavLst>
                                    </p:anim>
                                  </p:childTnLst>
                                </p:cTn>
                              </p:par>
                            </p:childTnLst>
                          </p:cTn>
                        </p:par>
                        <p:par>
                          <p:cTn id="60" fill="hold">
                            <p:stCondLst>
                              <p:cond delay="1000"/>
                            </p:stCondLst>
                            <p:childTnLst>
                              <p:par>
                                <p:cTn id="61" presetID="42" presetClass="entr" presetSubtype="0"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1000"/>
                                        <p:tgtEl>
                                          <p:spTgt spid="33"/>
                                        </p:tgtEl>
                                      </p:cBhvr>
                                    </p:animEffect>
                                    <p:anim calcmode="lin" valueType="num">
                                      <p:cBhvr>
                                        <p:cTn id="64" dur="1000" fill="hold"/>
                                        <p:tgtEl>
                                          <p:spTgt spid="33"/>
                                        </p:tgtEl>
                                        <p:attrNameLst>
                                          <p:attrName>ppt_x</p:attrName>
                                        </p:attrNameLst>
                                      </p:cBhvr>
                                      <p:tavLst>
                                        <p:tav tm="0">
                                          <p:val>
                                            <p:strVal val="#ppt_x"/>
                                          </p:val>
                                        </p:tav>
                                        <p:tav tm="100000">
                                          <p:val>
                                            <p:strVal val="#ppt_x"/>
                                          </p:val>
                                        </p:tav>
                                      </p:tavLst>
                                    </p:anim>
                                    <p:anim calcmode="lin" valueType="num">
                                      <p:cBhvr>
                                        <p:cTn id="65" dur="1000" fill="hold"/>
                                        <p:tgtEl>
                                          <p:spTgt spid="33"/>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1000"/>
                                        <p:tgtEl>
                                          <p:spTgt spid="32"/>
                                        </p:tgtEl>
                                      </p:cBhvr>
                                    </p:animEffect>
                                    <p:anim calcmode="lin" valueType="num">
                                      <p:cBhvr>
                                        <p:cTn id="69" dur="1000" fill="hold"/>
                                        <p:tgtEl>
                                          <p:spTgt spid="32"/>
                                        </p:tgtEl>
                                        <p:attrNameLst>
                                          <p:attrName>ppt_x</p:attrName>
                                        </p:attrNameLst>
                                      </p:cBhvr>
                                      <p:tavLst>
                                        <p:tav tm="0">
                                          <p:val>
                                            <p:strVal val="#ppt_x"/>
                                          </p:val>
                                        </p:tav>
                                        <p:tav tm="100000">
                                          <p:val>
                                            <p:strVal val="#ppt_x"/>
                                          </p:val>
                                        </p:tav>
                                      </p:tavLst>
                                    </p:anim>
                                    <p:anim calcmode="lin" valueType="num">
                                      <p:cBhvr>
                                        <p:cTn id="7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 作 完 成 情 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Freeform 23"/>
          <p:cNvSpPr/>
          <p:nvPr/>
        </p:nvSpPr>
        <p:spPr bwMode="auto">
          <a:xfrm>
            <a:off x="4779334" y="2161203"/>
            <a:ext cx="1737549" cy="1552787"/>
          </a:xfrm>
          <a:custGeom>
            <a:avLst/>
            <a:gdLst>
              <a:gd name="T0" fmla="*/ 167 w 511"/>
              <a:gd name="T1" fmla="*/ 459 h 459"/>
              <a:gd name="T2" fmla="*/ 101 w 511"/>
              <a:gd name="T3" fmla="*/ 420 h 459"/>
              <a:gd name="T4" fmla="*/ 12 w 511"/>
              <a:gd name="T5" fmla="*/ 267 h 459"/>
              <a:gd name="T6" fmla="*/ 12 w 511"/>
              <a:gd name="T7" fmla="*/ 191 h 459"/>
              <a:gd name="T8" fmla="*/ 101 w 511"/>
              <a:gd name="T9" fmla="*/ 38 h 459"/>
              <a:gd name="T10" fmla="*/ 167 w 511"/>
              <a:gd name="T11" fmla="*/ 0 h 459"/>
              <a:gd name="T12" fmla="*/ 344 w 511"/>
              <a:gd name="T13" fmla="*/ 0 h 459"/>
              <a:gd name="T14" fmla="*/ 410 w 511"/>
              <a:gd name="T15" fmla="*/ 38 h 459"/>
              <a:gd name="T16" fmla="*/ 498 w 511"/>
              <a:gd name="T17" fmla="*/ 191 h 459"/>
              <a:gd name="T18" fmla="*/ 498 w 511"/>
              <a:gd name="T19" fmla="*/ 267 h 459"/>
              <a:gd name="T20" fmla="*/ 410 w 511"/>
              <a:gd name="T21" fmla="*/ 420 h 459"/>
              <a:gd name="T22" fmla="*/ 344 w 511"/>
              <a:gd name="T23" fmla="*/ 459 h 459"/>
              <a:gd name="T24" fmla="*/ 167 w 511"/>
              <a:gd name="T25" fmla="*/ 459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459">
                <a:moveTo>
                  <a:pt x="167" y="459"/>
                </a:moveTo>
                <a:cubicBezTo>
                  <a:pt x="141" y="459"/>
                  <a:pt x="113" y="443"/>
                  <a:pt x="101" y="420"/>
                </a:cubicBezTo>
                <a:cubicBezTo>
                  <a:pt x="12" y="267"/>
                  <a:pt x="12" y="267"/>
                  <a:pt x="12" y="267"/>
                </a:cubicBezTo>
                <a:cubicBezTo>
                  <a:pt x="0" y="245"/>
                  <a:pt x="0" y="213"/>
                  <a:pt x="12" y="191"/>
                </a:cubicBezTo>
                <a:cubicBezTo>
                  <a:pt x="101" y="38"/>
                  <a:pt x="101" y="38"/>
                  <a:pt x="101" y="38"/>
                </a:cubicBezTo>
                <a:cubicBezTo>
                  <a:pt x="113" y="16"/>
                  <a:pt x="141" y="0"/>
                  <a:pt x="167" y="0"/>
                </a:cubicBezTo>
                <a:cubicBezTo>
                  <a:pt x="344" y="0"/>
                  <a:pt x="344" y="0"/>
                  <a:pt x="344" y="0"/>
                </a:cubicBezTo>
                <a:cubicBezTo>
                  <a:pt x="369" y="0"/>
                  <a:pt x="397" y="16"/>
                  <a:pt x="410" y="38"/>
                </a:cubicBezTo>
                <a:cubicBezTo>
                  <a:pt x="498" y="191"/>
                  <a:pt x="498" y="191"/>
                  <a:pt x="498" y="191"/>
                </a:cubicBezTo>
                <a:cubicBezTo>
                  <a:pt x="511" y="213"/>
                  <a:pt x="511" y="245"/>
                  <a:pt x="498" y="267"/>
                </a:cubicBezTo>
                <a:cubicBezTo>
                  <a:pt x="410" y="420"/>
                  <a:pt x="410" y="420"/>
                  <a:pt x="410" y="420"/>
                </a:cubicBezTo>
                <a:cubicBezTo>
                  <a:pt x="397" y="443"/>
                  <a:pt x="369" y="459"/>
                  <a:pt x="344" y="459"/>
                </a:cubicBezTo>
                <a:lnTo>
                  <a:pt x="167" y="459"/>
                </a:lnTo>
                <a:close/>
              </a:path>
            </a:pathLst>
          </a:custGeom>
          <a:solidFill>
            <a:srgbClr val="0070C0"/>
          </a:solidFill>
          <a:ln w="28575" cap="flat">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80" tIns="34290" rIns="68580" bIns="34290"/>
          <a:lstStyle/>
          <a:p>
            <a:pPr fontAlgn="auto">
              <a:spcBef>
                <a:spcPts val="0"/>
              </a:spcBef>
              <a:spcAft>
                <a:spcPts val="0"/>
              </a:spcAft>
              <a:defRPr/>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 name="Oval 53"/>
          <p:cNvSpPr>
            <a:spLocks noChangeArrowheads="1"/>
          </p:cNvSpPr>
          <p:nvPr/>
        </p:nvSpPr>
        <p:spPr bwMode="auto">
          <a:xfrm>
            <a:off x="3271338" y="1818936"/>
            <a:ext cx="988735" cy="983601"/>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b="1">
              <a:latin typeface="微软雅黑" panose="020B0503020204020204" pitchFamily="34" charset="-122"/>
              <a:ea typeface="微软雅黑" panose="020B0503020204020204" pitchFamily="34" charset="-122"/>
            </a:endParaRPr>
          </a:p>
        </p:txBody>
      </p:sp>
      <p:sp>
        <p:nvSpPr>
          <p:cNvPr id="5" name="Oval 53"/>
          <p:cNvSpPr>
            <a:spLocks noChangeArrowheads="1"/>
          </p:cNvSpPr>
          <p:nvPr/>
        </p:nvSpPr>
        <p:spPr bwMode="auto">
          <a:xfrm>
            <a:off x="3271338" y="3115527"/>
            <a:ext cx="988735" cy="983601"/>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6" name="Oval 53"/>
          <p:cNvSpPr>
            <a:spLocks noChangeArrowheads="1"/>
          </p:cNvSpPr>
          <p:nvPr/>
        </p:nvSpPr>
        <p:spPr bwMode="auto">
          <a:xfrm>
            <a:off x="7052065" y="1818936"/>
            <a:ext cx="988735" cy="983601"/>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7" name="Oval 53"/>
          <p:cNvSpPr>
            <a:spLocks noChangeArrowheads="1"/>
          </p:cNvSpPr>
          <p:nvPr/>
        </p:nvSpPr>
        <p:spPr bwMode="auto">
          <a:xfrm>
            <a:off x="7052065" y="3115527"/>
            <a:ext cx="988735" cy="983601"/>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b="1">
              <a:latin typeface="微软雅黑" panose="020B0503020204020204" pitchFamily="34" charset="-122"/>
              <a:ea typeface="微软雅黑" panose="020B0503020204020204" pitchFamily="34" charset="-122"/>
            </a:endParaRPr>
          </a:p>
        </p:txBody>
      </p:sp>
      <p:sp>
        <p:nvSpPr>
          <p:cNvPr id="8" name="Rectangle 41"/>
          <p:cNvSpPr>
            <a:spLocks noChangeArrowheads="1"/>
          </p:cNvSpPr>
          <p:nvPr/>
        </p:nvSpPr>
        <p:spPr bwMode="auto">
          <a:xfrm>
            <a:off x="5231006" y="2487473"/>
            <a:ext cx="834203"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添加</a:t>
            </a:r>
            <a:endParaRPr lang="en-US" altLang="zh-CN" sz="2700" b="1" dirty="0">
              <a:solidFill>
                <a:schemeClr val="bg1"/>
              </a:solidFill>
              <a:latin typeface="微软雅黑" panose="020B0503020204020204" pitchFamily="34" charset="-122"/>
              <a:ea typeface="微软雅黑" panose="020B0503020204020204" pitchFamily="34" charset="-122"/>
            </a:endParaRPr>
          </a:p>
          <a:p>
            <a:r>
              <a:rPr lang="zh-CN" altLang="en-US" sz="2700" b="1" dirty="0">
                <a:solidFill>
                  <a:schemeClr val="bg1"/>
                </a:solidFill>
                <a:latin typeface="微软雅黑" panose="020B0503020204020204" pitchFamily="34" charset="-122"/>
                <a:ea typeface="微软雅黑" panose="020B0503020204020204" pitchFamily="34" charset="-122"/>
              </a:rPr>
              <a:t>标题</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9" name="Line 548"/>
          <p:cNvSpPr>
            <a:spLocks noChangeShapeType="1"/>
          </p:cNvSpPr>
          <p:nvPr/>
        </p:nvSpPr>
        <p:spPr bwMode="auto">
          <a:xfrm flipV="1">
            <a:off x="6598440" y="2334651"/>
            <a:ext cx="431062" cy="0"/>
          </a:xfrm>
          <a:prstGeom prst="line">
            <a:avLst/>
          </a:prstGeom>
          <a:noFill/>
          <a:ln w="19050">
            <a:solidFill>
              <a:schemeClr val="tx1">
                <a:lumMod val="65000"/>
                <a:lumOff val="35000"/>
              </a:schemeClr>
            </a:solidFill>
            <a:prstDash val="dash"/>
            <a:round/>
            <a:headEnd type="oval" w="med" len="me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b="1">
              <a:latin typeface="微软雅黑" panose="020B0503020204020204" pitchFamily="34" charset="-122"/>
              <a:ea typeface="微软雅黑" panose="020B0503020204020204" pitchFamily="34" charset="-122"/>
            </a:endParaRPr>
          </a:p>
        </p:txBody>
      </p:sp>
      <p:sp>
        <p:nvSpPr>
          <p:cNvPr id="10" name="Line 548"/>
          <p:cNvSpPr>
            <a:spLocks noChangeShapeType="1"/>
          </p:cNvSpPr>
          <p:nvPr/>
        </p:nvSpPr>
        <p:spPr bwMode="auto">
          <a:xfrm flipV="1">
            <a:off x="6598440" y="3630051"/>
            <a:ext cx="431062" cy="0"/>
          </a:xfrm>
          <a:prstGeom prst="line">
            <a:avLst/>
          </a:prstGeom>
          <a:noFill/>
          <a:ln w="19050">
            <a:solidFill>
              <a:schemeClr val="tx1">
                <a:lumMod val="65000"/>
                <a:lumOff val="35000"/>
              </a:schemeClr>
            </a:solidFill>
            <a:prstDash val="dash"/>
            <a:round/>
            <a:headEnd type="oval" w="med" len="me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b="1">
              <a:latin typeface="微软雅黑" panose="020B0503020204020204" pitchFamily="34" charset="-122"/>
              <a:ea typeface="微软雅黑" panose="020B0503020204020204" pitchFamily="34" charset="-122"/>
            </a:endParaRPr>
          </a:p>
        </p:txBody>
      </p:sp>
      <p:sp>
        <p:nvSpPr>
          <p:cNvPr id="11" name="Line 548"/>
          <p:cNvSpPr>
            <a:spLocks noChangeShapeType="1"/>
          </p:cNvSpPr>
          <p:nvPr/>
        </p:nvSpPr>
        <p:spPr bwMode="auto">
          <a:xfrm flipV="1">
            <a:off x="4328813" y="3630051"/>
            <a:ext cx="487029" cy="0"/>
          </a:xfrm>
          <a:prstGeom prst="line">
            <a:avLst/>
          </a:prstGeom>
          <a:noFill/>
          <a:ln w="19050">
            <a:solidFill>
              <a:schemeClr val="tx1">
                <a:lumMod val="65000"/>
                <a:lumOff val="35000"/>
              </a:schemeClr>
            </a:solidFill>
            <a:prstDash val="dash"/>
            <a:round/>
            <a:headEnd type="triangle"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b="1">
              <a:latin typeface="微软雅黑" panose="020B0503020204020204" pitchFamily="34" charset="-122"/>
              <a:ea typeface="微软雅黑" panose="020B0503020204020204" pitchFamily="34" charset="-122"/>
            </a:endParaRPr>
          </a:p>
        </p:txBody>
      </p:sp>
      <p:sp>
        <p:nvSpPr>
          <p:cNvPr id="12" name="Line 548"/>
          <p:cNvSpPr>
            <a:spLocks noChangeShapeType="1"/>
          </p:cNvSpPr>
          <p:nvPr/>
        </p:nvSpPr>
        <p:spPr bwMode="auto">
          <a:xfrm flipV="1">
            <a:off x="4328814" y="2334651"/>
            <a:ext cx="431062" cy="0"/>
          </a:xfrm>
          <a:prstGeom prst="line">
            <a:avLst/>
          </a:prstGeom>
          <a:noFill/>
          <a:ln w="19050">
            <a:solidFill>
              <a:schemeClr val="tx1">
                <a:lumMod val="65000"/>
                <a:lumOff val="35000"/>
              </a:schemeClr>
            </a:solidFill>
            <a:prstDash val="dash"/>
            <a:round/>
            <a:headEnd type="triangle"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b="1">
              <a:latin typeface="微软雅黑" panose="020B0503020204020204" pitchFamily="34" charset="-122"/>
              <a:ea typeface="微软雅黑" panose="020B0503020204020204" pitchFamily="34" charset="-122"/>
            </a:endParaRPr>
          </a:p>
        </p:txBody>
      </p:sp>
      <p:sp>
        <p:nvSpPr>
          <p:cNvPr id="13" name="Text Box 55"/>
          <p:cNvSpPr txBox="1">
            <a:spLocks noChangeArrowheads="1"/>
          </p:cNvSpPr>
          <p:nvPr/>
        </p:nvSpPr>
        <p:spPr bwMode="auto">
          <a:xfrm>
            <a:off x="7191448" y="2198920"/>
            <a:ext cx="756145" cy="29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r>
              <a:rPr lang="zh-CN" altLang="en-US" sz="1500" b="1">
                <a:solidFill>
                  <a:schemeClr val="bg1"/>
                </a:solidFill>
                <a:latin typeface="微软雅黑" panose="020B0503020204020204" pitchFamily="34" charset="-122"/>
                <a:ea typeface="微软雅黑" panose="020B0503020204020204" pitchFamily="34" charset="-122"/>
              </a:rPr>
              <a:t>内容</a:t>
            </a:r>
            <a:r>
              <a:rPr lang="en-US" altLang="zh-CN" sz="1500" b="1">
                <a:solidFill>
                  <a:schemeClr val="bg1"/>
                </a:solidFill>
                <a:latin typeface="微软雅黑" panose="020B0503020204020204" pitchFamily="34" charset="-122"/>
                <a:ea typeface="微软雅黑" panose="020B0503020204020204" pitchFamily="34" charset="-122"/>
              </a:rPr>
              <a:t>3</a:t>
            </a:r>
            <a:endParaRPr lang="en-US" altLang="zh-CN" sz="1500" b="1">
              <a:solidFill>
                <a:schemeClr val="bg1"/>
              </a:solidFill>
              <a:latin typeface="微软雅黑" panose="020B0503020204020204" pitchFamily="34" charset="-122"/>
              <a:ea typeface="微软雅黑" panose="020B0503020204020204" pitchFamily="34" charset="-122"/>
            </a:endParaRPr>
          </a:p>
        </p:txBody>
      </p:sp>
      <p:sp>
        <p:nvSpPr>
          <p:cNvPr id="14" name="Text Box 56"/>
          <p:cNvSpPr txBox="1">
            <a:spLocks noChangeArrowheads="1"/>
          </p:cNvSpPr>
          <p:nvPr/>
        </p:nvSpPr>
        <p:spPr bwMode="auto">
          <a:xfrm>
            <a:off x="3465498" y="2198920"/>
            <a:ext cx="756146" cy="29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内容</a:t>
            </a:r>
            <a:r>
              <a:rPr lang="en-US" altLang="zh-CN" sz="1500" b="1" dirty="0">
                <a:solidFill>
                  <a:schemeClr val="bg1"/>
                </a:solidFill>
                <a:latin typeface="微软雅黑" panose="020B0503020204020204" pitchFamily="34" charset="-122"/>
                <a:ea typeface="微软雅黑" panose="020B0503020204020204" pitchFamily="34" charset="-122"/>
              </a:rPr>
              <a:t>1</a:t>
            </a:r>
            <a:endParaRPr lang="en-US" altLang="zh-CN" sz="1500" b="1" dirty="0">
              <a:solidFill>
                <a:schemeClr val="bg1"/>
              </a:solidFill>
              <a:latin typeface="微软雅黑" panose="020B0503020204020204" pitchFamily="34" charset="-122"/>
              <a:ea typeface="微软雅黑" panose="020B0503020204020204" pitchFamily="34" charset="-122"/>
            </a:endParaRPr>
          </a:p>
        </p:txBody>
      </p:sp>
      <p:sp>
        <p:nvSpPr>
          <p:cNvPr id="15" name="Text Box 57"/>
          <p:cNvSpPr txBox="1">
            <a:spLocks noChangeArrowheads="1"/>
          </p:cNvSpPr>
          <p:nvPr/>
        </p:nvSpPr>
        <p:spPr bwMode="auto">
          <a:xfrm>
            <a:off x="3465498" y="3469318"/>
            <a:ext cx="756146" cy="29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r>
              <a:rPr lang="zh-CN" altLang="en-US" sz="1500" b="1">
                <a:solidFill>
                  <a:schemeClr val="bg1"/>
                </a:solidFill>
                <a:latin typeface="微软雅黑" panose="020B0503020204020204" pitchFamily="34" charset="-122"/>
                <a:ea typeface="微软雅黑" panose="020B0503020204020204" pitchFamily="34" charset="-122"/>
              </a:rPr>
              <a:t>内容</a:t>
            </a:r>
            <a:r>
              <a:rPr lang="en-US" altLang="zh-CN" sz="1500" b="1">
                <a:solidFill>
                  <a:schemeClr val="bg1"/>
                </a:solidFill>
                <a:latin typeface="微软雅黑" panose="020B0503020204020204" pitchFamily="34" charset="-122"/>
                <a:ea typeface="微软雅黑" panose="020B0503020204020204" pitchFamily="34" charset="-122"/>
              </a:rPr>
              <a:t>2</a:t>
            </a:r>
            <a:endParaRPr lang="en-US" altLang="zh-CN" sz="1500" b="1">
              <a:solidFill>
                <a:schemeClr val="bg1"/>
              </a:solidFill>
              <a:latin typeface="微软雅黑" panose="020B0503020204020204" pitchFamily="34" charset="-122"/>
              <a:ea typeface="微软雅黑" panose="020B0503020204020204" pitchFamily="34" charset="-122"/>
            </a:endParaRPr>
          </a:p>
        </p:txBody>
      </p:sp>
      <p:sp>
        <p:nvSpPr>
          <p:cNvPr id="16" name="Text Box 60"/>
          <p:cNvSpPr txBox="1">
            <a:spLocks noChangeArrowheads="1"/>
          </p:cNvSpPr>
          <p:nvPr/>
        </p:nvSpPr>
        <p:spPr bwMode="auto">
          <a:xfrm>
            <a:off x="7191448" y="3469318"/>
            <a:ext cx="756145" cy="29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r>
              <a:rPr lang="zh-CN" altLang="en-US" sz="1500" b="1">
                <a:solidFill>
                  <a:schemeClr val="bg1"/>
                </a:solidFill>
                <a:latin typeface="微软雅黑" panose="020B0503020204020204" pitchFamily="34" charset="-122"/>
                <a:ea typeface="微软雅黑" panose="020B0503020204020204" pitchFamily="34" charset="-122"/>
              </a:rPr>
              <a:t>内容</a:t>
            </a:r>
            <a:r>
              <a:rPr lang="en-US" altLang="zh-CN" sz="1500" b="1">
                <a:solidFill>
                  <a:schemeClr val="bg1"/>
                </a:solidFill>
                <a:latin typeface="微软雅黑" panose="020B0503020204020204" pitchFamily="34" charset="-122"/>
                <a:ea typeface="微软雅黑" panose="020B0503020204020204" pitchFamily="34" charset="-122"/>
              </a:rPr>
              <a:t>4</a:t>
            </a:r>
            <a:endParaRPr lang="en-US" altLang="zh-CN" sz="1500" b="1">
              <a:solidFill>
                <a:schemeClr val="bg1"/>
              </a:solidFill>
              <a:latin typeface="微软雅黑" panose="020B0503020204020204" pitchFamily="34" charset="-122"/>
              <a:ea typeface="微软雅黑" panose="020B0503020204020204" pitchFamily="34" charset="-122"/>
            </a:endParaRPr>
          </a:p>
        </p:txBody>
      </p:sp>
      <p:sp>
        <p:nvSpPr>
          <p:cNvPr id="17" name="Rectangle 61"/>
          <p:cNvSpPr>
            <a:spLocks noChangeArrowheads="1"/>
          </p:cNvSpPr>
          <p:nvPr/>
        </p:nvSpPr>
        <p:spPr bwMode="auto">
          <a:xfrm>
            <a:off x="2627784" y="4117017"/>
            <a:ext cx="1944543"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添加文本内容添加文本内容添加文本内容添加文本添加</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Rectangle 62"/>
          <p:cNvSpPr>
            <a:spLocks noChangeArrowheads="1"/>
          </p:cNvSpPr>
          <p:nvPr/>
        </p:nvSpPr>
        <p:spPr bwMode="auto">
          <a:xfrm>
            <a:off x="6750827" y="4117017"/>
            <a:ext cx="1853970"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添加文本内容添加文本内容添加文本内容添加文本添加</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Rectangle 63"/>
          <p:cNvSpPr>
            <a:spLocks noChangeArrowheads="1"/>
          </p:cNvSpPr>
          <p:nvPr/>
        </p:nvSpPr>
        <p:spPr bwMode="auto">
          <a:xfrm>
            <a:off x="6705612" y="1199986"/>
            <a:ext cx="1944400"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添加文本内容添加文本内容添加文本内容添加文本添加</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Rectangle 64"/>
          <p:cNvSpPr>
            <a:spLocks noChangeArrowheads="1"/>
          </p:cNvSpPr>
          <p:nvPr/>
        </p:nvSpPr>
        <p:spPr bwMode="auto">
          <a:xfrm>
            <a:off x="2627784" y="1219706"/>
            <a:ext cx="1944543"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添加文本内容添加文本内容添加文本内容添加文本添加</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par>
                          <p:cTn id="11" fill="hold">
                            <p:stCondLst>
                              <p:cond delay="500"/>
                            </p:stCondLst>
                            <p:childTnLst>
                              <p:par>
                                <p:cTn id="12" presetID="52"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Scale>
                                      <p:cBhvr>
                                        <p:cTn id="1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8"/>
                                        </p:tgtEl>
                                        <p:attrNameLst>
                                          <p:attrName>ppt_x</p:attrName>
                                          <p:attrName>ppt_y</p:attrName>
                                        </p:attrNameLst>
                                      </p:cBhvr>
                                    </p:animMotion>
                                    <p:animEffect transition="in" filter="fade">
                                      <p:cBhvr>
                                        <p:cTn id="16" dur="1000"/>
                                        <p:tgtEl>
                                          <p:spTgt spid="8"/>
                                        </p:tgtEl>
                                      </p:cBhvr>
                                    </p:animEffect>
                                  </p:childTnLst>
                                </p:cTn>
                              </p:par>
                            </p:childTnLst>
                          </p:cTn>
                        </p:par>
                        <p:par>
                          <p:cTn id="17" fill="hold">
                            <p:stCondLst>
                              <p:cond delay="1500"/>
                            </p:stCondLst>
                            <p:childTnLst>
                              <p:par>
                                <p:cTn id="18" presetID="29"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2"/>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2" dur="500"/>
                                        <p:tgtEl>
                                          <p:spTgt spid="4"/>
                                        </p:tgtEl>
                                      </p:cBhvr>
                                    </p:animEffect>
                                  </p:childTnLst>
                                </p:cTn>
                              </p:par>
                            </p:childTnLst>
                          </p:cTn>
                        </p:par>
                        <p:par>
                          <p:cTn id="23" fill="hold">
                            <p:stCondLst>
                              <p:cond delay="2000"/>
                            </p:stCondLst>
                            <p:childTnLst>
                              <p:par>
                                <p:cTn id="24" presetID="29"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ppt_x</p:attrName>
                                        </p:attrNameLst>
                                      </p:cBhvr>
                                      <p:tavLst>
                                        <p:tav tm="0">
                                          <p:val>
                                            <p:strVal val="#ppt_x-.2"/>
                                          </p:val>
                                        </p:tav>
                                        <p:tav tm="100000">
                                          <p:val>
                                            <p:strVal val="#ppt_x"/>
                                          </p:val>
                                        </p:tav>
                                      </p:tavLst>
                                    </p:anim>
                                    <p:anim calcmode="lin" valueType="num">
                                      <p:cBhvr>
                                        <p:cTn id="27"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8" dur="500"/>
                                        <p:tgtEl>
                                          <p:spTgt spid="5"/>
                                        </p:tgtEl>
                                      </p:cBhvr>
                                    </p:animEffect>
                                  </p:childTnLst>
                                </p:cTn>
                              </p:par>
                            </p:childTnLst>
                          </p:cTn>
                        </p:par>
                        <p:par>
                          <p:cTn id="29" fill="hold">
                            <p:stCondLst>
                              <p:cond delay="2500"/>
                            </p:stCondLst>
                            <p:childTnLst>
                              <p:par>
                                <p:cTn id="30" presetID="29"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ppt_x</p:attrName>
                                        </p:attrNameLst>
                                      </p:cBhvr>
                                      <p:tavLst>
                                        <p:tav tm="0">
                                          <p:val>
                                            <p:strVal val="#ppt_x-.2"/>
                                          </p:val>
                                        </p:tav>
                                        <p:tav tm="100000">
                                          <p:val>
                                            <p:strVal val="#ppt_x"/>
                                          </p:val>
                                        </p:tav>
                                      </p:tavLst>
                                    </p:anim>
                                    <p:anim calcmode="lin" valueType="num">
                                      <p:cBhvr>
                                        <p:cTn id="33"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4" dur="500"/>
                                        <p:tgtEl>
                                          <p:spTgt spid="7"/>
                                        </p:tgtEl>
                                      </p:cBhvr>
                                    </p:animEffect>
                                  </p:childTnLst>
                                </p:cTn>
                              </p:par>
                            </p:childTnLst>
                          </p:cTn>
                        </p:par>
                        <p:par>
                          <p:cTn id="35" fill="hold">
                            <p:stCondLst>
                              <p:cond delay="3000"/>
                            </p:stCondLst>
                            <p:childTnLst>
                              <p:par>
                                <p:cTn id="36" presetID="29" presetClass="entr" presetSubtype="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ppt_x</p:attrName>
                                        </p:attrNameLst>
                                      </p:cBhvr>
                                      <p:tavLst>
                                        <p:tav tm="0">
                                          <p:val>
                                            <p:strVal val="#ppt_x-.2"/>
                                          </p:val>
                                        </p:tav>
                                        <p:tav tm="100000">
                                          <p:val>
                                            <p:strVal val="#ppt_x"/>
                                          </p:val>
                                        </p:tav>
                                      </p:tavLst>
                                    </p:anim>
                                    <p:anim calcmode="lin" valueType="num">
                                      <p:cBhvr>
                                        <p:cTn id="39"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40" dur="500"/>
                                        <p:tgtEl>
                                          <p:spTgt spid="6"/>
                                        </p:tgtEl>
                                      </p:cBhvr>
                                    </p:animEffect>
                                  </p:childTnLst>
                                </p:cTn>
                              </p:par>
                            </p:childTnLst>
                          </p:cTn>
                        </p:par>
                        <p:par>
                          <p:cTn id="41" fill="hold">
                            <p:stCondLst>
                              <p:cond delay="3500"/>
                            </p:stCondLst>
                            <p:childTnLst>
                              <p:par>
                                <p:cTn id="42" presetID="18" presetClass="entr" presetSubtype="12"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strips(downLeft)">
                                      <p:cBhvr>
                                        <p:cTn id="44" dur="500"/>
                                        <p:tgtEl>
                                          <p:spTgt spid="12"/>
                                        </p:tgtEl>
                                      </p:cBhvr>
                                    </p:animEffect>
                                  </p:childTnLst>
                                </p:cTn>
                              </p:par>
                            </p:childTnLst>
                          </p:cTn>
                        </p:par>
                        <p:par>
                          <p:cTn id="45" fill="hold">
                            <p:stCondLst>
                              <p:cond delay="4000"/>
                            </p:stCondLst>
                            <p:childTnLst>
                              <p:par>
                                <p:cTn id="46" presetID="18" presetClass="entr" presetSubtype="12"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strips(downLeft)">
                                      <p:cBhvr>
                                        <p:cTn id="48" dur="500"/>
                                        <p:tgtEl>
                                          <p:spTgt spid="14"/>
                                        </p:tgtEl>
                                      </p:cBhvr>
                                    </p:animEffect>
                                  </p:childTnLst>
                                </p:cTn>
                              </p:par>
                            </p:childTnLst>
                          </p:cTn>
                        </p:par>
                        <p:par>
                          <p:cTn id="49" fill="hold">
                            <p:stCondLst>
                              <p:cond delay="450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20"/>
                                        </p:tgtEl>
                                        <p:attrNameLst>
                                          <p:attrName>ppt_y</p:attrName>
                                        </p:attrNameLst>
                                      </p:cBhvr>
                                      <p:tavLst>
                                        <p:tav tm="0">
                                          <p:val>
                                            <p:strVal val="#ppt_y"/>
                                          </p:val>
                                        </p:tav>
                                        <p:tav tm="100000">
                                          <p:val>
                                            <p:strVal val="#ppt_y"/>
                                          </p:val>
                                        </p:tav>
                                      </p:tavLst>
                                    </p:anim>
                                    <p:anim calcmode="lin" valueType="num">
                                      <p:cBhvr>
                                        <p:cTn id="54"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20"/>
                                        </p:tgtEl>
                                      </p:cBhvr>
                                    </p:animEffect>
                                  </p:childTnLst>
                                </p:cTn>
                              </p:par>
                            </p:childTnLst>
                          </p:cTn>
                        </p:par>
                        <p:par>
                          <p:cTn id="57" fill="hold">
                            <p:stCondLst>
                              <p:cond delay="6150"/>
                            </p:stCondLst>
                            <p:childTnLst>
                              <p:par>
                                <p:cTn id="58" presetID="18" presetClass="entr" presetSubtype="12"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strips(downLeft)">
                                      <p:cBhvr>
                                        <p:cTn id="60" dur="500"/>
                                        <p:tgtEl>
                                          <p:spTgt spid="11"/>
                                        </p:tgtEl>
                                      </p:cBhvr>
                                    </p:animEffect>
                                  </p:childTnLst>
                                </p:cTn>
                              </p:par>
                            </p:childTnLst>
                          </p:cTn>
                        </p:par>
                        <p:par>
                          <p:cTn id="61" fill="hold">
                            <p:stCondLst>
                              <p:cond delay="6650"/>
                            </p:stCondLst>
                            <p:childTnLst>
                              <p:par>
                                <p:cTn id="62" presetID="18" presetClass="entr" presetSubtype="12"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strips(downLeft)">
                                      <p:cBhvr>
                                        <p:cTn id="64" dur="500"/>
                                        <p:tgtEl>
                                          <p:spTgt spid="15"/>
                                        </p:tgtEl>
                                      </p:cBhvr>
                                    </p:animEffect>
                                  </p:childTnLst>
                                </p:cTn>
                              </p:par>
                            </p:childTnLst>
                          </p:cTn>
                        </p:par>
                        <p:par>
                          <p:cTn id="65" fill="hold">
                            <p:stCondLst>
                              <p:cond delay="715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17"/>
                                        </p:tgtEl>
                                        <p:attrNameLst>
                                          <p:attrName>style.visibility</p:attrName>
                                        </p:attrNameLst>
                                      </p:cBhvr>
                                      <p:to>
                                        <p:strVal val="visible"/>
                                      </p:to>
                                    </p:set>
                                    <p:anim calcmode="lin" valueType="num">
                                      <p:cBhvr>
                                        <p:cTn id="68"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17"/>
                                        </p:tgtEl>
                                        <p:attrNameLst>
                                          <p:attrName>ppt_y</p:attrName>
                                        </p:attrNameLst>
                                      </p:cBhvr>
                                      <p:tavLst>
                                        <p:tav tm="0">
                                          <p:val>
                                            <p:strVal val="#ppt_y"/>
                                          </p:val>
                                        </p:tav>
                                        <p:tav tm="100000">
                                          <p:val>
                                            <p:strVal val="#ppt_y"/>
                                          </p:val>
                                        </p:tav>
                                      </p:tavLst>
                                    </p:anim>
                                    <p:anim calcmode="lin" valueType="num">
                                      <p:cBhvr>
                                        <p:cTn id="70"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17"/>
                                        </p:tgtEl>
                                      </p:cBhvr>
                                    </p:animEffect>
                                  </p:childTnLst>
                                </p:cTn>
                              </p:par>
                            </p:childTnLst>
                          </p:cTn>
                        </p:par>
                        <p:par>
                          <p:cTn id="73" fill="hold">
                            <p:stCondLst>
                              <p:cond delay="8800"/>
                            </p:stCondLst>
                            <p:childTnLst>
                              <p:par>
                                <p:cTn id="74" presetID="18" presetClass="entr" presetSubtype="6"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strips(downRight)">
                                      <p:cBhvr>
                                        <p:cTn id="76" dur="500"/>
                                        <p:tgtEl>
                                          <p:spTgt spid="9"/>
                                        </p:tgtEl>
                                      </p:cBhvr>
                                    </p:animEffect>
                                  </p:childTnLst>
                                </p:cTn>
                              </p:par>
                            </p:childTnLst>
                          </p:cTn>
                        </p:par>
                        <p:par>
                          <p:cTn id="77" fill="hold">
                            <p:stCondLst>
                              <p:cond delay="9300"/>
                            </p:stCondLst>
                            <p:childTnLst>
                              <p:par>
                                <p:cTn id="78" presetID="18" presetClass="entr" presetSubtype="12" fill="hold" nodeType="afterEffect">
                                  <p:stCondLst>
                                    <p:cond delay="0"/>
                                  </p:stCondLst>
                                  <p:childTnLst>
                                    <p:set>
                                      <p:cBhvr>
                                        <p:cTn id="79" dur="1" fill="hold">
                                          <p:stCondLst>
                                            <p:cond delay="0"/>
                                          </p:stCondLst>
                                        </p:cTn>
                                        <p:tgtEl>
                                          <p:spTgt spid="13">
                                            <p:txEl>
                                              <p:pRg st="0" end="0"/>
                                            </p:txEl>
                                          </p:spTgt>
                                        </p:tgtEl>
                                        <p:attrNameLst>
                                          <p:attrName>style.visibility</p:attrName>
                                        </p:attrNameLst>
                                      </p:cBhvr>
                                      <p:to>
                                        <p:strVal val="visible"/>
                                      </p:to>
                                    </p:set>
                                    <p:animEffect transition="in" filter="strips(downLeft)">
                                      <p:cBhvr>
                                        <p:cTn id="80" dur="500"/>
                                        <p:tgtEl>
                                          <p:spTgt spid="13">
                                            <p:txEl>
                                              <p:pRg st="0" end="0"/>
                                            </p:txEl>
                                          </p:spTgt>
                                        </p:tgtEl>
                                      </p:cBhvr>
                                    </p:animEffect>
                                  </p:childTnLst>
                                </p:cTn>
                              </p:par>
                            </p:childTnLst>
                          </p:cTn>
                        </p:par>
                        <p:par>
                          <p:cTn id="81" fill="hold">
                            <p:stCondLst>
                              <p:cond delay="9800"/>
                            </p:stCondLst>
                            <p:childTnLst>
                              <p:par>
                                <p:cTn id="82" presetID="41" presetClass="entr" presetSubtype="0" fill="hold" grpId="0" nodeType="afterEffect">
                                  <p:stCondLst>
                                    <p:cond delay="0"/>
                                  </p:stCondLst>
                                  <p:iterate type="lt">
                                    <p:tmPct val="10000"/>
                                  </p:iterate>
                                  <p:childTnLst>
                                    <p:set>
                                      <p:cBhvr>
                                        <p:cTn id="83" dur="1" fill="hold">
                                          <p:stCondLst>
                                            <p:cond delay="0"/>
                                          </p:stCondLst>
                                        </p:cTn>
                                        <p:tgtEl>
                                          <p:spTgt spid="19"/>
                                        </p:tgtEl>
                                        <p:attrNameLst>
                                          <p:attrName>style.visibility</p:attrName>
                                        </p:attrNameLst>
                                      </p:cBhvr>
                                      <p:to>
                                        <p:strVal val="visible"/>
                                      </p:to>
                                    </p:set>
                                    <p:anim calcmode="lin" valueType="num">
                                      <p:cBhvr>
                                        <p:cTn id="84"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19"/>
                                        </p:tgtEl>
                                        <p:attrNameLst>
                                          <p:attrName>ppt_y</p:attrName>
                                        </p:attrNameLst>
                                      </p:cBhvr>
                                      <p:tavLst>
                                        <p:tav tm="0">
                                          <p:val>
                                            <p:strVal val="#ppt_y"/>
                                          </p:val>
                                        </p:tav>
                                        <p:tav tm="100000">
                                          <p:val>
                                            <p:strVal val="#ppt_y"/>
                                          </p:val>
                                        </p:tav>
                                      </p:tavLst>
                                    </p:anim>
                                    <p:anim calcmode="lin" valueType="num">
                                      <p:cBhvr>
                                        <p:cTn id="86"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19"/>
                                        </p:tgtEl>
                                      </p:cBhvr>
                                    </p:animEffect>
                                  </p:childTnLst>
                                </p:cTn>
                              </p:par>
                            </p:childTnLst>
                          </p:cTn>
                        </p:par>
                        <p:par>
                          <p:cTn id="89" fill="hold">
                            <p:stCondLst>
                              <p:cond delay="11450"/>
                            </p:stCondLst>
                            <p:childTnLst>
                              <p:par>
                                <p:cTn id="90" presetID="18" presetClass="entr" presetSubtype="6"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strips(downRight)">
                                      <p:cBhvr>
                                        <p:cTn id="92" dur="500"/>
                                        <p:tgtEl>
                                          <p:spTgt spid="10"/>
                                        </p:tgtEl>
                                      </p:cBhvr>
                                    </p:animEffect>
                                  </p:childTnLst>
                                </p:cTn>
                              </p:par>
                            </p:childTnLst>
                          </p:cTn>
                        </p:par>
                        <p:par>
                          <p:cTn id="93" fill="hold">
                            <p:stCondLst>
                              <p:cond delay="11950"/>
                            </p:stCondLst>
                            <p:childTnLst>
                              <p:par>
                                <p:cTn id="94" presetID="18" presetClass="entr" presetSubtype="6" fill="hold" nodeType="afterEffect">
                                  <p:stCondLst>
                                    <p:cond delay="0"/>
                                  </p:stCondLst>
                                  <p:childTnLst>
                                    <p:set>
                                      <p:cBhvr>
                                        <p:cTn id="95" dur="1" fill="hold">
                                          <p:stCondLst>
                                            <p:cond delay="0"/>
                                          </p:stCondLst>
                                        </p:cTn>
                                        <p:tgtEl>
                                          <p:spTgt spid="16">
                                            <p:txEl>
                                              <p:pRg st="0" end="0"/>
                                            </p:txEl>
                                          </p:spTgt>
                                        </p:tgtEl>
                                        <p:attrNameLst>
                                          <p:attrName>style.visibility</p:attrName>
                                        </p:attrNameLst>
                                      </p:cBhvr>
                                      <p:to>
                                        <p:strVal val="visible"/>
                                      </p:to>
                                    </p:set>
                                    <p:animEffect transition="in" filter="strips(downRight)">
                                      <p:cBhvr>
                                        <p:cTn id="96" dur="500"/>
                                        <p:tgtEl>
                                          <p:spTgt spid="16">
                                            <p:txEl>
                                              <p:pRg st="0" end="0"/>
                                            </p:txEl>
                                          </p:spTgt>
                                        </p:tgtEl>
                                      </p:cBhvr>
                                    </p:animEffect>
                                  </p:childTnLst>
                                </p:cTn>
                              </p:par>
                            </p:childTnLst>
                          </p:cTn>
                        </p:par>
                        <p:par>
                          <p:cTn id="97" fill="hold">
                            <p:stCondLst>
                              <p:cond delay="12450"/>
                            </p:stCondLst>
                            <p:childTnLst>
                              <p:par>
                                <p:cTn id="98" presetID="41" presetClass="entr" presetSubtype="0" fill="hold" grpId="0" nodeType="afterEffect">
                                  <p:stCondLst>
                                    <p:cond delay="0"/>
                                  </p:stCondLst>
                                  <p:iterate type="lt">
                                    <p:tmPct val="10000"/>
                                  </p:iterate>
                                  <p:childTnLst>
                                    <p:set>
                                      <p:cBhvr>
                                        <p:cTn id="99" dur="1" fill="hold">
                                          <p:stCondLst>
                                            <p:cond delay="0"/>
                                          </p:stCondLst>
                                        </p:cTn>
                                        <p:tgtEl>
                                          <p:spTgt spid="18"/>
                                        </p:tgtEl>
                                        <p:attrNameLst>
                                          <p:attrName>style.visibility</p:attrName>
                                        </p:attrNameLst>
                                      </p:cBhvr>
                                      <p:to>
                                        <p:strVal val="visible"/>
                                      </p:to>
                                    </p:set>
                                    <p:anim calcmode="lin" valueType="num">
                                      <p:cBhvr>
                                        <p:cTn id="100"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01" dur="500" fill="hold"/>
                                        <p:tgtEl>
                                          <p:spTgt spid="18"/>
                                        </p:tgtEl>
                                        <p:attrNameLst>
                                          <p:attrName>ppt_y</p:attrName>
                                        </p:attrNameLst>
                                      </p:cBhvr>
                                      <p:tavLst>
                                        <p:tav tm="0">
                                          <p:val>
                                            <p:strVal val="#ppt_y"/>
                                          </p:val>
                                        </p:tav>
                                        <p:tav tm="100000">
                                          <p:val>
                                            <p:strVal val="#ppt_y"/>
                                          </p:val>
                                        </p:tav>
                                      </p:tavLst>
                                    </p:anim>
                                    <p:anim calcmode="lin" valueType="num">
                                      <p:cBhvr>
                                        <p:cTn id="102"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3"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04"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4" grpId="0"/>
      <p:bldP spid="15" grpId="0"/>
      <p:bldP spid="17" grpId="0"/>
      <p:bldP spid="18"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 作 完 成 情 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椭圆 16"/>
          <p:cNvSpPr/>
          <p:nvPr/>
        </p:nvSpPr>
        <p:spPr>
          <a:xfrm>
            <a:off x="3841143" y="1248166"/>
            <a:ext cx="3483215" cy="3483824"/>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80650" tIns="40326" rIns="80650" bIns="40326"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椭圆 34"/>
          <p:cNvSpPr/>
          <p:nvPr/>
        </p:nvSpPr>
        <p:spPr>
          <a:xfrm rot="18900000">
            <a:off x="5755001" y="2603494"/>
            <a:ext cx="1298012" cy="16696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gradFill>
            <a:gsLst>
              <a:gs pos="0">
                <a:schemeClr val="bg1"/>
              </a:gs>
              <a:gs pos="43000">
                <a:schemeClr val="bg1">
                  <a:lumMod val="95000"/>
                </a:schemeClr>
              </a:gs>
              <a:gs pos="100000">
                <a:schemeClr val="bg1">
                  <a:lumMod val="75000"/>
                </a:schemeClr>
              </a:gs>
            </a:gsLst>
            <a:lin ang="14100000" scaled="0"/>
          </a:gra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lIns="80650" tIns="40326" rIns="80650" bIns="40326"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9" name="组合 18"/>
          <p:cNvGrpSpPr/>
          <p:nvPr/>
        </p:nvGrpSpPr>
        <p:grpSpPr>
          <a:xfrm rot="8100000">
            <a:off x="4245721" y="1445000"/>
            <a:ext cx="1594179" cy="2071575"/>
            <a:chOff x="4020870" y="2194485"/>
            <a:chExt cx="1102258" cy="1432090"/>
          </a:xfrm>
          <a:effectLst>
            <a:outerShdw blurRad="444500" dist="254000" dir="8100000" algn="tr" rotWithShape="0">
              <a:prstClr val="black">
                <a:alpha val="50000"/>
              </a:prstClr>
            </a:outerShdw>
          </a:effectLst>
        </p:grpSpPr>
        <p:sp>
          <p:nvSpPr>
            <p:cNvPr id="20"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4007443" y="1311685"/>
            <a:ext cx="819077" cy="819219"/>
            <a:chOff x="2779187" y="1131590"/>
            <a:chExt cx="928717" cy="928717"/>
          </a:xfrm>
        </p:grpSpPr>
        <p:sp>
          <p:nvSpPr>
            <p:cNvPr id="23" name="椭圆 22"/>
            <p:cNvSpPr/>
            <p:nvPr/>
          </p:nvSpPr>
          <p:spPr>
            <a:xfrm>
              <a:off x="2779187" y="1131590"/>
              <a:ext cx="928717" cy="928717"/>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sp>
          <p:nvSpPr>
            <p:cNvPr id="24" name="TextBox 23"/>
            <p:cNvSpPr txBox="1"/>
            <p:nvPr/>
          </p:nvSpPr>
          <p:spPr>
            <a:xfrm>
              <a:off x="2799460" y="1300121"/>
              <a:ext cx="878001" cy="558264"/>
            </a:xfrm>
            <a:prstGeom prst="rect">
              <a:avLst/>
            </a:prstGeom>
            <a:noFill/>
          </p:spPr>
          <p:txBody>
            <a:bodyPr wrap="square" lIns="0" tIns="0" rIns="0" bIns="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标题</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6604710" y="3575526"/>
            <a:ext cx="793412" cy="785031"/>
            <a:chOff x="5736633" y="2828278"/>
            <a:chExt cx="938798" cy="928717"/>
          </a:xfrm>
        </p:grpSpPr>
        <p:sp>
          <p:nvSpPr>
            <p:cNvPr id="26" name="椭圆 25"/>
            <p:cNvSpPr/>
            <p:nvPr/>
          </p:nvSpPr>
          <p:spPr>
            <a:xfrm>
              <a:off x="5736633" y="2828278"/>
              <a:ext cx="928717" cy="928717"/>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sp>
          <p:nvSpPr>
            <p:cNvPr id="27" name="TextBox 26"/>
            <p:cNvSpPr txBox="1"/>
            <p:nvPr/>
          </p:nvSpPr>
          <p:spPr>
            <a:xfrm>
              <a:off x="5797430" y="3036559"/>
              <a:ext cx="878001" cy="513890"/>
            </a:xfrm>
            <a:prstGeom prst="rect">
              <a:avLst/>
            </a:prstGeom>
            <a:noFill/>
          </p:spPr>
          <p:txBody>
            <a:bodyPr wrap="square" lIns="0" tIns="0" rIns="0" bIns="0"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添加</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400" b="1" dirty="0">
                  <a:solidFill>
                    <a:schemeClr val="bg1"/>
                  </a:solidFill>
                  <a:latin typeface="微软雅黑" panose="020B0503020204020204" pitchFamily="34" charset="-122"/>
                  <a:ea typeface="微软雅黑" panose="020B0503020204020204" pitchFamily="34" charset="-122"/>
                </a:rPr>
                <a:t>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sp>
        <p:nvSpPr>
          <p:cNvPr id="28" name="TextBox 27"/>
          <p:cNvSpPr txBox="1"/>
          <p:nvPr/>
        </p:nvSpPr>
        <p:spPr>
          <a:xfrm>
            <a:off x="2195736" y="2031074"/>
            <a:ext cx="143502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点击输入简要文字内容，文字内容需概括精炼，不用多余的文字修饰，言简意赅的说明分项内容。</a:t>
            </a:r>
            <a:endParaRPr lang="en-US" altLang="zh-CN" dirty="0">
              <a:solidFill>
                <a:schemeClr val="tx1"/>
              </a:solidFill>
            </a:endParaRPr>
          </a:p>
        </p:txBody>
      </p:sp>
      <p:sp>
        <p:nvSpPr>
          <p:cNvPr id="29" name="TextBox 28"/>
          <p:cNvSpPr txBox="1"/>
          <p:nvPr/>
        </p:nvSpPr>
        <p:spPr>
          <a:xfrm>
            <a:off x="7524328" y="3031381"/>
            <a:ext cx="1439259" cy="69249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点击输入简要文字内容，文字内容需概括精炼，不用多余的文字修饰。</a:t>
            </a:r>
            <a:endParaRPr lang="en-US" altLang="zh-CN" dirty="0">
              <a:solidFill>
                <a:schemeClr val="tx1"/>
              </a:solidFill>
            </a:endParaRPr>
          </a:p>
        </p:txBody>
      </p:sp>
      <p:sp>
        <p:nvSpPr>
          <p:cNvPr id="30" name="TextBox 29"/>
          <p:cNvSpPr txBox="1"/>
          <p:nvPr/>
        </p:nvSpPr>
        <p:spPr>
          <a:xfrm>
            <a:off x="4418995" y="2200939"/>
            <a:ext cx="1009262" cy="373827"/>
          </a:xfrm>
          <a:prstGeom prst="rect">
            <a:avLst/>
          </a:prstGeom>
          <a:noFill/>
        </p:spPr>
        <p:txBody>
          <a:bodyPr wrap="none" lIns="80650" tIns="40326" rIns="80650" bIns="40326">
            <a:spAutoFit/>
          </a:bodyPr>
          <a:lstStyle/>
          <a:p>
            <a:pPr algn="ctr">
              <a:defRPr/>
            </a:pPr>
            <a:r>
              <a:rPr lang="en-US" altLang="zh-CN" sz="1900" b="1" dirty="0">
                <a:solidFill>
                  <a:srgbClr val="0070C0"/>
                </a:solidFill>
                <a:latin typeface="微软雅黑" panose="020B0503020204020204" pitchFamily="34" charset="-122"/>
                <a:ea typeface="微软雅黑" panose="020B0503020204020204" pitchFamily="34" charset="-122"/>
              </a:rPr>
              <a:t>1000</a:t>
            </a:r>
            <a:r>
              <a:rPr lang="zh-CN" altLang="en-US" sz="1900" b="1" dirty="0">
                <a:solidFill>
                  <a:srgbClr val="0070C0"/>
                </a:solidFill>
                <a:latin typeface="微软雅黑" panose="020B0503020204020204" pitchFamily="34" charset="-122"/>
                <a:ea typeface="微软雅黑" panose="020B0503020204020204" pitchFamily="34" charset="-122"/>
              </a:rPr>
              <a:t>万</a:t>
            </a:r>
            <a:endParaRPr lang="zh-CN" altLang="en-US" sz="1900" b="1" dirty="0">
              <a:solidFill>
                <a:srgbClr val="0070C0"/>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6156176" y="3353232"/>
            <a:ext cx="678887" cy="298638"/>
          </a:xfrm>
          <a:prstGeom prst="rect">
            <a:avLst/>
          </a:prstGeom>
          <a:noFill/>
        </p:spPr>
        <p:txBody>
          <a:bodyPr wrap="none" lIns="80650" tIns="40326" rIns="80650" bIns="40326">
            <a:spAutoFit/>
          </a:bodyPr>
          <a:lstStyle/>
          <a:p>
            <a:pPr algn="ctr">
              <a:defRPr/>
            </a:pPr>
            <a:r>
              <a:rPr lang="en-US" altLang="zh-CN" sz="1400" b="1" dirty="0">
                <a:solidFill>
                  <a:srgbClr val="0070C0"/>
                </a:solidFill>
                <a:latin typeface="微软雅黑" panose="020B0503020204020204" pitchFamily="34" charset="-122"/>
                <a:ea typeface="微软雅黑" panose="020B0503020204020204" pitchFamily="34" charset="-122"/>
              </a:rPr>
              <a:t>300</a:t>
            </a:r>
            <a:r>
              <a:rPr lang="zh-CN" altLang="en-US" sz="1400" b="1" dirty="0">
                <a:solidFill>
                  <a:srgbClr val="0070C0"/>
                </a:solidFill>
                <a:latin typeface="微软雅黑" panose="020B0503020204020204" pitchFamily="34" charset="-122"/>
                <a:ea typeface="微软雅黑" panose="020B0503020204020204" pitchFamily="34" charset="-122"/>
              </a:rPr>
              <a:t>万</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44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4000">
                                          <p:cBhvr additive="base">
                                            <p:cTn id="7" dur="500" fill="hold"/>
                                            <p:tgtEl>
                                              <p:spTgt spid="18"/>
                                            </p:tgtEl>
                                            <p:attrNameLst>
                                              <p:attrName>ppt_x</p:attrName>
                                            </p:attrNameLst>
                                          </p:cBhvr>
                                          <p:tavLst>
                                            <p:tav tm="0">
                                              <p:val>
                                                <p:strVal val="0-#ppt_w/2"/>
                                              </p:val>
                                            </p:tav>
                                            <p:tav tm="100000">
                                              <p:val>
                                                <p:strVal val="#ppt_x"/>
                                              </p:val>
                                            </p:tav>
                                          </p:tavLst>
                                        </p:anim>
                                        <p:anim calcmode="lin" valueType="num" p14:bounceEnd="44000">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4000">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14:bounceEnd="44000">
                                          <p:cBhvr additive="base">
                                            <p:cTn id="12" dur="500" fill="hold"/>
                                            <p:tgtEl>
                                              <p:spTgt spid="19"/>
                                            </p:tgtEl>
                                            <p:attrNameLst>
                                              <p:attrName>ppt_x</p:attrName>
                                            </p:attrNameLst>
                                          </p:cBhvr>
                                          <p:tavLst>
                                            <p:tav tm="0">
                                              <p:val>
                                                <p:strVal val="1+#ppt_w/2"/>
                                              </p:val>
                                            </p:tav>
                                            <p:tav tm="100000">
                                              <p:val>
                                                <p:strVal val="#ppt_x"/>
                                              </p:val>
                                            </p:tav>
                                          </p:tavLst>
                                        </p:anim>
                                        <p:anim calcmode="lin" valueType="num" p14:bounceEnd="44000">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heel(1)">
                                          <p:cBhvr>
                                            <p:cTn id="17" dur="1000"/>
                                            <p:tgtEl>
                                              <p:spTgt spid="17"/>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16"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transition="in" filter="fade">
                                          <p:cBhvr>
                                            <p:cTn id="34" dur="500"/>
                                            <p:tgtEl>
                                              <p:spTgt spid="30"/>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p:cTn id="38" dur="500" fill="hold"/>
                                            <p:tgtEl>
                                              <p:spTgt spid="31"/>
                                            </p:tgtEl>
                                            <p:attrNameLst>
                                              <p:attrName>ppt_w</p:attrName>
                                            </p:attrNameLst>
                                          </p:cBhvr>
                                          <p:tavLst>
                                            <p:tav tm="0">
                                              <p:val>
                                                <p:fltVal val="0"/>
                                              </p:val>
                                            </p:tav>
                                            <p:tav tm="100000">
                                              <p:val>
                                                <p:strVal val="#ppt_w"/>
                                              </p:val>
                                            </p:tav>
                                          </p:tavLst>
                                        </p:anim>
                                        <p:anim calcmode="lin" valueType="num">
                                          <p:cBhvr>
                                            <p:cTn id="39" dur="500" fill="hold"/>
                                            <p:tgtEl>
                                              <p:spTgt spid="31"/>
                                            </p:tgtEl>
                                            <p:attrNameLst>
                                              <p:attrName>ppt_h</p:attrName>
                                            </p:attrNameLst>
                                          </p:cBhvr>
                                          <p:tavLst>
                                            <p:tav tm="0">
                                              <p:val>
                                                <p:fltVal val="0"/>
                                              </p:val>
                                            </p:tav>
                                            <p:tav tm="100000">
                                              <p:val>
                                                <p:strVal val="#ppt_h"/>
                                              </p:val>
                                            </p:tav>
                                          </p:tavLst>
                                        </p:anim>
                                        <p:animEffect transition="in" filter="fade">
                                          <p:cBhvr>
                                            <p:cTn id="40" dur="500"/>
                                            <p:tgtEl>
                                              <p:spTgt spid="31"/>
                                            </p:tgtEl>
                                          </p:cBhvr>
                                        </p:animEffect>
                                      </p:childTnLst>
                                    </p:cTn>
                                  </p:par>
                                </p:childTnLst>
                              </p:cTn>
                            </p:par>
                            <p:par>
                              <p:cTn id="41" fill="hold">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up)">
                                          <p:cBhvr>
                                            <p:cTn id="44" dur="500"/>
                                            <p:tgtEl>
                                              <p:spTgt spid="28"/>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up)">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8" grpId="0"/>
          <p:bldP spid="29" grpId="0"/>
          <p:bldP spid="30" grpId="0"/>
          <p:bldP spid="3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1+#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heel(1)">
                                          <p:cBhvr>
                                            <p:cTn id="17" dur="1000"/>
                                            <p:tgtEl>
                                              <p:spTgt spid="17"/>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16"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transition="in" filter="fade">
                                          <p:cBhvr>
                                            <p:cTn id="34" dur="500"/>
                                            <p:tgtEl>
                                              <p:spTgt spid="30"/>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p:cTn id="38" dur="500" fill="hold"/>
                                            <p:tgtEl>
                                              <p:spTgt spid="31"/>
                                            </p:tgtEl>
                                            <p:attrNameLst>
                                              <p:attrName>ppt_w</p:attrName>
                                            </p:attrNameLst>
                                          </p:cBhvr>
                                          <p:tavLst>
                                            <p:tav tm="0">
                                              <p:val>
                                                <p:fltVal val="0"/>
                                              </p:val>
                                            </p:tav>
                                            <p:tav tm="100000">
                                              <p:val>
                                                <p:strVal val="#ppt_w"/>
                                              </p:val>
                                            </p:tav>
                                          </p:tavLst>
                                        </p:anim>
                                        <p:anim calcmode="lin" valueType="num">
                                          <p:cBhvr>
                                            <p:cTn id="39" dur="500" fill="hold"/>
                                            <p:tgtEl>
                                              <p:spTgt spid="31"/>
                                            </p:tgtEl>
                                            <p:attrNameLst>
                                              <p:attrName>ppt_h</p:attrName>
                                            </p:attrNameLst>
                                          </p:cBhvr>
                                          <p:tavLst>
                                            <p:tav tm="0">
                                              <p:val>
                                                <p:fltVal val="0"/>
                                              </p:val>
                                            </p:tav>
                                            <p:tav tm="100000">
                                              <p:val>
                                                <p:strVal val="#ppt_h"/>
                                              </p:val>
                                            </p:tav>
                                          </p:tavLst>
                                        </p:anim>
                                        <p:animEffect transition="in" filter="fade">
                                          <p:cBhvr>
                                            <p:cTn id="40" dur="500"/>
                                            <p:tgtEl>
                                              <p:spTgt spid="31"/>
                                            </p:tgtEl>
                                          </p:cBhvr>
                                        </p:animEffect>
                                      </p:childTnLst>
                                    </p:cTn>
                                  </p:par>
                                </p:childTnLst>
                              </p:cTn>
                            </p:par>
                            <p:par>
                              <p:cTn id="41" fill="hold">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up)">
                                          <p:cBhvr>
                                            <p:cTn id="44" dur="500"/>
                                            <p:tgtEl>
                                              <p:spTgt spid="28"/>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up)">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8" grpId="0"/>
          <p:bldP spid="29" grpId="0"/>
          <p:bldP spid="30" grpId="0"/>
          <p:bldP spid="31"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9043" y="801482"/>
            <a:ext cx="1415772" cy="830997"/>
          </a:xfrm>
          <a:prstGeom prst="rect">
            <a:avLst/>
          </a:prstGeom>
          <a:noFill/>
        </p:spPr>
        <p:txBody>
          <a:bodyPr wrap="none" rtlCol="0">
            <a:spAutoFit/>
          </a:bodyPr>
          <a:lstStyle/>
          <a:p>
            <a:pPr algn="ctr"/>
            <a:r>
              <a:rPr lang="zh-CN" altLang="en-US" sz="4800" b="1" dirty="0">
                <a:ln w="6350">
                  <a:noFill/>
                </a:ln>
                <a:solidFill>
                  <a:srgbClr val="0070C0"/>
                </a:solidFill>
                <a:latin typeface="微软雅黑" panose="020B0503020204020204" pitchFamily="34" charset="-122"/>
                <a:ea typeface="微软雅黑" panose="020B0503020204020204" pitchFamily="34" charset="-122"/>
              </a:rPr>
              <a:t>前言</a:t>
            </a:r>
            <a:endParaRPr lang="zh-CN" altLang="en-US" sz="4800" b="1" dirty="0">
              <a:ln w="6350">
                <a:noFill/>
              </a:ln>
              <a:solidFill>
                <a:srgbClr val="0070C0"/>
              </a:solidFill>
              <a:latin typeface="微软雅黑" panose="020B0503020204020204" pitchFamily="34" charset="-122"/>
              <a:ea typeface="微软雅黑" panose="020B0503020204020204" pitchFamily="34" charset="-122"/>
            </a:endParaRPr>
          </a:p>
        </p:txBody>
      </p:sp>
      <p:sp>
        <p:nvSpPr>
          <p:cNvPr id="3" name="任意多边形 2"/>
          <p:cNvSpPr/>
          <p:nvPr/>
        </p:nvSpPr>
        <p:spPr>
          <a:xfrm>
            <a:off x="1000720" y="1151190"/>
            <a:ext cx="7210425" cy="3036906"/>
          </a:xfrm>
          <a:custGeom>
            <a:avLst/>
            <a:gdLst>
              <a:gd name="connsiteX0" fmla="*/ 2076450 w 7210425"/>
              <a:gd name="connsiteY0" fmla="*/ 0 h 3076575"/>
              <a:gd name="connsiteX1" fmla="*/ 7210425 w 7210425"/>
              <a:gd name="connsiteY1" fmla="*/ 0 h 3076575"/>
              <a:gd name="connsiteX2" fmla="*/ 7210425 w 7210425"/>
              <a:gd name="connsiteY2" fmla="*/ 3076575 h 3076575"/>
              <a:gd name="connsiteX3" fmla="*/ 0 w 7210425"/>
              <a:gd name="connsiteY3" fmla="*/ 3076575 h 3076575"/>
              <a:gd name="connsiteX4" fmla="*/ 0 w 7210425"/>
              <a:gd name="connsiteY4" fmla="*/ 228600 h 3076575"/>
              <a:gd name="connsiteX5" fmla="*/ 333375 w 7210425"/>
              <a:gd name="connsiteY5" fmla="*/ 228600 h 307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10425" h="3076575">
                <a:moveTo>
                  <a:pt x="2076450" y="0"/>
                </a:moveTo>
                <a:lnTo>
                  <a:pt x="7210425" y="0"/>
                </a:lnTo>
                <a:lnTo>
                  <a:pt x="7210425" y="3076575"/>
                </a:lnTo>
                <a:lnTo>
                  <a:pt x="0" y="3076575"/>
                </a:lnTo>
                <a:lnTo>
                  <a:pt x="0" y="228600"/>
                </a:lnTo>
                <a:lnTo>
                  <a:pt x="333375" y="228600"/>
                </a:ln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951781" y="1158839"/>
            <a:ext cx="1327543" cy="369332"/>
          </a:xfrm>
          <a:prstGeom prst="rect">
            <a:avLst/>
          </a:prstGeom>
          <a:noFill/>
        </p:spPr>
        <p:txBody>
          <a:bodyPr wrap="none" rtlCol="0">
            <a:spAutoFit/>
          </a:bodyPr>
          <a:lstStyle/>
          <a:p>
            <a:pPr algn="ctr"/>
            <a:r>
              <a:rPr lang="en-US" altLang="zh-CN" dirty="0">
                <a:ln w="12700">
                  <a:noFill/>
                </a:ln>
                <a:solidFill>
                  <a:srgbClr val="0070C0"/>
                </a:solidFill>
                <a:latin typeface="微软雅黑" panose="020B0503020204020204" pitchFamily="34" charset="-122"/>
                <a:ea typeface="微软雅黑" panose="020B0503020204020204" pitchFamily="34" charset="-122"/>
              </a:rPr>
              <a:t>QIAN YAN</a:t>
            </a:r>
            <a:endParaRPr lang="zh-CN" altLang="en-US" dirty="0">
              <a:ln w="12700">
                <a:noFill/>
              </a:ln>
              <a:solidFill>
                <a:srgbClr val="0070C0"/>
              </a:solidFill>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rot="21046852">
            <a:off x="4807190" y="531170"/>
            <a:ext cx="1916085" cy="107779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rot="834713">
            <a:off x="6653320" y="863495"/>
            <a:ext cx="1295574" cy="72876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1187624" y="1923678"/>
            <a:ext cx="6840760" cy="1902059"/>
          </a:xfrm>
          <a:prstGeom prst="rect">
            <a:avLst/>
          </a:prstGeom>
          <a:noFill/>
        </p:spPr>
        <p:txBody>
          <a:bodyPr wrap="square" rtlCol="0">
            <a:spAutoFit/>
          </a:bodyPr>
          <a:lstStyle/>
          <a:p>
            <a:pPr algn="just">
              <a:lnSpc>
                <a:spcPct val="12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       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a:t>
            </a:r>
            <a:endParaRPr lang="zh-CN" altLang="en-US" sz="1400" dirty="0">
              <a:solidFill>
                <a:sysClr val="windowText" lastClr="000000"/>
              </a:solidFill>
              <a:latin typeface="微软雅黑" panose="020B0503020204020204" pitchFamily="34" charset="-122"/>
              <a:ea typeface="微软雅黑" panose="020B0503020204020204" pitchFamily="34" charset="-122"/>
            </a:endParaRPr>
          </a:p>
          <a:p>
            <a:pPr algn="just">
              <a:lnSpc>
                <a:spcPct val="12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单击此处添加文本内容单击此处添加文本内容</a:t>
            </a:r>
            <a:endParaRPr lang="zh-CN" altLang="en-US" sz="1400" dirty="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250"/>
                                        <p:tgtEl>
                                          <p:spTgt spid="2"/>
                                        </p:tgtEl>
                                      </p:cBhvr>
                                    </p:animEffect>
                                  </p:childTnLst>
                                </p:cTn>
                              </p:par>
                            </p:childTnLst>
                          </p:cTn>
                        </p:par>
                        <p:par>
                          <p:cTn id="8" fill="hold">
                            <p:stCondLst>
                              <p:cond delay="250"/>
                            </p:stCondLst>
                            <p:childTnLst>
                              <p:par>
                                <p:cTn id="9" presetID="26" presetClass="emph" presetSubtype="0" fill="hold" grpId="1" nodeType="afterEffect">
                                  <p:stCondLst>
                                    <p:cond delay="0"/>
                                  </p:stCondLst>
                                  <p:iterate type="lt">
                                    <p:tmPct val="0"/>
                                  </p:iterate>
                                  <p:childTnLst>
                                    <p:animEffect transition="out" filter="fade">
                                      <p:cBhvr>
                                        <p:cTn id="10" dur="250" tmFilter="0, 0; .2, .5; .8, .5; 1, 0"/>
                                        <p:tgtEl>
                                          <p:spTgt spid="2"/>
                                        </p:tgtEl>
                                      </p:cBhvr>
                                    </p:animEffect>
                                    <p:animScale>
                                      <p:cBhvr>
                                        <p:cTn id="11" dur="125" autoRev="1" fill="hold"/>
                                        <p:tgtEl>
                                          <p:spTgt spid="2"/>
                                        </p:tgtEl>
                                      </p:cBhvr>
                                      <p:by x="105000" y="105000"/>
                                    </p:animScale>
                                  </p:childTnLst>
                                </p:cTn>
                              </p:par>
                            </p:childTnLst>
                          </p:cTn>
                        </p:par>
                        <p:par>
                          <p:cTn id="12" fill="hold">
                            <p:stCondLst>
                              <p:cond delay="500"/>
                            </p:stCondLst>
                            <p:childTnLst>
                              <p:par>
                                <p:cTn id="13" presetID="16" presetClass="entr" presetSubtype="37" fill="hold" grpId="0" nodeType="afterEffect">
                                  <p:stCondLst>
                                    <p:cond delay="0"/>
                                  </p:stCondLst>
                                  <p:iterate type="lt">
                                    <p:tmPct val="0"/>
                                  </p:iterate>
                                  <p:childTnLst>
                                    <p:set>
                                      <p:cBhvr>
                                        <p:cTn id="14" dur="1" fill="hold">
                                          <p:stCondLst>
                                            <p:cond delay="0"/>
                                          </p:stCondLst>
                                        </p:cTn>
                                        <p:tgtEl>
                                          <p:spTgt spid="4"/>
                                        </p:tgtEl>
                                        <p:attrNameLst>
                                          <p:attrName>style.visibility</p:attrName>
                                        </p:attrNameLst>
                                      </p:cBhvr>
                                      <p:to>
                                        <p:strVal val="visible"/>
                                      </p:to>
                                    </p:set>
                                    <p:animEffect transition="in" filter="barn(outVertical)">
                                      <p:cBhvr>
                                        <p:cTn id="15" dur="250"/>
                                        <p:tgtEl>
                                          <p:spTgt spid="4"/>
                                        </p:tgtEl>
                                      </p:cBhvr>
                                    </p:animEffect>
                                  </p:childTnLst>
                                </p:cTn>
                              </p:par>
                            </p:childTnLst>
                          </p:cTn>
                        </p:par>
                        <p:par>
                          <p:cTn id="16" fill="hold">
                            <p:stCondLst>
                              <p:cond delay="75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250"/>
                                        <p:tgtEl>
                                          <p:spTgt spid="3"/>
                                        </p:tgtEl>
                                      </p:cBhvr>
                                    </p:animEffect>
                                  </p:childTnLst>
                                </p:cTn>
                              </p:par>
                            </p:childTnLst>
                          </p:cTn>
                        </p:par>
                        <p:par>
                          <p:cTn id="20" fill="hold">
                            <p:stCondLst>
                              <p:cond delay="1250"/>
                            </p:stCondLst>
                            <p:childTnLst>
                              <p:par>
                                <p:cTn id="21" presetID="22" presetClass="entr" presetSubtype="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1000"/>
                                        <p:tgtEl>
                                          <p:spTgt spid="7"/>
                                        </p:tgtEl>
                                      </p:cBhvr>
                                    </p:animEffect>
                                  </p:childTnLst>
                                </p:cTn>
                              </p:par>
                            </p:childTnLst>
                          </p:cTn>
                        </p:par>
                        <p:par>
                          <p:cTn id="24" fill="hold">
                            <p:stCondLst>
                              <p:cond delay="2250"/>
                            </p:stCondLst>
                            <p:childTnLst>
                              <p:par>
                                <p:cTn id="25" presetID="52"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Scale>
                                      <p:cBhvr>
                                        <p:cTn id="27" dur="25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250" decel="50000" fill="hold">
                                          <p:stCondLst>
                                            <p:cond delay="0"/>
                                          </p:stCondLst>
                                        </p:cTn>
                                        <p:tgtEl>
                                          <p:spTgt spid="5"/>
                                        </p:tgtEl>
                                        <p:attrNameLst>
                                          <p:attrName>ppt_x</p:attrName>
                                          <p:attrName>ppt_y</p:attrName>
                                        </p:attrNameLst>
                                      </p:cBhvr>
                                    </p:animMotion>
                                    <p:animEffect transition="in" filter="fade">
                                      <p:cBhvr>
                                        <p:cTn id="29" dur="250"/>
                                        <p:tgtEl>
                                          <p:spTgt spid="5"/>
                                        </p:tgtEl>
                                      </p:cBhvr>
                                    </p:animEffect>
                                  </p:childTnLst>
                                </p:cTn>
                              </p:par>
                              <p:par>
                                <p:cTn id="30" presetID="52" presetClass="entr" presetSubtype="0" fill="hold" nodeType="withEffect">
                                  <p:stCondLst>
                                    <p:cond delay="250"/>
                                  </p:stCondLst>
                                  <p:childTnLst>
                                    <p:set>
                                      <p:cBhvr>
                                        <p:cTn id="31" dur="1" fill="hold">
                                          <p:stCondLst>
                                            <p:cond delay="0"/>
                                          </p:stCondLst>
                                        </p:cTn>
                                        <p:tgtEl>
                                          <p:spTgt spid="6"/>
                                        </p:tgtEl>
                                        <p:attrNameLst>
                                          <p:attrName>style.visibility</p:attrName>
                                        </p:attrNameLst>
                                      </p:cBhvr>
                                      <p:to>
                                        <p:strVal val="visible"/>
                                      </p:to>
                                    </p:set>
                                    <p:animScale>
                                      <p:cBhvr>
                                        <p:cTn id="32" dur="25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250" decel="50000" fill="hold">
                                          <p:stCondLst>
                                            <p:cond delay="0"/>
                                          </p:stCondLst>
                                        </p:cTn>
                                        <p:tgtEl>
                                          <p:spTgt spid="6"/>
                                        </p:tgtEl>
                                        <p:attrNameLst>
                                          <p:attrName>ppt_x</p:attrName>
                                          <p:attrName>ppt_y</p:attrName>
                                        </p:attrNameLst>
                                      </p:cBhvr>
                                    </p:animMotion>
                                    <p:animEffect transition="in" filter="fade">
                                      <p:cBhvr>
                                        <p:cTn id="34"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nimBg="1"/>
      <p:bldP spid="4"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6016" y="1975247"/>
            <a:ext cx="1954381" cy="400110"/>
          </a:xfrm>
          <a:prstGeom prst="rect">
            <a:avLst/>
          </a:prstGeom>
          <a:noFill/>
        </p:spPr>
        <p:txBody>
          <a:bodyPr wrap="none" rtlCol="0">
            <a:spAutoFit/>
          </a:bodyPr>
          <a:lstStyle/>
          <a:p>
            <a:r>
              <a:rPr lang="zh-CN" altLang="en-US" sz="2000" b="1" spc="300" dirty="0">
                <a:latin typeface="微软雅黑" panose="020B0503020204020204" pitchFamily="34" charset="-122"/>
                <a:ea typeface="微软雅黑" panose="020B0503020204020204" pitchFamily="34" charset="-122"/>
              </a:rPr>
              <a:t>项目成果展示</a:t>
            </a:r>
            <a:endParaRPr lang="zh-CN" altLang="en-US" sz="2000" b="1" spc="3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2843808" y="1940248"/>
            <a:ext cx="1301106" cy="1301106"/>
            <a:chOff x="2843808" y="1940248"/>
            <a:chExt cx="1301106" cy="1301106"/>
          </a:xfrm>
        </p:grpSpPr>
        <p:sp>
          <p:nvSpPr>
            <p:cNvPr id="4" name="椭圆 3"/>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212071" y="2175302"/>
              <a:ext cx="564578" cy="830997"/>
            </a:xfrm>
            <a:prstGeom prst="rect">
              <a:avLst/>
            </a:prstGeom>
            <a:noFill/>
          </p:spPr>
          <p:txBody>
            <a:bodyPr wrap="none" rtlCol="0">
              <a:sp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rPr>
                <a:t>3</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2469044"/>
            <a:ext cx="2016224" cy="738664"/>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此处添加文本内容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此处添加文本内容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此处添加文本内容</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par>
                                <p:cTn id="13" presetID="12" presetClass="entr" presetSubtype="2"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7"/>
          <p:cNvSpPr/>
          <p:nvPr/>
        </p:nvSpPr>
        <p:spPr bwMode="auto">
          <a:xfrm>
            <a:off x="4736146" y="1205986"/>
            <a:ext cx="1005569" cy="3174831"/>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 name="Line 11"/>
          <p:cNvSpPr>
            <a:spLocks noChangeShapeType="1"/>
          </p:cNvSpPr>
          <p:nvPr/>
        </p:nvSpPr>
        <p:spPr bwMode="auto">
          <a:xfrm flipH="1" flipV="1">
            <a:off x="5860637" y="1998074"/>
            <a:ext cx="1105214" cy="565931"/>
          </a:xfrm>
          <a:prstGeom prst="line">
            <a:avLst/>
          </a:prstGeom>
          <a:noFill/>
          <a:ln w="38100" cap="flat">
            <a:solidFill>
              <a:schemeClr val="tx1">
                <a:lumMod val="65000"/>
                <a:lumOff val="35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 name="Line 12"/>
          <p:cNvSpPr>
            <a:spLocks noChangeShapeType="1"/>
          </p:cNvSpPr>
          <p:nvPr/>
        </p:nvSpPr>
        <p:spPr bwMode="auto">
          <a:xfrm flipH="1">
            <a:off x="6027359" y="3134714"/>
            <a:ext cx="938492" cy="576195"/>
          </a:xfrm>
          <a:prstGeom prst="line">
            <a:avLst/>
          </a:prstGeom>
          <a:noFill/>
          <a:ln w="38100" cap="flat">
            <a:solidFill>
              <a:schemeClr val="tx1">
                <a:lumMod val="65000"/>
                <a:lumOff val="35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5" name="Line 13"/>
          <p:cNvSpPr>
            <a:spLocks noChangeShapeType="1"/>
          </p:cNvSpPr>
          <p:nvPr/>
        </p:nvSpPr>
        <p:spPr bwMode="auto">
          <a:xfrm flipH="1">
            <a:off x="5481421" y="2862170"/>
            <a:ext cx="1484430" cy="0"/>
          </a:xfrm>
          <a:prstGeom prst="line">
            <a:avLst/>
          </a:prstGeom>
          <a:noFill/>
          <a:ln w="38100" cap="flat">
            <a:solidFill>
              <a:schemeClr val="tx1">
                <a:lumMod val="65000"/>
                <a:lumOff val="35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6" name="椭圆 5"/>
          <p:cNvSpPr/>
          <p:nvPr/>
        </p:nvSpPr>
        <p:spPr>
          <a:xfrm>
            <a:off x="7109867" y="2358114"/>
            <a:ext cx="1057687" cy="1057687"/>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4735991" y="967751"/>
            <a:ext cx="1149740" cy="1149740"/>
            <a:chOff x="2342140" y="893355"/>
            <a:chExt cx="1149740" cy="1149740"/>
          </a:xfrm>
        </p:grpSpPr>
        <p:grpSp>
          <p:nvGrpSpPr>
            <p:cNvPr id="8" name="组合 7"/>
            <p:cNvGrpSpPr/>
            <p:nvPr/>
          </p:nvGrpSpPr>
          <p:grpSpPr>
            <a:xfrm>
              <a:off x="2342140" y="893355"/>
              <a:ext cx="1149740" cy="1149740"/>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1" name="椭圆 10"/>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9" name="KSO_Shape"/>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229547" y="2286106"/>
            <a:ext cx="1149740" cy="1149740"/>
            <a:chOff x="1835696" y="2211710"/>
            <a:chExt cx="1149740" cy="1149740"/>
          </a:xfrm>
        </p:grpSpPr>
        <p:grpSp>
          <p:nvGrpSpPr>
            <p:cNvPr id="13" name="组合 12"/>
            <p:cNvGrpSpPr/>
            <p:nvPr/>
          </p:nvGrpSpPr>
          <p:grpSpPr>
            <a:xfrm>
              <a:off x="1835696" y="2211710"/>
              <a:ext cx="1149740" cy="1149740"/>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6" name="椭圆 15"/>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4" name="KSO_Shape"/>
            <p:cNvSpPr/>
            <p:nvPr/>
          </p:nvSpPr>
          <p:spPr bwMode="auto">
            <a:xfrm>
              <a:off x="2089100" y="2562390"/>
              <a:ext cx="649486" cy="48603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360000" anchor="ctr">
              <a:scene3d>
                <a:camera prst="orthographicFront"/>
                <a:lightRig rig="threePt" dir="t"/>
              </a:scene3d>
              <a:sp3d>
                <a:contourClr>
                  <a:srgbClr val="FFFFFF"/>
                </a:contourClr>
              </a:sp3d>
            </a:bodyPr>
            <a:lstStyle/>
            <a:p>
              <a:pPr algn="ctr">
                <a:defRPr/>
              </a:pPr>
              <a:endParaRPr lang="zh-CN" altLang="en-US" dirty="0">
                <a:solidFill>
                  <a:srgbClr val="FFFFFF"/>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877619" y="3510242"/>
            <a:ext cx="1149740" cy="1149740"/>
            <a:chOff x="2483768" y="3435846"/>
            <a:chExt cx="1149740" cy="1149740"/>
          </a:xfrm>
        </p:grpSpPr>
        <p:grpSp>
          <p:nvGrpSpPr>
            <p:cNvPr id="18" name="组合 17"/>
            <p:cNvGrpSpPr/>
            <p:nvPr/>
          </p:nvGrpSpPr>
          <p:grpSpPr>
            <a:xfrm>
              <a:off x="2483768" y="3435846"/>
              <a:ext cx="1149740" cy="1149740"/>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椭圆 20"/>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9" name="KSO_Shape"/>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23" name="TextBox 22"/>
          <p:cNvSpPr txBox="1"/>
          <p:nvPr/>
        </p:nvSpPr>
        <p:spPr>
          <a:xfrm>
            <a:off x="3418501" y="1327176"/>
            <a:ext cx="1036867" cy="215444"/>
          </a:xfrm>
          <a:prstGeom prst="rect">
            <a:avLst/>
          </a:prstGeom>
          <a:noFill/>
        </p:spPr>
        <p:txBody>
          <a:bodyPr wrap="square" lIns="0" tIns="0" rIns="0" bIns="0" rtlCol="0">
            <a:spAutoFit/>
          </a:bodyPr>
          <a:lstStyle/>
          <a:p>
            <a:pPr algn="ctr"/>
            <a:r>
              <a:rPr lang="zh-CN" altLang="en-US" sz="1400" b="1" dirty="0">
                <a:latin typeface="微软雅黑" panose="020B0503020204020204" pitchFamily="34" charset="-122"/>
                <a:ea typeface="微软雅黑" panose="020B0503020204020204" pitchFamily="34" charset="-122"/>
              </a:rPr>
              <a:t>添加标题</a:t>
            </a:r>
            <a:endParaRPr lang="zh-CN" altLang="en-US" sz="1400" b="1" dirty="0">
              <a:latin typeface="微软雅黑" panose="020B0503020204020204" pitchFamily="34" charset="-122"/>
              <a:ea typeface="微软雅黑" panose="020B0503020204020204" pitchFamily="34" charset="-122"/>
            </a:endParaRPr>
          </a:p>
        </p:txBody>
      </p:sp>
      <p:sp>
        <p:nvSpPr>
          <p:cNvPr id="24" name="TextBox 23"/>
          <p:cNvSpPr txBox="1"/>
          <p:nvPr/>
        </p:nvSpPr>
        <p:spPr>
          <a:xfrm>
            <a:off x="2782198" y="1646466"/>
            <a:ext cx="1620121" cy="338554"/>
          </a:xfrm>
          <a:prstGeom prst="rect">
            <a:avLst/>
          </a:prstGeom>
          <a:noFill/>
        </p:spPr>
        <p:txBody>
          <a:bodyPr wrap="square" lIns="0" tIns="0" rIns="0" bIns="0" rtlCol="0">
            <a:spAutoFit/>
          </a:bodyPr>
          <a:lstStyle/>
          <a:p>
            <a:pPr algn="ctr"/>
            <a:r>
              <a:rPr lang="zh-CN" altLang="en-US" sz="1100" dirty="0">
                <a:latin typeface="微软雅黑" panose="020B0503020204020204" pitchFamily="34" charset="-122"/>
                <a:ea typeface="微软雅黑" panose="020B0503020204020204" pitchFamily="34" charset="-122"/>
              </a:rPr>
              <a:t>单击此处添加文本内容</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单击此处添加文本内容</a:t>
            </a:r>
            <a:endParaRPr lang="zh-CN" altLang="en-US" sz="1100" dirty="0">
              <a:latin typeface="微软雅黑" panose="020B0503020204020204" pitchFamily="34" charset="-122"/>
              <a:ea typeface="微软雅黑" panose="020B0503020204020204" pitchFamily="34" charset="-122"/>
            </a:endParaRPr>
          </a:p>
        </p:txBody>
      </p:sp>
      <p:sp>
        <p:nvSpPr>
          <p:cNvPr id="25" name="TextBox 24"/>
          <p:cNvSpPr txBox="1"/>
          <p:nvPr/>
        </p:nvSpPr>
        <p:spPr>
          <a:xfrm>
            <a:off x="2966805" y="2571750"/>
            <a:ext cx="1331318" cy="215444"/>
          </a:xfrm>
          <a:prstGeom prst="rect">
            <a:avLst/>
          </a:prstGeom>
          <a:noFill/>
        </p:spPr>
        <p:txBody>
          <a:bodyPr wrap="square" lIns="0" tIns="0" rIns="0" bIns="0" rtlCol="0">
            <a:spAutoFit/>
          </a:bodyPr>
          <a:lstStyle/>
          <a:p>
            <a:pPr algn="ctr"/>
            <a:r>
              <a:rPr lang="zh-CN" altLang="en-US" sz="1400" b="1" dirty="0">
                <a:latin typeface="微软雅黑" panose="020B0503020204020204" pitchFamily="34" charset="-122"/>
                <a:ea typeface="微软雅黑" panose="020B0503020204020204" pitchFamily="34" charset="-122"/>
              </a:rPr>
              <a:t>添加标题</a:t>
            </a:r>
            <a:endParaRPr lang="zh-CN" altLang="en-US" sz="1400" b="1" dirty="0">
              <a:latin typeface="微软雅黑" panose="020B0503020204020204" pitchFamily="34" charset="-122"/>
              <a:ea typeface="微软雅黑" panose="020B0503020204020204" pitchFamily="34" charset="-122"/>
            </a:endParaRPr>
          </a:p>
        </p:txBody>
      </p:sp>
      <p:sp>
        <p:nvSpPr>
          <p:cNvPr id="26" name="TextBox 25"/>
          <p:cNvSpPr txBox="1"/>
          <p:nvPr/>
        </p:nvSpPr>
        <p:spPr>
          <a:xfrm>
            <a:off x="2555776" y="2913327"/>
            <a:ext cx="1464936" cy="338554"/>
          </a:xfrm>
          <a:prstGeom prst="rect">
            <a:avLst/>
          </a:prstGeom>
          <a:noFill/>
        </p:spPr>
        <p:txBody>
          <a:bodyPr wrap="square" lIns="0" tIns="0" rIns="0" bIns="0" rtlCol="0">
            <a:spAutoFit/>
          </a:bodyPr>
          <a:lstStyle/>
          <a:p>
            <a:pPr algn="ctr"/>
            <a:r>
              <a:rPr lang="zh-CN" altLang="en-US" sz="1100" dirty="0">
                <a:latin typeface="微软雅黑" panose="020B0503020204020204" pitchFamily="34" charset="-122"/>
                <a:ea typeface="微软雅黑" panose="020B0503020204020204" pitchFamily="34" charset="-122"/>
              </a:rPr>
              <a:t>单击此处添加文本内容</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单击此处添加文本内容</a:t>
            </a:r>
            <a:endParaRPr lang="zh-CN" altLang="en-US" sz="1100" dirty="0">
              <a:latin typeface="微软雅黑" panose="020B0503020204020204" pitchFamily="34" charset="-122"/>
              <a:ea typeface="微软雅黑" panose="020B0503020204020204" pitchFamily="34" charset="-122"/>
            </a:endParaRPr>
          </a:p>
        </p:txBody>
      </p:sp>
      <p:sp>
        <p:nvSpPr>
          <p:cNvPr id="27" name="TextBox 26"/>
          <p:cNvSpPr txBox="1"/>
          <p:nvPr/>
        </p:nvSpPr>
        <p:spPr>
          <a:xfrm>
            <a:off x="3621518" y="4011910"/>
            <a:ext cx="1166506" cy="215444"/>
          </a:xfrm>
          <a:prstGeom prst="rect">
            <a:avLst/>
          </a:prstGeom>
          <a:noFill/>
        </p:spPr>
        <p:txBody>
          <a:bodyPr wrap="square" lIns="0" tIns="0" rIns="0" bIns="0" rtlCol="0">
            <a:spAutoFit/>
          </a:bodyPr>
          <a:lstStyle/>
          <a:p>
            <a:pPr algn="ctr"/>
            <a:r>
              <a:rPr lang="zh-CN" altLang="en-US" sz="1400" b="1" dirty="0">
                <a:latin typeface="微软雅黑" panose="020B0503020204020204" pitchFamily="34" charset="-122"/>
                <a:ea typeface="微软雅黑" panose="020B0503020204020204" pitchFamily="34" charset="-122"/>
              </a:rPr>
              <a:t>添加标题</a:t>
            </a:r>
            <a:endParaRPr lang="zh-CN" altLang="en-US" sz="1400" b="1" dirty="0">
              <a:latin typeface="微软雅黑" panose="020B0503020204020204" pitchFamily="34" charset="-122"/>
              <a:ea typeface="微软雅黑" panose="020B0503020204020204" pitchFamily="34" charset="-122"/>
            </a:endParaRPr>
          </a:p>
        </p:txBody>
      </p:sp>
      <p:sp>
        <p:nvSpPr>
          <p:cNvPr id="28" name="TextBox 27"/>
          <p:cNvSpPr txBox="1"/>
          <p:nvPr/>
        </p:nvSpPr>
        <p:spPr>
          <a:xfrm>
            <a:off x="3096443" y="4342323"/>
            <a:ext cx="1576351" cy="338554"/>
          </a:xfrm>
          <a:prstGeom prst="rect">
            <a:avLst/>
          </a:prstGeom>
          <a:noFill/>
        </p:spPr>
        <p:txBody>
          <a:bodyPr wrap="square" lIns="0" tIns="0" rIns="0" bIns="0" rtlCol="0">
            <a:spAutoFit/>
          </a:bodyPr>
          <a:lstStyle/>
          <a:p>
            <a:pPr algn="ctr"/>
            <a:r>
              <a:rPr lang="zh-CN" altLang="en-US" sz="1100" dirty="0">
                <a:latin typeface="微软雅黑" panose="020B0503020204020204" pitchFamily="34" charset="-122"/>
                <a:ea typeface="微软雅黑" panose="020B0503020204020204" pitchFamily="34" charset="-122"/>
              </a:rPr>
              <a:t>单击此处添加文本内容</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单击此处添加文本内容</a:t>
            </a:r>
            <a:endParaRPr lang="zh-CN" altLang="en-US" sz="1100" dirty="0">
              <a:latin typeface="微软雅黑" panose="020B0503020204020204" pitchFamily="34" charset="-122"/>
              <a:ea typeface="微软雅黑" panose="020B0503020204020204" pitchFamily="34" charset="-122"/>
            </a:endParaRPr>
          </a:p>
        </p:txBody>
      </p:sp>
      <p:sp>
        <p:nvSpPr>
          <p:cNvPr id="29" name="TextBox 28"/>
          <p:cNvSpPr txBox="1"/>
          <p:nvPr/>
        </p:nvSpPr>
        <p:spPr>
          <a:xfrm>
            <a:off x="7126195" y="2564005"/>
            <a:ext cx="1036867" cy="615553"/>
          </a:xfrm>
          <a:prstGeom prst="rect">
            <a:avLst/>
          </a:prstGeom>
          <a:noFill/>
        </p:spPr>
        <p:txBody>
          <a:bodyPr wrap="square" lIns="0" tIns="0" rIns="0" bIns="0"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添加</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标题</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项 目 成 果 展 示</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4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4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par>
                                    <p:cTn id="29" presetID="53" presetClass="entr" presetSubtype="16"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childTnLst>
                              </p:cTn>
                            </p:par>
                            <p:par>
                              <p:cTn id="39" fill="hold">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childTnLst>
                              </p:cTn>
                            </p:par>
                            <p:par>
                              <p:cTn id="43" fill="hold">
                                <p:stCondLst>
                                  <p:cond delay="2500"/>
                                </p:stCondLst>
                                <p:childTnLst>
                                  <p:par>
                                    <p:cTn id="44" presetID="26" presetClass="entr" presetSubtype="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down)">
                                          <p:cBhvr>
                                            <p:cTn id="46" dur="290">
                                              <p:stCondLst>
                                                <p:cond delay="0"/>
                                              </p:stCondLst>
                                            </p:cTn>
                                            <p:tgtEl>
                                              <p:spTgt spid="23"/>
                                            </p:tgtEl>
                                          </p:cBhvr>
                                        </p:animEffect>
                                        <p:anim calcmode="lin" valueType="num">
                                          <p:cBhvr>
                                            <p:cTn id="47"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48"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49"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50"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51"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52" dur="13">
                                              <p:stCondLst>
                                                <p:cond delay="325"/>
                                              </p:stCondLst>
                                            </p:cTn>
                                            <p:tgtEl>
                                              <p:spTgt spid="23"/>
                                            </p:tgtEl>
                                          </p:cBhvr>
                                          <p:to x="100000" y="60000"/>
                                        </p:animScale>
                                        <p:animScale>
                                          <p:cBhvr>
                                            <p:cTn id="53" dur="83" decel="50000">
                                              <p:stCondLst>
                                                <p:cond delay="338"/>
                                              </p:stCondLst>
                                            </p:cTn>
                                            <p:tgtEl>
                                              <p:spTgt spid="23"/>
                                            </p:tgtEl>
                                          </p:cBhvr>
                                          <p:to x="100000" y="100000"/>
                                        </p:animScale>
                                        <p:animScale>
                                          <p:cBhvr>
                                            <p:cTn id="54" dur="13">
                                              <p:stCondLst>
                                                <p:cond delay="656"/>
                                              </p:stCondLst>
                                            </p:cTn>
                                            <p:tgtEl>
                                              <p:spTgt spid="23"/>
                                            </p:tgtEl>
                                          </p:cBhvr>
                                          <p:to x="100000" y="80000"/>
                                        </p:animScale>
                                        <p:animScale>
                                          <p:cBhvr>
                                            <p:cTn id="55" dur="83" decel="50000">
                                              <p:stCondLst>
                                                <p:cond delay="669"/>
                                              </p:stCondLst>
                                            </p:cTn>
                                            <p:tgtEl>
                                              <p:spTgt spid="23"/>
                                            </p:tgtEl>
                                          </p:cBhvr>
                                          <p:to x="100000" y="100000"/>
                                        </p:animScale>
                                        <p:animScale>
                                          <p:cBhvr>
                                            <p:cTn id="56" dur="13">
                                              <p:stCondLst>
                                                <p:cond delay="821"/>
                                              </p:stCondLst>
                                            </p:cTn>
                                            <p:tgtEl>
                                              <p:spTgt spid="23"/>
                                            </p:tgtEl>
                                          </p:cBhvr>
                                          <p:to x="100000" y="90000"/>
                                        </p:animScale>
                                        <p:animScale>
                                          <p:cBhvr>
                                            <p:cTn id="57" dur="83" decel="50000">
                                              <p:stCondLst>
                                                <p:cond delay="834"/>
                                              </p:stCondLst>
                                            </p:cTn>
                                            <p:tgtEl>
                                              <p:spTgt spid="23"/>
                                            </p:tgtEl>
                                          </p:cBhvr>
                                          <p:to x="100000" y="100000"/>
                                        </p:animScale>
                                        <p:animScale>
                                          <p:cBhvr>
                                            <p:cTn id="58" dur="13">
                                              <p:stCondLst>
                                                <p:cond delay="904"/>
                                              </p:stCondLst>
                                            </p:cTn>
                                            <p:tgtEl>
                                              <p:spTgt spid="23"/>
                                            </p:tgtEl>
                                          </p:cBhvr>
                                          <p:to x="100000" y="95000"/>
                                        </p:animScale>
                                        <p:animScale>
                                          <p:cBhvr>
                                            <p:cTn id="59" dur="83" decel="50000">
                                              <p:stCondLst>
                                                <p:cond delay="917"/>
                                              </p:stCondLst>
                                            </p:cTn>
                                            <p:tgtEl>
                                              <p:spTgt spid="23"/>
                                            </p:tgtEl>
                                          </p:cBhvr>
                                          <p:to x="100000" y="100000"/>
                                        </p:animScale>
                                      </p:childTnLst>
                                    </p:cTn>
                                  </p:par>
                                  <p:par>
                                    <p:cTn id="60" presetID="26" presetClass="entr" presetSubtype="0" fill="hold" grpId="0" nodeType="withEffect">
                                      <p:stCondLst>
                                        <p:cond delay="100"/>
                                      </p:stCondLst>
                                      <p:childTnLst>
                                        <p:set>
                                          <p:cBhvr>
                                            <p:cTn id="61" dur="1" fill="hold">
                                              <p:stCondLst>
                                                <p:cond delay="0"/>
                                              </p:stCondLst>
                                            </p:cTn>
                                            <p:tgtEl>
                                              <p:spTgt spid="24"/>
                                            </p:tgtEl>
                                            <p:attrNameLst>
                                              <p:attrName>style.visibility</p:attrName>
                                            </p:attrNameLst>
                                          </p:cBhvr>
                                          <p:to>
                                            <p:strVal val="visible"/>
                                          </p:to>
                                        </p:set>
                                        <p:animEffect transition="in" filter="wipe(down)">
                                          <p:cBhvr>
                                            <p:cTn id="62" dur="290">
                                              <p:stCondLst>
                                                <p:cond delay="0"/>
                                              </p:stCondLst>
                                            </p:cTn>
                                            <p:tgtEl>
                                              <p:spTgt spid="24"/>
                                            </p:tgtEl>
                                          </p:cBhvr>
                                        </p:animEffect>
                                        <p:anim calcmode="lin" valueType="num">
                                          <p:cBhvr>
                                            <p:cTn id="63"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64"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65"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66"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67"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68" dur="13">
                                              <p:stCondLst>
                                                <p:cond delay="325"/>
                                              </p:stCondLst>
                                            </p:cTn>
                                            <p:tgtEl>
                                              <p:spTgt spid="24"/>
                                            </p:tgtEl>
                                          </p:cBhvr>
                                          <p:to x="100000" y="60000"/>
                                        </p:animScale>
                                        <p:animScale>
                                          <p:cBhvr>
                                            <p:cTn id="69" dur="83" decel="50000">
                                              <p:stCondLst>
                                                <p:cond delay="338"/>
                                              </p:stCondLst>
                                            </p:cTn>
                                            <p:tgtEl>
                                              <p:spTgt spid="24"/>
                                            </p:tgtEl>
                                          </p:cBhvr>
                                          <p:to x="100000" y="100000"/>
                                        </p:animScale>
                                        <p:animScale>
                                          <p:cBhvr>
                                            <p:cTn id="70" dur="13">
                                              <p:stCondLst>
                                                <p:cond delay="656"/>
                                              </p:stCondLst>
                                            </p:cTn>
                                            <p:tgtEl>
                                              <p:spTgt spid="24"/>
                                            </p:tgtEl>
                                          </p:cBhvr>
                                          <p:to x="100000" y="80000"/>
                                        </p:animScale>
                                        <p:animScale>
                                          <p:cBhvr>
                                            <p:cTn id="71" dur="83" decel="50000">
                                              <p:stCondLst>
                                                <p:cond delay="669"/>
                                              </p:stCondLst>
                                            </p:cTn>
                                            <p:tgtEl>
                                              <p:spTgt spid="24"/>
                                            </p:tgtEl>
                                          </p:cBhvr>
                                          <p:to x="100000" y="100000"/>
                                        </p:animScale>
                                        <p:animScale>
                                          <p:cBhvr>
                                            <p:cTn id="72" dur="13">
                                              <p:stCondLst>
                                                <p:cond delay="821"/>
                                              </p:stCondLst>
                                            </p:cTn>
                                            <p:tgtEl>
                                              <p:spTgt spid="24"/>
                                            </p:tgtEl>
                                          </p:cBhvr>
                                          <p:to x="100000" y="90000"/>
                                        </p:animScale>
                                        <p:animScale>
                                          <p:cBhvr>
                                            <p:cTn id="73" dur="83" decel="50000">
                                              <p:stCondLst>
                                                <p:cond delay="834"/>
                                              </p:stCondLst>
                                            </p:cTn>
                                            <p:tgtEl>
                                              <p:spTgt spid="24"/>
                                            </p:tgtEl>
                                          </p:cBhvr>
                                          <p:to x="100000" y="100000"/>
                                        </p:animScale>
                                        <p:animScale>
                                          <p:cBhvr>
                                            <p:cTn id="74" dur="13">
                                              <p:stCondLst>
                                                <p:cond delay="904"/>
                                              </p:stCondLst>
                                            </p:cTn>
                                            <p:tgtEl>
                                              <p:spTgt spid="24"/>
                                            </p:tgtEl>
                                          </p:cBhvr>
                                          <p:to x="100000" y="95000"/>
                                        </p:animScale>
                                        <p:animScale>
                                          <p:cBhvr>
                                            <p:cTn id="75" dur="83" decel="50000">
                                              <p:stCondLst>
                                                <p:cond delay="917"/>
                                              </p:stCondLst>
                                            </p:cTn>
                                            <p:tgtEl>
                                              <p:spTgt spid="24"/>
                                            </p:tgtEl>
                                          </p:cBhvr>
                                          <p:to x="100000" y="100000"/>
                                        </p:animScale>
                                      </p:childTnLst>
                                    </p:cTn>
                                  </p:par>
                                  <p:par>
                                    <p:cTn id="76" presetID="26" presetClass="entr" presetSubtype="0" fill="hold" grpId="0" nodeType="withEffect">
                                      <p:stCondLst>
                                        <p:cond delay="200"/>
                                      </p:stCondLst>
                                      <p:childTnLst>
                                        <p:set>
                                          <p:cBhvr>
                                            <p:cTn id="77" dur="1" fill="hold">
                                              <p:stCondLst>
                                                <p:cond delay="0"/>
                                              </p:stCondLst>
                                            </p:cTn>
                                            <p:tgtEl>
                                              <p:spTgt spid="25"/>
                                            </p:tgtEl>
                                            <p:attrNameLst>
                                              <p:attrName>style.visibility</p:attrName>
                                            </p:attrNameLst>
                                          </p:cBhvr>
                                          <p:to>
                                            <p:strVal val="visible"/>
                                          </p:to>
                                        </p:set>
                                        <p:animEffect transition="in" filter="wipe(down)">
                                          <p:cBhvr>
                                            <p:cTn id="78" dur="290">
                                              <p:stCondLst>
                                                <p:cond delay="0"/>
                                              </p:stCondLst>
                                            </p:cTn>
                                            <p:tgtEl>
                                              <p:spTgt spid="25"/>
                                            </p:tgtEl>
                                          </p:cBhvr>
                                        </p:animEffect>
                                        <p:anim calcmode="lin" valueType="num">
                                          <p:cBhvr>
                                            <p:cTn id="79"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84" dur="13">
                                              <p:stCondLst>
                                                <p:cond delay="325"/>
                                              </p:stCondLst>
                                            </p:cTn>
                                            <p:tgtEl>
                                              <p:spTgt spid="25"/>
                                            </p:tgtEl>
                                          </p:cBhvr>
                                          <p:to x="100000" y="60000"/>
                                        </p:animScale>
                                        <p:animScale>
                                          <p:cBhvr>
                                            <p:cTn id="85" dur="83" decel="50000">
                                              <p:stCondLst>
                                                <p:cond delay="338"/>
                                              </p:stCondLst>
                                            </p:cTn>
                                            <p:tgtEl>
                                              <p:spTgt spid="25"/>
                                            </p:tgtEl>
                                          </p:cBhvr>
                                          <p:to x="100000" y="100000"/>
                                        </p:animScale>
                                        <p:animScale>
                                          <p:cBhvr>
                                            <p:cTn id="86" dur="13">
                                              <p:stCondLst>
                                                <p:cond delay="656"/>
                                              </p:stCondLst>
                                            </p:cTn>
                                            <p:tgtEl>
                                              <p:spTgt spid="25"/>
                                            </p:tgtEl>
                                          </p:cBhvr>
                                          <p:to x="100000" y="80000"/>
                                        </p:animScale>
                                        <p:animScale>
                                          <p:cBhvr>
                                            <p:cTn id="87" dur="83" decel="50000">
                                              <p:stCondLst>
                                                <p:cond delay="669"/>
                                              </p:stCondLst>
                                            </p:cTn>
                                            <p:tgtEl>
                                              <p:spTgt spid="25"/>
                                            </p:tgtEl>
                                          </p:cBhvr>
                                          <p:to x="100000" y="100000"/>
                                        </p:animScale>
                                        <p:animScale>
                                          <p:cBhvr>
                                            <p:cTn id="88" dur="13">
                                              <p:stCondLst>
                                                <p:cond delay="821"/>
                                              </p:stCondLst>
                                            </p:cTn>
                                            <p:tgtEl>
                                              <p:spTgt spid="25"/>
                                            </p:tgtEl>
                                          </p:cBhvr>
                                          <p:to x="100000" y="90000"/>
                                        </p:animScale>
                                        <p:animScale>
                                          <p:cBhvr>
                                            <p:cTn id="89" dur="83" decel="50000">
                                              <p:stCondLst>
                                                <p:cond delay="834"/>
                                              </p:stCondLst>
                                            </p:cTn>
                                            <p:tgtEl>
                                              <p:spTgt spid="25"/>
                                            </p:tgtEl>
                                          </p:cBhvr>
                                          <p:to x="100000" y="100000"/>
                                        </p:animScale>
                                        <p:animScale>
                                          <p:cBhvr>
                                            <p:cTn id="90" dur="13">
                                              <p:stCondLst>
                                                <p:cond delay="904"/>
                                              </p:stCondLst>
                                            </p:cTn>
                                            <p:tgtEl>
                                              <p:spTgt spid="25"/>
                                            </p:tgtEl>
                                          </p:cBhvr>
                                          <p:to x="100000" y="95000"/>
                                        </p:animScale>
                                        <p:animScale>
                                          <p:cBhvr>
                                            <p:cTn id="91" dur="83" decel="50000">
                                              <p:stCondLst>
                                                <p:cond delay="917"/>
                                              </p:stCondLst>
                                            </p:cTn>
                                            <p:tgtEl>
                                              <p:spTgt spid="25"/>
                                            </p:tgtEl>
                                          </p:cBhvr>
                                          <p:to x="100000" y="100000"/>
                                        </p:animScale>
                                      </p:childTnLst>
                                    </p:cTn>
                                  </p:par>
                                  <p:par>
                                    <p:cTn id="92" presetID="26" presetClass="entr" presetSubtype="0" fill="hold" grpId="0" nodeType="withEffect">
                                      <p:stCondLst>
                                        <p:cond delay="300"/>
                                      </p:stCondLst>
                                      <p:childTnLst>
                                        <p:set>
                                          <p:cBhvr>
                                            <p:cTn id="93" dur="1" fill="hold">
                                              <p:stCondLst>
                                                <p:cond delay="0"/>
                                              </p:stCondLst>
                                            </p:cTn>
                                            <p:tgtEl>
                                              <p:spTgt spid="26"/>
                                            </p:tgtEl>
                                            <p:attrNameLst>
                                              <p:attrName>style.visibility</p:attrName>
                                            </p:attrNameLst>
                                          </p:cBhvr>
                                          <p:to>
                                            <p:strVal val="visible"/>
                                          </p:to>
                                        </p:set>
                                        <p:animEffect transition="in" filter="wipe(down)">
                                          <p:cBhvr>
                                            <p:cTn id="94" dur="290">
                                              <p:stCondLst>
                                                <p:cond delay="0"/>
                                              </p:stCondLst>
                                            </p:cTn>
                                            <p:tgtEl>
                                              <p:spTgt spid="26"/>
                                            </p:tgtEl>
                                          </p:cBhvr>
                                        </p:animEffect>
                                        <p:anim calcmode="lin" valueType="num">
                                          <p:cBhvr>
                                            <p:cTn id="95"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96"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97"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98"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99"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100" dur="13">
                                              <p:stCondLst>
                                                <p:cond delay="325"/>
                                              </p:stCondLst>
                                            </p:cTn>
                                            <p:tgtEl>
                                              <p:spTgt spid="26"/>
                                            </p:tgtEl>
                                          </p:cBhvr>
                                          <p:to x="100000" y="60000"/>
                                        </p:animScale>
                                        <p:animScale>
                                          <p:cBhvr>
                                            <p:cTn id="101" dur="83" decel="50000">
                                              <p:stCondLst>
                                                <p:cond delay="338"/>
                                              </p:stCondLst>
                                            </p:cTn>
                                            <p:tgtEl>
                                              <p:spTgt spid="26"/>
                                            </p:tgtEl>
                                          </p:cBhvr>
                                          <p:to x="100000" y="100000"/>
                                        </p:animScale>
                                        <p:animScale>
                                          <p:cBhvr>
                                            <p:cTn id="102" dur="13">
                                              <p:stCondLst>
                                                <p:cond delay="656"/>
                                              </p:stCondLst>
                                            </p:cTn>
                                            <p:tgtEl>
                                              <p:spTgt spid="26"/>
                                            </p:tgtEl>
                                          </p:cBhvr>
                                          <p:to x="100000" y="80000"/>
                                        </p:animScale>
                                        <p:animScale>
                                          <p:cBhvr>
                                            <p:cTn id="103" dur="83" decel="50000">
                                              <p:stCondLst>
                                                <p:cond delay="669"/>
                                              </p:stCondLst>
                                            </p:cTn>
                                            <p:tgtEl>
                                              <p:spTgt spid="26"/>
                                            </p:tgtEl>
                                          </p:cBhvr>
                                          <p:to x="100000" y="100000"/>
                                        </p:animScale>
                                        <p:animScale>
                                          <p:cBhvr>
                                            <p:cTn id="104" dur="13">
                                              <p:stCondLst>
                                                <p:cond delay="821"/>
                                              </p:stCondLst>
                                            </p:cTn>
                                            <p:tgtEl>
                                              <p:spTgt spid="26"/>
                                            </p:tgtEl>
                                          </p:cBhvr>
                                          <p:to x="100000" y="90000"/>
                                        </p:animScale>
                                        <p:animScale>
                                          <p:cBhvr>
                                            <p:cTn id="105" dur="83" decel="50000">
                                              <p:stCondLst>
                                                <p:cond delay="834"/>
                                              </p:stCondLst>
                                            </p:cTn>
                                            <p:tgtEl>
                                              <p:spTgt spid="26"/>
                                            </p:tgtEl>
                                          </p:cBhvr>
                                          <p:to x="100000" y="100000"/>
                                        </p:animScale>
                                        <p:animScale>
                                          <p:cBhvr>
                                            <p:cTn id="106" dur="13">
                                              <p:stCondLst>
                                                <p:cond delay="904"/>
                                              </p:stCondLst>
                                            </p:cTn>
                                            <p:tgtEl>
                                              <p:spTgt spid="26"/>
                                            </p:tgtEl>
                                          </p:cBhvr>
                                          <p:to x="100000" y="95000"/>
                                        </p:animScale>
                                        <p:animScale>
                                          <p:cBhvr>
                                            <p:cTn id="107" dur="83" decel="50000">
                                              <p:stCondLst>
                                                <p:cond delay="917"/>
                                              </p:stCondLst>
                                            </p:cTn>
                                            <p:tgtEl>
                                              <p:spTgt spid="26"/>
                                            </p:tgtEl>
                                          </p:cBhvr>
                                          <p:to x="100000" y="100000"/>
                                        </p:animScale>
                                      </p:childTnLst>
                                    </p:cTn>
                                  </p:par>
                                  <p:par>
                                    <p:cTn id="108" presetID="26" presetClass="entr" presetSubtype="0" fill="hold" grpId="0" nodeType="withEffect">
                                      <p:stCondLst>
                                        <p:cond delay="400"/>
                                      </p:stCondLst>
                                      <p:childTnLst>
                                        <p:set>
                                          <p:cBhvr>
                                            <p:cTn id="109" dur="1" fill="hold">
                                              <p:stCondLst>
                                                <p:cond delay="0"/>
                                              </p:stCondLst>
                                            </p:cTn>
                                            <p:tgtEl>
                                              <p:spTgt spid="27"/>
                                            </p:tgtEl>
                                            <p:attrNameLst>
                                              <p:attrName>style.visibility</p:attrName>
                                            </p:attrNameLst>
                                          </p:cBhvr>
                                          <p:to>
                                            <p:strVal val="visible"/>
                                          </p:to>
                                        </p:set>
                                        <p:animEffect transition="in" filter="wipe(down)">
                                          <p:cBhvr>
                                            <p:cTn id="110" dur="290">
                                              <p:stCondLst>
                                                <p:cond delay="0"/>
                                              </p:stCondLst>
                                            </p:cTn>
                                            <p:tgtEl>
                                              <p:spTgt spid="27"/>
                                            </p:tgtEl>
                                          </p:cBhvr>
                                        </p:animEffect>
                                        <p:anim calcmode="lin" valueType="num">
                                          <p:cBhvr>
                                            <p:cTn id="111"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12"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13"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114"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115"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116" dur="13">
                                              <p:stCondLst>
                                                <p:cond delay="325"/>
                                              </p:stCondLst>
                                            </p:cTn>
                                            <p:tgtEl>
                                              <p:spTgt spid="27"/>
                                            </p:tgtEl>
                                          </p:cBhvr>
                                          <p:to x="100000" y="60000"/>
                                        </p:animScale>
                                        <p:animScale>
                                          <p:cBhvr>
                                            <p:cTn id="117" dur="83" decel="50000">
                                              <p:stCondLst>
                                                <p:cond delay="338"/>
                                              </p:stCondLst>
                                            </p:cTn>
                                            <p:tgtEl>
                                              <p:spTgt spid="27"/>
                                            </p:tgtEl>
                                          </p:cBhvr>
                                          <p:to x="100000" y="100000"/>
                                        </p:animScale>
                                        <p:animScale>
                                          <p:cBhvr>
                                            <p:cTn id="118" dur="13">
                                              <p:stCondLst>
                                                <p:cond delay="656"/>
                                              </p:stCondLst>
                                            </p:cTn>
                                            <p:tgtEl>
                                              <p:spTgt spid="27"/>
                                            </p:tgtEl>
                                          </p:cBhvr>
                                          <p:to x="100000" y="80000"/>
                                        </p:animScale>
                                        <p:animScale>
                                          <p:cBhvr>
                                            <p:cTn id="119" dur="83" decel="50000">
                                              <p:stCondLst>
                                                <p:cond delay="669"/>
                                              </p:stCondLst>
                                            </p:cTn>
                                            <p:tgtEl>
                                              <p:spTgt spid="27"/>
                                            </p:tgtEl>
                                          </p:cBhvr>
                                          <p:to x="100000" y="100000"/>
                                        </p:animScale>
                                        <p:animScale>
                                          <p:cBhvr>
                                            <p:cTn id="120" dur="13">
                                              <p:stCondLst>
                                                <p:cond delay="821"/>
                                              </p:stCondLst>
                                            </p:cTn>
                                            <p:tgtEl>
                                              <p:spTgt spid="27"/>
                                            </p:tgtEl>
                                          </p:cBhvr>
                                          <p:to x="100000" y="90000"/>
                                        </p:animScale>
                                        <p:animScale>
                                          <p:cBhvr>
                                            <p:cTn id="121" dur="83" decel="50000">
                                              <p:stCondLst>
                                                <p:cond delay="834"/>
                                              </p:stCondLst>
                                            </p:cTn>
                                            <p:tgtEl>
                                              <p:spTgt spid="27"/>
                                            </p:tgtEl>
                                          </p:cBhvr>
                                          <p:to x="100000" y="100000"/>
                                        </p:animScale>
                                        <p:animScale>
                                          <p:cBhvr>
                                            <p:cTn id="122" dur="13">
                                              <p:stCondLst>
                                                <p:cond delay="904"/>
                                              </p:stCondLst>
                                            </p:cTn>
                                            <p:tgtEl>
                                              <p:spTgt spid="27"/>
                                            </p:tgtEl>
                                          </p:cBhvr>
                                          <p:to x="100000" y="95000"/>
                                        </p:animScale>
                                        <p:animScale>
                                          <p:cBhvr>
                                            <p:cTn id="123" dur="83" decel="50000">
                                              <p:stCondLst>
                                                <p:cond delay="917"/>
                                              </p:stCondLst>
                                            </p:cTn>
                                            <p:tgtEl>
                                              <p:spTgt spid="27"/>
                                            </p:tgtEl>
                                          </p:cBhvr>
                                          <p:to x="100000" y="100000"/>
                                        </p:animScale>
                                      </p:childTnLst>
                                    </p:cTn>
                                  </p:par>
                                  <p:par>
                                    <p:cTn id="124" presetID="26" presetClass="entr" presetSubtype="0" fill="hold" grpId="0" nodeType="withEffect">
                                      <p:stCondLst>
                                        <p:cond delay="500"/>
                                      </p:stCondLst>
                                      <p:childTnLst>
                                        <p:set>
                                          <p:cBhvr>
                                            <p:cTn id="125" dur="1" fill="hold">
                                              <p:stCondLst>
                                                <p:cond delay="0"/>
                                              </p:stCondLst>
                                            </p:cTn>
                                            <p:tgtEl>
                                              <p:spTgt spid="28"/>
                                            </p:tgtEl>
                                            <p:attrNameLst>
                                              <p:attrName>style.visibility</p:attrName>
                                            </p:attrNameLst>
                                          </p:cBhvr>
                                          <p:to>
                                            <p:strVal val="visible"/>
                                          </p:to>
                                        </p:set>
                                        <p:animEffect transition="in" filter="wipe(down)">
                                          <p:cBhvr>
                                            <p:cTn id="126" dur="290">
                                              <p:stCondLst>
                                                <p:cond delay="0"/>
                                              </p:stCondLst>
                                            </p:cTn>
                                            <p:tgtEl>
                                              <p:spTgt spid="28"/>
                                            </p:tgtEl>
                                          </p:cBhvr>
                                        </p:animEffect>
                                        <p:anim calcmode="lin" valueType="num">
                                          <p:cBhvr>
                                            <p:cTn id="127"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28"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29"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130"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131"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132" dur="13">
                                              <p:stCondLst>
                                                <p:cond delay="325"/>
                                              </p:stCondLst>
                                            </p:cTn>
                                            <p:tgtEl>
                                              <p:spTgt spid="28"/>
                                            </p:tgtEl>
                                          </p:cBhvr>
                                          <p:to x="100000" y="60000"/>
                                        </p:animScale>
                                        <p:animScale>
                                          <p:cBhvr>
                                            <p:cTn id="133" dur="83" decel="50000">
                                              <p:stCondLst>
                                                <p:cond delay="338"/>
                                              </p:stCondLst>
                                            </p:cTn>
                                            <p:tgtEl>
                                              <p:spTgt spid="28"/>
                                            </p:tgtEl>
                                          </p:cBhvr>
                                          <p:to x="100000" y="100000"/>
                                        </p:animScale>
                                        <p:animScale>
                                          <p:cBhvr>
                                            <p:cTn id="134" dur="13">
                                              <p:stCondLst>
                                                <p:cond delay="656"/>
                                              </p:stCondLst>
                                            </p:cTn>
                                            <p:tgtEl>
                                              <p:spTgt spid="28"/>
                                            </p:tgtEl>
                                          </p:cBhvr>
                                          <p:to x="100000" y="80000"/>
                                        </p:animScale>
                                        <p:animScale>
                                          <p:cBhvr>
                                            <p:cTn id="135" dur="83" decel="50000">
                                              <p:stCondLst>
                                                <p:cond delay="669"/>
                                              </p:stCondLst>
                                            </p:cTn>
                                            <p:tgtEl>
                                              <p:spTgt spid="28"/>
                                            </p:tgtEl>
                                          </p:cBhvr>
                                          <p:to x="100000" y="100000"/>
                                        </p:animScale>
                                        <p:animScale>
                                          <p:cBhvr>
                                            <p:cTn id="136" dur="13">
                                              <p:stCondLst>
                                                <p:cond delay="821"/>
                                              </p:stCondLst>
                                            </p:cTn>
                                            <p:tgtEl>
                                              <p:spTgt spid="28"/>
                                            </p:tgtEl>
                                          </p:cBhvr>
                                          <p:to x="100000" y="90000"/>
                                        </p:animScale>
                                        <p:animScale>
                                          <p:cBhvr>
                                            <p:cTn id="137" dur="83" decel="50000">
                                              <p:stCondLst>
                                                <p:cond delay="834"/>
                                              </p:stCondLst>
                                            </p:cTn>
                                            <p:tgtEl>
                                              <p:spTgt spid="28"/>
                                            </p:tgtEl>
                                          </p:cBhvr>
                                          <p:to x="100000" y="100000"/>
                                        </p:animScale>
                                        <p:animScale>
                                          <p:cBhvr>
                                            <p:cTn id="138" dur="13">
                                              <p:stCondLst>
                                                <p:cond delay="904"/>
                                              </p:stCondLst>
                                            </p:cTn>
                                            <p:tgtEl>
                                              <p:spTgt spid="28"/>
                                            </p:tgtEl>
                                          </p:cBhvr>
                                          <p:to x="100000" y="95000"/>
                                        </p:animScale>
                                        <p:animScale>
                                          <p:cBhvr>
                                            <p:cTn id="139" dur="83" decel="50000">
                                              <p:stCondLst>
                                                <p:cond delay="917"/>
                                              </p:stCondLst>
                                            </p:cTn>
                                            <p:tgtEl>
                                              <p:spTgt spid="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23" grpId="0"/>
          <p:bldP spid="24" grpId="0"/>
          <p:bldP spid="25" grpId="0"/>
          <p:bldP spid="26" grpId="0"/>
          <p:bldP spid="27" grpId="0"/>
          <p:bldP spid="28" grpId="0"/>
          <p:bldP spid="2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par>
                                    <p:cTn id="29" presetID="53" presetClass="entr" presetSubtype="16"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childTnLst>
                              </p:cTn>
                            </p:par>
                            <p:par>
                              <p:cTn id="39" fill="hold">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childTnLst>
                              </p:cTn>
                            </p:par>
                            <p:par>
                              <p:cTn id="43" fill="hold">
                                <p:stCondLst>
                                  <p:cond delay="2500"/>
                                </p:stCondLst>
                                <p:childTnLst>
                                  <p:par>
                                    <p:cTn id="44" presetID="26" presetClass="entr" presetSubtype="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down)">
                                          <p:cBhvr>
                                            <p:cTn id="46" dur="290">
                                              <p:stCondLst>
                                                <p:cond delay="0"/>
                                              </p:stCondLst>
                                            </p:cTn>
                                            <p:tgtEl>
                                              <p:spTgt spid="23"/>
                                            </p:tgtEl>
                                          </p:cBhvr>
                                        </p:animEffect>
                                        <p:anim calcmode="lin" valueType="num">
                                          <p:cBhvr>
                                            <p:cTn id="47"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48"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49"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50"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51"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52" dur="13">
                                              <p:stCondLst>
                                                <p:cond delay="325"/>
                                              </p:stCondLst>
                                            </p:cTn>
                                            <p:tgtEl>
                                              <p:spTgt spid="23"/>
                                            </p:tgtEl>
                                          </p:cBhvr>
                                          <p:to x="100000" y="60000"/>
                                        </p:animScale>
                                        <p:animScale>
                                          <p:cBhvr>
                                            <p:cTn id="53" dur="83" decel="50000">
                                              <p:stCondLst>
                                                <p:cond delay="338"/>
                                              </p:stCondLst>
                                            </p:cTn>
                                            <p:tgtEl>
                                              <p:spTgt spid="23"/>
                                            </p:tgtEl>
                                          </p:cBhvr>
                                          <p:to x="100000" y="100000"/>
                                        </p:animScale>
                                        <p:animScale>
                                          <p:cBhvr>
                                            <p:cTn id="54" dur="13">
                                              <p:stCondLst>
                                                <p:cond delay="656"/>
                                              </p:stCondLst>
                                            </p:cTn>
                                            <p:tgtEl>
                                              <p:spTgt spid="23"/>
                                            </p:tgtEl>
                                          </p:cBhvr>
                                          <p:to x="100000" y="80000"/>
                                        </p:animScale>
                                        <p:animScale>
                                          <p:cBhvr>
                                            <p:cTn id="55" dur="83" decel="50000">
                                              <p:stCondLst>
                                                <p:cond delay="669"/>
                                              </p:stCondLst>
                                            </p:cTn>
                                            <p:tgtEl>
                                              <p:spTgt spid="23"/>
                                            </p:tgtEl>
                                          </p:cBhvr>
                                          <p:to x="100000" y="100000"/>
                                        </p:animScale>
                                        <p:animScale>
                                          <p:cBhvr>
                                            <p:cTn id="56" dur="13">
                                              <p:stCondLst>
                                                <p:cond delay="821"/>
                                              </p:stCondLst>
                                            </p:cTn>
                                            <p:tgtEl>
                                              <p:spTgt spid="23"/>
                                            </p:tgtEl>
                                          </p:cBhvr>
                                          <p:to x="100000" y="90000"/>
                                        </p:animScale>
                                        <p:animScale>
                                          <p:cBhvr>
                                            <p:cTn id="57" dur="83" decel="50000">
                                              <p:stCondLst>
                                                <p:cond delay="834"/>
                                              </p:stCondLst>
                                            </p:cTn>
                                            <p:tgtEl>
                                              <p:spTgt spid="23"/>
                                            </p:tgtEl>
                                          </p:cBhvr>
                                          <p:to x="100000" y="100000"/>
                                        </p:animScale>
                                        <p:animScale>
                                          <p:cBhvr>
                                            <p:cTn id="58" dur="13">
                                              <p:stCondLst>
                                                <p:cond delay="904"/>
                                              </p:stCondLst>
                                            </p:cTn>
                                            <p:tgtEl>
                                              <p:spTgt spid="23"/>
                                            </p:tgtEl>
                                          </p:cBhvr>
                                          <p:to x="100000" y="95000"/>
                                        </p:animScale>
                                        <p:animScale>
                                          <p:cBhvr>
                                            <p:cTn id="59" dur="83" decel="50000">
                                              <p:stCondLst>
                                                <p:cond delay="917"/>
                                              </p:stCondLst>
                                            </p:cTn>
                                            <p:tgtEl>
                                              <p:spTgt spid="23"/>
                                            </p:tgtEl>
                                          </p:cBhvr>
                                          <p:to x="100000" y="100000"/>
                                        </p:animScale>
                                      </p:childTnLst>
                                    </p:cTn>
                                  </p:par>
                                  <p:par>
                                    <p:cTn id="60" presetID="26" presetClass="entr" presetSubtype="0" fill="hold" grpId="0" nodeType="withEffect">
                                      <p:stCondLst>
                                        <p:cond delay="100"/>
                                      </p:stCondLst>
                                      <p:childTnLst>
                                        <p:set>
                                          <p:cBhvr>
                                            <p:cTn id="61" dur="1" fill="hold">
                                              <p:stCondLst>
                                                <p:cond delay="0"/>
                                              </p:stCondLst>
                                            </p:cTn>
                                            <p:tgtEl>
                                              <p:spTgt spid="24"/>
                                            </p:tgtEl>
                                            <p:attrNameLst>
                                              <p:attrName>style.visibility</p:attrName>
                                            </p:attrNameLst>
                                          </p:cBhvr>
                                          <p:to>
                                            <p:strVal val="visible"/>
                                          </p:to>
                                        </p:set>
                                        <p:animEffect transition="in" filter="wipe(down)">
                                          <p:cBhvr>
                                            <p:cTn id="62" dur="290">
                                              <p:stCondLst>
                                                <p:cond delay="0"/>
                                              </p:stCondLst>
                                            </p:cTn>
                                            <p:tgtEl>
                                              <p:spTgt spid="24"/>
                                            </p:tgtEl>
                                          </p:cBhvr>
                                        </p:animEffect>
                                        <p:anim calcmode="lin" valueType="num">
                                          <p:cBhvr>
                                            <p:cTn id="63"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64"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65"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66"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67"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68" dur="13">
                                              <p:stCondLst>
                                                <p:cond delay="325"/>
                                              </p:stCondLst>
                                            </p:cTn>
                                            <p:tgtEl>
                                              <p:spTgt spid="24"/>
                                            </p:tgtEl>
                                          </p:cBhvr>
                                          <p:to x="100000" y="60000"/>
                                        </p:animScale>
                                        <p:animScale>
                                          <p:cBhvr>
                                            <p:cTn id="69" dur="83" decel="50000">
                                              <p:stCondLst>
                                                <p:cond delay="338"/>
                                              </p:stCondLst>
                                            </p:cTn>
                                            <p:tgtEl>
                                              <p:spTgt spid="24"/>
                                            </p:tgtEl>
                                          </p:cBhvr>
                                          <p:to x="100000" y="100000"/>
                                        </p:animScale>
                                        <p:animScale>
                                          <p:cBhvr>
                                            <p:cTn id="70" dur="13">
                                              <p:stCondLst>
                                                <p:cond delay="656"/>
                                              </p:stCondLst>
                                            </p:cTn>
                                            <p:tgtEl>
                                              <p:spTgt spid="24"/>
                                            </p:tgtEl>
                                          </p:cBhvr>
                                          <p:to x="100000" y="80000"/>
                                        </p:animScale>
                                        <p:animScale>
                                          <p:cBhvr>
                                            <p:cTn id="71" dur="83" decel="50000">
                                              <p:stCondLst>
                                                <p:cond delay="669"/>
                                              </p:stCondLst>
                                            </p:cTn>
                                            <p:tgtEl>
                                              <p:spTgt spid="24"/>
                                            </p:tgtEl>
                                          </p:cBhvr>
                                          <p:to x="100000" y="100000"/>
                                        </p:animScale>
                                        <p:animScale>
                                          <p:cBhvr>
                                            <p:cTn id="72" dur="13">
                                              <p:stCondLst>
                                                <p:cond delay="821"/>
                                              </p:stCondLst>
                                            </p:cTn>
                                            <p:tgtEl>
                                              <p:spTgt spid="24"/>
                                            </p:tgtEl>
                                          </p:cBhvr>
                                          <p:to x="100000" y="90000"/>
                                        </p:animScale>
                                        <p:animScale>
                                          <p:cBhvr>
                                            <p:cTn id="73" dur="83" decel="50000">
                                              <p:stCondLst>
                                                <p:cond delay="834"/>
                                              </p:stCondLst>
                                            </p:cTn>
                                            <p:tgtEl>
                                              <p:spTgt spid="24"/>
                                            </p:tgtEl>
                                          </p:cBhvr>
                                          <p:to x="100000" y="100000"/>
                                        </p:animScale>
                                        <p:animScale>
                                          <p:cBhvr>
                                            <p:cTn id="74" dur="13">
                                              <p:stCondLst>
                                                <p:cond delay="904"/>
                                              </p:stCondLst>
                                            </p:cTn>
                                            <p:tgtEl>
                                              <p:spTgt spid="24"/>
                                            </p:tgtEl>
                                          </p:cBhvr>
                                          <p:to x="100000" y="95000"/>
                                        </p:animScale>
                                        <p:animScale>
                                          <p:cBhvr>
                                            <p:cTn id="75" dur="83" decel="50000">
                                              <p:stCondLst>
                                                <p:cond delay="917"/>
                                              </p:stCondLst>
                                            </p:cTn>
                                            <p:tgtEl>
                                              <p:spTgt spid="24"/>
                                            </p:tgtEl>
                                          </p:cBhvr>
                                          <p:to x="100000" y="100000"/>
                                        </p:animScale>
                                      </p:childTnLst>
                                    </p:cTn>
                                  </p:par>
                                  <p:par>
                                    <p:cTn id="76" presetID="26" presetClass="entr" presetSubtype="0" fill="hold" grpId="0" nodeType="withEffect">
                                      <p:stCondLst>
                                        <p:cond delay="200"/>
                                      </p:stCondLst>
                                      <p:childTnLst>
                                        <p:set>
                                          <p:cBhvr>
                                            <p:cTn id="77" dur="1" fill="hold">
                                              <p:stCondLst>
                                                <p:cond delay="0"/>
                                              </p:stCondLst>
                                            </p:cTn>
                                            <p:tgtEl>
                                              <p:spTgt spid="25"/>
                                            </p:tgtEl>
                                            <p:attrNameLst>
                                              <p:attrName>style.visibility</p:attrName>
                                            </p:attrNameLst>
                                          </p:cBhvr>
                                          <p:to>
                                            <p:strVal val="visible"/>
                                          </p:to>
                                        </p:set>
                                        <p:animEffect transition="in" filter="wipe(down)">
                                          <p:cBhvr>
                                            <p:cTn id="78" dur="290">
                                              <p:stCondLst>
                                                <p:cond delay="0"/>
                                              </p:stCondLst>
                                            </p:cTn>
                                            <p:tgtEl>
                                              <p:spTgt spid="25"/>
                                            </p:tgtEl>
                                          </p:cBhvr>
                                        </p:animEffect>
                                        <p:anim calcmode="lin" valueType="num">
                                          <p:cBhvr>
                                            <p:cTn id="79"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84" dur="13">
                                              <p:stCondLst>
                                                <p:cond delay="325"/>
                                              </p:stCondLst>
                                            </p:cTn>
                                            <p:tgtEl>
                                              <p:spTgt spid="25"/>
                                            </p:tgtEl>
                                          </p:cBhvr>
                                          <p:to x="100000" y="60000"/>
                                        </p:animScale>
                                        <p:animScale>
                                          <p:cBhvr>
                                            <p:cTn id="85" dur="83" decel="50000">
                                              <p:stCondLst>
                                                <p:cond delay="338"/>
                                              </p:stCondLst>
                                            </p:cTn>
                                            <p:tgtEl>
                                              <p:spTgt spid="25"/>
                                            </p:tgtEl>
                                          </p:cBhvr>
                                          <p:to x="100000" y="100000"/>
                                        </p:animScale>
                                        <p:animScale>
                                          <p:cBhvr>
                                            <p:cTn id="86" dur="13">
                                              <p:stCondLst>
                                                <p:cond delay="656"/>
                                              </p:stCondLst>
                                            </p:cTn>
                                            <p:tgtEl>
                                              <p:spTgt spid="25"/>
                                            </p:tgtEl>
                                          </p:cBhvr>
                                          <p:to x="100000" y="80000"/>
                                        </p:animScale>
                                        <p:animScale>
                                          <p:cBhvr>
                                            <p:cTn id="87" dur="83" decel="50000">
                                              <p:stCondLst>
                                                <p:cond delay="669"/>
                                              </p:stCondLst>
                                            </p:cTn>
                                            <p:tgtEl>
                                              <p:spTgt spid="25"/>
                                            </p:tgtEl>
                                          </p:cBhvr>
                                          <p:to x="100000" y="100000"/>
                                        </p:animScale>
                                        <p:animScale>
                                          <p:cBhvr>
                                            <p:cTn id="88" dur="13">
                                              <p:stCondLst>
                                                <p:cond delay="821"/>
                                              </p:stCondLst>
                                            </p:cTn>
                                            <p:tgtEl>
                                              <p:spTgt spid="25"/>
                                            </p:tgtEl>
                                          </p:cBhvr>
                                          <p:to x="100000" y="90000"/>
                                        </p:animScale>
                                        <p:animScale>
                                          <p:cBhvr>
                                            <p:cTn id="89" dur="83" decel="50000">
                                              <p:stCondLst>
                                                <p:cond delay="834"/>
                                              </p:stCondLst>
                                            </p:cTn>
                                            <p:tgtEl>
                                              <p:spTgt spid="25"/>
                                            </p:tgtEl>
                                          </p:cBhvr>
                                          <p:to x="100000" y="100000"/>
                                        </p:animScale>
                                        <p:animScale>
                                          <p:cBhvr>
                                            <p:cTn id="90" dur="13">
                                              <p:stCondLst>
                                                <p:cond delay="904"/>
                                              </p:stCondLst>
                                            </p:cTn>
                                            <p:tgtEl>
                                              <p:spTgt spid="25"/>
                                            </p:tgtEl>
                                          </p:cBhvr>
                                          <p:to x="100000" y="95000"/>
                                        </p:animScale>
                                        <p:animScale>
                                          <p:cBhvr>
                                            <p:cTn id="91" dur="83" decel="50000">
                                              <p:stCondLst>
                                                <p:cond delay="917"/>
                                              </p:stCondLst>
                                            </p:cTn>
                                            <p:tgtEl>
                                              <p:spTgt spid="25"/>
                                            </p:tgtEl>
                                          </p:cBhvr>
                                          <p:to x="100000" y="100000"/>
                                        </p:animScale>
                                      </p:childTnLst>
                                    </p:cTn>
                                  </p:par>
                                  <p:par>
                                    <p:cTn id="92" presetID="26" presetClass="entr" presetSubtype="0" fill="hold" grpId="0" nodeType="withEffect">
                                      <p:stCondLst>
                                        <p:cond delay="300"/>
                                      </p:stCondLst>
                                      <p:childTnLst>
                                        <p:set>
                                          <p:cBhvr>
                                            <p:cTn id="93" dur="1" fill="hold">
                                              <p:stCondLst>
                                                <p:cond delay="0"/>
                                              </p:stCondLst>
                                            </p:cTn>
                                            <p:tgtEl>
                                              <p:spTgt spid="26"/>
                                            </p:tgtEl>
                                            <p:attrNameLst>
                                              <p:attrName>style.visibility</p:attrName>
                                            </p:attrNameLst>
                                          </p:cBhvr>
                                          <p:to>
                                            <p:strVal val="visible"/>
                                          </p:to>
                                        </p:set>
                                        <p:animEffect transition="in" filter="wipe(down)">
                                          <p:cBhvr>
                                            <p:cTn id="94" dur="290">
                                              <p:stCondLst>
                                                <p:cond delay="0"/>
                                              </p:stCondLst>
                                            </p:cTn>
                                            <p:tgtEl>
                                              <p:spTgt spid="26"/>
                                            </p:tgtEl>
                                          </p:cBhvr>
                                        </p:animEffect>
                                        <p:anim calcmode="lin" valueType="num">
                                          <p:cBhvr>
                                            <p:cTn id="95"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96"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97"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98"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99"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100" dur="13">
                                              <p:stCondLst>
                                                <p:cond delay="325"/>
                                              </p:stCondLst>
                                            </p:cTn>
                                            <p:tgtEl>
                                              <p:spTgt spid="26"/>
                                            </p:tgtEl>
                                          </p:cBhvr>
                                          <p:to x="100000" y="60000"/>
                                        </p:animScale>
                                        <p:animScale>
                                          <p:cBhvr>
                                            <p:cTn id="101" dur="83" decel="50000">
                                              <p:stCondLst>
                                                <p:cond delay="338"/>
                                              </p:stCondLst>
                                            </p:cTn>
                                            <p:tgtEl>
                                              <p:spTgt spid="26"/>
                                            </p:tgtEl>
                                          </p:cBhvr>
                                          <p:to x="100000" y="100000"/>
                                        </p:animScale>
                                        <p:animScale>
                                          <p:cBhvr>
                                            <p:cTn id="102" dur="13">
                                              <p:stCondLst>
                                                <p:cond delay="656"/>
                                              </p:stCondLst>
                                            </p:cTn>
                                            <p:tgtEl>
                                              <p:spTgt spid="26"/>
                                            </p:tgtEl>
                                          </p:cBhvr>
                                          <p:to x="100000" y="80000"/>
                                        </p:animScale>
                                        <p:animScale>
                                          <p:cBhvr>
                                            <p:cTn id="103" dur="83" decel="50000">
                                              <p:stCondLst>
                                                <p:cond delay="669"/>
                                              </p:stCondLst>
                                            </p:cTn>
                                            <p:tgtEl>
                                              <p:spTgt spid="26"/>
                                            </p:tgtEl>
                                          </p:cBhvr>
                                          <p:to x="100000" y="100000"/>
                                        </p:animScale>
                                        <p:animScale>
                                          <p:cBhvr>
                                            <p:cTn id="104" dur="13">
                                              <p:stCondLst>
                                                <p:cond delay="821"/>
                                              </p:stCondLst>
                                            </p:cTn>
                                            <p:tgtEl>
                                              <p:spTgt spid="26"/>
                                            </p:tgtEl>
                                          </p:cBhvr>
                                          <p:to x="100000" y="90000"/>
                                        </p:animScale>
                                        <p:animScale>
                                          <p:cBhvr>
                                            <p:cTn id="105" dur="83" decel="50000">
                                              <p:stCondLst>
                                                <p:cond delay="834"/>
                                              </p:stCondLst>
                                            </p:cTn>
                                            <p:tgtEl>
                                              <p:spTgt spid="26"/>
                                            </p:tgtEl>
                                          </p:cBhvr>
                                          <p:to x="100000" y="100000"/>
                                        </p:animScale>
                                        <p:animScale>
                                          <p:cBhvr>
                                            <p:cTn id="106" dur="13">
                                              <p:stCondLst>
                                                <p:cond delay="904"/>
                                              </p:stCondLst>
                                            </p:cTn>
                                            <p:tgtEl>
                                              <p:spTgt spid="26"/>
                                            </p:tgtEl>
                                          </p:cBhvr>
                                          <p:to x="100000" y="95000"/>
                                        </p:animScale>
                                        <p:animScale>
                                          <p:cBhvr>
                                            <p:cTn id="107" dur="83" decel="50000">
                                              <p:stCondLst>
                                                <p:cond delay="917"/>
                                              </p:stCondLst>
                                            </p:cTn>
                                            <p:tgtEl>
                                              <p:spTgt spid="26"/>
                                            </p:tgtEl>
                                          </p:cBhvr>
                                          <p:to x="100000" y="100000"/>
                                        </p:animScale>
                                      </p:childTnLst>
                                    </p:cTn>
                                  </p:par>
                                  <p:par>
                                    <p:cTn id="108" presetID="26" presetClass="entr" presetSubtype="0" fill="hold" grpId="0" nodeType="withEffect">
                                      <p:stCondLst>
                                        <p:cond delay="400"/>
                                      </p:stCondLst>
                                      <p:childTnLst>
                                        <p:set>
                                          <p:cBhvr>
                                            <p:cTn id="109" dur="1" fill="hold">
                                              <p:stCondLst>
                                                <p:cond delay="0"/>
                                              </p:stCondLst>
                                            </p:cTn>
                                            <p:tgtEl>
                                              <p:spTgt spid="27"/>
                                            </p:tgtEl>
                                            <p:attrNameLst>
                                              <p:attrName>style.visibility</p:attrName>
                                            </p:attrNameLst>
                                          </p:cBhvr>
                                          <p:to>
                                            <p:strVal val="visible"/>
                                          </p:to>
                                        </p:set>
                                        <p:animEffect transition="in" filter="wipe(down)">
                                          <p:cBhvr>
                                            <p:cTn id="110" dur="290">
                                              <p:stCondLst>
                                                <p:cond delay="0"/>
                                              </p:stCondLst>
                                            </p:cTn>
                                            <p:tgtEl>
                                              <p:spTgt spid="27"/>
                                            </p:tgtEl>
                                          </p:cBhvr>
                                        </p:animEffect>
                                        <p:anim calcmode="lin" valueType="num">
                                          <p:cBhvr>
                                            <p:cTn id="111"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12"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13"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114"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115"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116" dur="13">
                                              <p:stCondLst>
                                                <p:cond delay="325"/>
                                              </p:stCondLst>
                                            </p:cTn>
                                            <p:tgtEl>
                                              <p:spTgt spid="27"/>
                                            </p:tgtEl>
                                          </p:cBhvr>
                                          <p:to x="100000" y="60000"/>
                                        </p:animScale>
                                        <p:animScale>
                                          <p:cBhvr>
                                            <p:cTn id="117" dur="83" decel="50000">
                                              <p:stCondLst>
                                                <p:cond delay="338"/>
                                              </p:stCondLst>
                                            </p:cTn>
                                            <p:tgtEl>
                                              <p:spTgt spid="27"/>
                                            </p:tgtEl>
                                          </p:cBhvr>
                                          <p:to x="100000" y="100000"/>
                                        </p:animScale>
                                        <p:animScale>
                                          <p:cBhvr>
                                            <p:cTn id="118" dur="13">
                                              <p:stCondLst>
                                                <p:cond delay="656"/>
                                              </p:stCondLst>
                                            </p:cTn>
                                            <p:tgtEl>
                                              <p:spTgt spid="27"/>
                                            </p:tgtEl>
                                          </p:cBhvr>
                                          <p:to x="100000" y="80000"/>
                                        </p:animScale>
                                        <p:animScale>
                                          <p:cBhvr>
                                            <p:cTn id="119" dur="83" decel="50000">
                                              <p:stCondLst>
                                                <p:cond delay="669"/>
                                              </p:stCondLst>
                                            </p:cTn>
                                            <p:tgtEl>
                                              <p:spTgt spid="27"/>
                                            </p:tgtEl>
                                          </p:cBhvr>
                                          <p:to x="100000" y="100000"/>
                                        </p:animScale>
                                        <p:animScale>
                                          <p:cBhvr>
                                            <p:cTn id="120" dur="13">
                                              <p:stCondLst>
                                                <p:cond delay="821"/>
                                              </p:stCondLst>
                                            </p:cTn>
                                            <p:tgtEl>
                                              <p:spTgt spid="27"/>
                                            </p:tgtEl>
                                          </p:cBhvr>
                                          <p:to x="100000" y="90000"/>
                                        </p:animScale>
                                        <p:animScale>
                                          <p:cBhvr>
                                            <p:cTn id="121" dur="83" decel="50000">
                                              <p:stCondLst>
                                                <p:cond delay="834"/>
                                              </p:stCondLst>
                                            </p:cTn>
                                            <p:tgtEl>
                                              <p:spTgt spid="27"/>
                                            </p:tgtEl>
                                          </p:cBhvr>
                                          <p:to x="100000" y="100000"/>
                                        </p:animScale>
                                        <p:animScale>
                                          <p:cBhvr>
                                            <p:cTn id="122" dur="13">
                                              <p:stCondLst>
                                                <p:cond delay="904"/>
                                              </p:stCondLst>
                                            </p:cTn>
                                            <p:tgtEl>
                                              <p:spTgt spid="27"/>
                                            </p:tgtEl>
                                          </p:cBhvr>
                                          <p:to x="100000" y="95000"/>
                                        </p:animScale>
                                        <p:animScale>
                                          <p:cBhvr>
                                            <p:cTn id="123" dur="83" decel="50000">
                                              <p:stCondLst>
                                                <p:cond delay="917"/>
                                              </p:stCondLst>
                                            </p:cTn>
                                            <p:tgtEl>
                                              <p:spTgt spid="27"/>
                                            </p:tgtEl>
                                          </p:cBhvr>
                                          <p:to x="100000" y="100000"/>
                                        </p:animScale>
                                      </p:childTnLst>
                                    </p:cTn>
                                  </p:par>
                                  <p:par>
                                    <p:cTn id="124" presetID="26" presetClass="entr" presetSubtype="0" fill="hold" grpId="0" nodeType="withEffect">
                                      <p:stCondLst>
                                        <p:cond delay="500"/>
                                      </p:stCondLst>
                                      <p:childTnLst>
                                        <p:set>
                                          <p:cBhvr>
                                            <p:cTn id="125" dur="1" fill="hold">
                                              <p:stCondLst>
                                                <p:cond delay="0"/>
                                              </p:stCondLst>
                                            </p:cTn>
                                            <p:tgtEl>
                                              <p:spTgt spid="28"/>
                                            </p:tgtEl>
                                            <p:attrNameLst>
                                              <p:attrName>style.visibility</p:attrName>
                                            </p:attrNameLst>
                                          </p:cBhvr>
                                          <p:to>
                                            <p:strVal val="visible"/>
                                          </p:to>
                                        </p:set>
                                        <p:animEffect transition="in" filter="wipe(down)">
                                          <p:cBhvr>
                                            <p:cTn id="126" dur="290">
                                              <p:stCondLst>
                                                <p:cond delay="0"/>
                                              </p:stCondLst>
                                            </p:cTn>
                                            <p:tgtEl>
                                              <p:spTgt spid="28"/>
                                            </p:tgtEl>
                                          </p:cBhvr>
                                        </p:animEffect>
                                        <p:anim calcmode="lin" valueType="num">
                                          <p:cBhvr>
                                            <p:cTn id="127"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28"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29"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130"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131"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132" dur="13">
                                              <p:stCondLst>
                                                <p:cond delay="325"/>
                                              </p:stCondLst>
                                            </p:cTn>
                                            <p:tgtEl>
                                              <p:spTgt spid="28"/>
                                            </p:tgtEl>
                                          </p:cBhvr>
                                          <p:to x="100000" y="60000"/>
                                        </p:animScale>
                                        <p:animScale>
                                          <p:cBhvr>
                                            <p:cTn id="133" dur="83" decel="50000">
                                              <p:stCondLst>
                                                <p:cond delay="338"/>
                                              </p:stCondLst>
                                            </p:cTn>
                                            <p:tgtEl>
                                              <p:spTgt spid="28"/>
                                            </p:tgtEl>
                                          </p:cBhvr>
                                          <p:to x="100000" y="100000"/>
                                        </p:animScale>
                                        <p:animScale>
                                          <p:cBhvr>
                                            <p:cTn id="134" dur="13">
                                              <p:stCondLst>
                                                <p:cond delay="656"/>
                                              </p:stCondLst>
                                            </p:cTn>
                                            <p:tgtEl>
                                              <p:spTgt spid="28"/>
                                            </p:tgtEl>
                                          </p:cBhvr>
                                          <p:to x="100000" y="80000"/>
                                        </p:animScale>
                                        <p:animScale>
                                          <p:cBhvr>
                                            <p:cTn id="135" dur="83" decel="50000">
                                              <p:stCondLst>
                                                <p:cond delay="669"/>
                                              </p:stCondLst>
                                            </p:cTn>
                                            <p:tgtEl>
                                              <p:spTgt spid="28"/>
                                            </p:tgtEl>
                                          </p:cBhvr>
                                          <p:to x="100000" y="100000"/>
                                        </p:animScale>
                                        <p:animScale>
                                          <p:cBhvr>
                                            <p:cTn id="136" dur="13">
                                              <p:stCondLst>
                                                <p:cond delay="821"/>
                                              </p:stCondLst>
                                            </p:cTn>
                                            <p:tgtEl>
                                              <p:spTgt spid="28"/>
                                            </p:tgtEl>
                                          </p:cBhvr>
                                          <p:to x="100000" y="90000"/>
                                        </p:animScale>
                                        <p:animScale>
                                          <p:cBhvr>
                                            <p:cTn id="137" dur="83" decel="50000">
                                              <p:stCondLst>
                                                <p:cond delay="834"/>
                                              </p:stCondLst>
                                            </p:cTn>
                                            <p:tgtEl>
                                              <p:spTgt spid="28"/>
                                            </p:tgtEl>
                                          </p:cBhvr>
                                          <p:to x="100000" y="100000"/>
                                        </p:animScale>
                                        <p:animScale>
                                          <p:cBhvr>
                                            <p:cTn id="138" dur="13">
                                              <p:stCondLst>
                                                <p:cond delay="904"/>
                                              </p:stCondLst>
                                            </p:cTn>
                                            <p:tgtEl>
                                              <p:spTgt spid="28"/>
                                            </p:tgtEl>
                                          </p:cBhvr>
                                          <p:to x="100000" y="95000"/>
                                        </p:animScale>
                                        <p:animScale>
                                          <p:cBhvr>
                                            <p:cTn id="139" dur="83" decel="50000">
                                              <p:stCondLst>
                                                <p:cond delay="917"/>
                                              </p:stCondLst>
                                            </p:cTn>
                                            <p:tgtEl>
                                              <p:spTgt spid="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23" grpId="0"/>
          <p:bldP spid="24" grpId="0"/>
          <p:bldP spid="25" grpId="0"/>
          <p:bldP spid="26" grpId="0"/>
          <p:bldP spid="27" grpId="0"/>
          <p:bldP spid="28" grpId="0"/>
          <p:bldP spid="29"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项 目 成 果 展 示</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圆角矩形 2"/>
          <p:cNvSpPr/>
          <p:nvPr/>
        </p:nvSpPr>
        <p:spPr>
          <a:xfrm>
            <a:off x="2934300" y="2335480"/>
            <a:ext cx="2448272" cy="2375693"/>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4" name="组合 3"/>
          <p:cNvGrpSpPr/>
          <p:nvPr/>
        </p:nvGrpSpPr>
        <p:grpSpPr>
          <a:xfrm>
            <a:off x="3414066" y="1203598"/>
            <a:ext cx="1447442" cy="1447442"/>
            <a:chOff x="304800" y="673100"/>
            <a:chExt cx="4000500" cy="4000500"/>
          </a:xfrm>
          <a:solidFill>
            <a:srgbClr val="0070C0"/>
          </a:solidFill>
          <a:effectLst>
            <a:outerShdw blurRad="444500" dist="254000" dir="8100000" algn="tr" rotWithShape="0">
              <a:prstClr val="black">
                <a:alpha val="50000"/>
              </a:prstClr>
            </a:outerShdw>
          </a:effectLst>
          <a:scene3d>
            <a:camera prst="orthographicFront">
              <a:rot lat="0" lon="0" rev="0"/>
            </a:camera>
            <a:lightRig rig="soft" dir="t">
              <a:rot lat="0" lon="0" rev="0"/>
            </a:lightRig>
          </a:scene3d>
        </p:grpSpPr>
        <p:sp>
          <p:nvSpPr>
            <p:cNvPr id="5" name="同心圆 4"/>
            <p:cNvSpPr/>
            <p:nvPr/>
          </p:nvSpPr>
          <p:spPr>
            <a:xfrm>
              <a:off x="304800" y="673100"/>
              <a:ext cx="4000500" cy="4000500"/>
            </a:xfrm>
            <a:prstGeom prst="donut">
              <a:avLst>
                <a:gd name="adj" fmla="val 4879"/>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6" name="椭圆 5"/>
            <p:cNvSpPr/>
            <p:nvPr/>
          </p:nvSpPr>
          <p:spPr>
            <a:xfrm>
              <a:off x="392112" y="760412"/>
              <a:ext cx="3825874" cy="3825874"/>
            </a:xfrm>
            <a:prstGeom prst="ellipse">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7" name="椭圆 6"/>
          <p:cNvSpPr/>
          <p:nvPr/>
        </p:nvSpPr>
        <p:spPr>
          <a:xfrm>
            <a:off x="4518153" y="2148825"/>
            <a:ext cx="373310" cy="373310"/>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3596812" y="1774012"/>
            <a:ext cx="1107996"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添加标题</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5652120" y="2335479"/>
            <a:ext cx="2448272" cy="2375693"/>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6152535" y="1247507"/>
            <a:ext cx="1447442" cy="1447442"/>
            <a:chOff x="304800" y="673100"/>
            <a:chExt cx="4000500" cy="4000500"/>
          </a:xfrm>
          <a:solidFill>
            <a:srgbClr val="0070C0"/>
          </a:solidFill>
          <a:effectLst>
            <a:outerShdw blurRad="444500" dist="254000" dir="8100000" algn="tr" rotWithShape="0">
              <a:prstClr val="black">
                <a:alpha val="50000"/>
              </a:prstClr>
            </a:outerShdw>
          </a:effectLst>
          <a:scene3d>
            <a:camera prst="orthographicFront">
              <a:rot lat="0" lon="0" rev="0"/>
            </a:camera>
            <a:lightRig rig="soft" dir="t">
              <a:rot lat="0" lon="0" rev="0"/>
            </a:lightRig>
          </a:scene3d>
        </p:grpSpPr>
        <p:sp>
          <p:nvSpPr>
            <p:cNvPr id="12" name="同心圆 11"/>
            <p:cNvSpPr/>
            <p:nvPr/>
          </p:nvSpPr>
          <p:spPr>
            <a:xfrm>
              <a:off x="304800" y="673100"/>
              <a:ext cx="4000500" cy="4000500"/>
            </a:xfrm>
            <a:prstGeom prst="donut">
              <a:avLst>
                <a:gd name="adj" fmla="val 4879"/>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椭圆 12"/>
            <p:cNvSpPr/>
            <p:nvPr/>
          </p:nvSpPr>
          <p:spPr>
            <a:xfrm>
              <a:off x="392112" y="760412"/>
              <a:ext cx="3825874" cy="3825874"/>
            </a:xfrm>
            <a:prstGeom prst="ellipse">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7" name="椭圆 16"/>
          <p:cNvSpPr/>
          <p:nvPr/>
        </p:nvSpPr>
        <p:spPr>
          <a:xfrm>
            <a:off x="7309780" y="2148825"/>
            <a:ext cx="373310" cy="373310"/>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9" name="矩形 18"/>
          <p:cNvSpPr/>
          <p:nvPr/>
        </p:nvSpPr>
        <p:spPr>
          <a:xfrm>
            <a:off x="6322258" y="1774012"/>
            <a:ext cx="1107996"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添加标题</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3198449" y="2880961"/>
            <a:ext cx="1944216" cy="1600438"/>
          </a:xfrm>
          <a:prstGeom prst="rect">
            <a:avLst/>
          </a:prstGeom>
          <a:noFill/>
        </p:spPr>
        <p:txBody>
          <a:bodyPr wrap="square" lIns="0" tIns="0" rIns="0" bIns="0" rtlCol="0">
            <a:spAutoFit/>
          </a:bodyPr>
          <a:lstStyle/>
          <a:p>
            <a:pPr>
              <a:lnSpc>
                <a:spcPct val="130000"/>
              </a:lnSpc>
            </a:pPr>
            <a:r>
              <a:rPr lang="zh-CN" altLang="en-US" sz="1000" dirty="0">
                <a:latin typeface="微软雅黑" panose="020B0503020204020204" pitchFamily="34" charset="-122"/>
                <a:ea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000" dirty="0">
              <a:latin typeface="微软雅黑" panose="020B0503020204020204" pitchFamily="34" charset="-122"/>
              <a:ea typeface="微软雅黑" panose="020B0503020204020204" pitchFamily="34" charset="-122"/>
            </a:endParaRPr>
          </a:p>
          <a:p>
            <a:pPr>
              <a:lnSpc>
                <a:spcPct val="130000"/>
              </a:lnSpc>
            </a:pPr>
            <a:r>
              <a:rPr lang="zh-CN" altLang="en-US" sz="1000" dirty="0">
                <a:latin typeface="微软雅黑" panose="020B0503020204020204" pitchFamily="34" charset="-122"/>
                <a:ea typeface="微软雅黑" panose="020B0503020204020204" pitchFamily="34" charset="-122"/>
              </a:rPr>
              <a:t>       点击输入简要文字内容，文字内容需概括精炼，不用多余的文字修饰。</a:t>
            </a:r>
            <a:endParaRPr lang="zh-CN" altLang="en-US" sz="1600" b="1" dirty="0">
              <a:solidFill>
                <a:schemeClr val="accent6"/>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5904148" y="2875317"/>
            <a:ext cx="1944216" cy="1600438"/>
          </a:xfrm>
          <a:prstGeom prst="rect">
            <a:avLst/>
          </a:prstGeom>
          <a:noFill/>
        </p:spPr>
        <p:txBody>
          <a:bodyPr wrap="square" lIns="0" tIns="0" rIns="0" bIns="0" rtlCol="0">
            <a:spAutoFit/>
          </a:bodyPr>
          <a:lstStyle/>
          <a:p>
            <a:pPr>
              <a:lnSpc>
                <a:spcPct val="130000"/>
              </a:lnSpc>
            </a:pPr>
            <a:r>
              <a:rPr lang="zh-CN" altLang="en-US" sz="1000" dirty="0">
                <a:latin typeface="微软雅黑" panose="020B0503020204020204" pitchFamily="34" charset="-122"/>
                <a:ea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000" dirty="0">
              <a:latin typeface="微软雅黑" panose="020B0503020204020204" pitchFamily="34" charset="-122"/>
              <a:ea typeface="微软雅黑" panose="020B0503020204020204" pitchFamily="34" charset="-122"/>
            </a:endParaRPr>
          </a:p>
          <a:p>
            <a:pPr>
              <a:lnSpc>
                <a:spcPct val="130000"/>
              </a:lnSpc>
            </a:pPr>
            <a:r>
              <a:rPr lang="zh-CN" altLang="en-US" sz="1000" dirty="0">
                <a:latin typeface="微软雅黑" panose="020B0503020204020204" pitchFamily="34" charset="-122"/>
                <a:ea typeface="微软雅黑" panose="020B0503020204020204" pitchFamily="34" charset="-122"/>
              </a:rPr>
              <a:t>       点击输入简要文字内容，文字内容需概括精炼，不用多余的文字修饰。</a:t>
            </a:r>
            <a:endParaRPr lang="zh-CN" altLang="en-US" sz="1600" b="1" dirty="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0000">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14:bounceEnd="40000">
                                          <p:cBhvr additive="base">
                                            <p:cTn id="12" dur="500" fill="hold"/>
                                            <p:tgtEl>
                                              <p:spTgt spid="11"/>
                                            </p:tgtEl>
                                            <p:attrNameLst>
                                              <p:attrName>ppt_x</p:attrName>
                                            </p:attrNameLst>
                                          </p:cBhvr>
                                          <p:tavLst>
                                            <p:tav tm="0">
                                              <p:val>
                                                <p:strVal val="1+#ppt_w/2"/>
                                              </p:val>
                                            </p:tav>
                                            <p:tav tm="100000">
                                              <p:val>
                                                <p:strVal val="#ppt_x"/>
                                              </p:val>
                                            </p:tav>
                                          </p:tavLst>
                                        </p:anim>
                                        <p:anim calcmode="lin" valueType="num" p14:bounceEnd="40000">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20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grpId="0" nodeType="withEffect">
                                      <p:stCondLst>
                                        <p:cond delay="2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childTnLst>
                              </p:cTn>
                            </p:par>
                            <p:par>
                              <p:cTn id="24" fill="hold">
                                <p:stCondLst>
                                  <p:cond delay="1000"/>
                                </p:stCondLst>
                                <p:childTnLst>
                                  <p:par>
                                    <p:cTn id="25" presetID="16" presetClass="entr" presetSubtype="37"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outVertical)">
                                          <p:cBhvr>
                                            <p:cTn id="27" dur="500"/>
                                            <p:tgtEl>
                                              <p:spTgt spid="19"/>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outVertical)">
                                          <p:cBhvr>
                                            <p:cTn id="30" dur="500"/>
                                            <p:tgtEl>
                                              <p:spTgt spid="8"/>
                                            </p:tgtEl>
                                          </p:cBhvr>
                                        </p:animEffect>
                                      </p:childTnLst>
                                    </p:cTn>
                                  </p:par>
                                </p:childTnLst>
                              </p:cTn>
                            </p:par>
                            <p:par>
                              <p:cTn id="31" fill="hold">
                                <p:stCondLst>
                                  <p:cond delay="1500"/>
                                </p:stCondLst>
                                <p:childTnLst>
                                  <p:par>
                                    <p:cTn id="32" presetID="21" presetClass="entr" presetSubtype="1"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heel(1)">
                                          <p:cBhvr>
                                            <p:cTn id="34" dur="800"/>
                                            <p:tgtEl>
                                              <p:spTgt spid="3"/>
                                            </p:tgtEl>
                                          </p:cBhvr>
                                        </p:animEffect>
                                      </p:childTnLst>
                                    </p:cTn>
                                  </p:par>
                                  <p:par>
                                    <p:cTn id="35" presetID="21" presetClass="entr" presetSubtype="1" fill="hold" grpId="0" nodeType="withEffect">
                                      <p:stCondLst>
                                        <p:cond delay="200"/>
                                      </p:stCondLst>
                                      <p:childTnLst>
                                        <p:set>
                                          <p:cBhvr>
                                            <p:cTn id="36" dur="1" fill="hold">
                                              <p:stCondLst>
                                                <p:cond delay="0"/>
                                              </p:stCondLst>
                                            </p:cTn>
                                            <p:tgtEl>
                                              <p:spTgt spid="9"/>
                                            </p:tgtEl>
                                            <p:attrNameLst>
                                              <p:attrName>style.visibility</p:attrName>
                                            </p:attrNameLst>
                                          </p:cBhvr>
                                          <p:to>
                                            <p:strVal val="visible"/>
                                          </p:to>
                                        </p:set>
                                        <p:animEffect transition="in" filter="wheel(1)">
                                          <p:cBhvr>
                                            <p:cTn id="37" dur="800"/>
                                            <p:tgtEl>
                                              <p:spTgt spid="9"/>
                                            </p:tgtEl>
                                          </p:cBhvr>
                                        </p:animEffect>
                                      </p:childTnLst>
                                    </p:cTn>
                                  </p:par>
                                </p:childTnLst>
                              </p:cTn>
                            </p:par>
                            <p:par>
                              <p:cTn id="38" fill="hold">
                                <p:stCondLst>
                                  <p:cond delay="2500"/>
                                </p:stCondLst>
                                <p:childTnLst>
                                  <p:par>
                                    <p:cTn id="39" presetID="22" presetClass="entr" presetSubtype="8" fill="hold" grpId="0" nodeType="afterEffect">
                                      <p:stCondLst>
                                        <p:cond delay="0"/>
                                      </p:stCondLst>
                                      <p:iterate type="lt">
                                        <p:tmPct val="30000"/>
                                      </p:iterate>
                                      <p:childTnLst>
                                        <p:set>
                                          <p:cBhvr>
                                            <p:cTn id="40" dur="1" fill="hold">
                                              <p:stCondLst>
                                                <p:cond delay="0"/>
                                              </p:stCondLst>
                                            </p:cTn>
                                            <p:tgtEl>
                                              <p:spTgt spid="21"/>
                                            </p:tgtEl>
                                            <p:attrNameLst>
                                              <p:attrName>style.visibility</p:attrName>
                                            </p:attrNameLst>
                                          </p:cBhvr>
                                          <p:to>
                                            <p:strVal val="visible"/>
                                          </p:to>
                                        </p:set>
                                        <p:animEffect transition="in" filter="wipe(left)">
                                          <p:cBhvr>
                                            <p:cTn id="41" dur="50"/>
                                            <p:tgtEl>
                                              <p:spTgt spid="21"/>
                                            </p:tgtEl>
                                          </p:cBhvr>
                                        </p:animEffect>
                                      </p:childTnLst>
                                    </p:cTn>
                                  </p:par>
                                  <p:par>
                                    <p:cTn id="42" presetID="36" presetClass="emph" presetSubtype="0" fill="hold" grpId="1" nodeType="withEffect">
                                      <p:stCondLst>
                                        <p:cond delay="0"/>
                                      </p:stCondLst>
                                      <p:iterate type="lt">
                                        <p:tmPct val="30000"/>
                                      </p:iterate>
                                      <p:childTnLst>
                                        <p:animScale>
                                          <p:cBhvr>
                                            <p:cTn id="43" dur="25" autoRev="1" fill="hold">
                                              <p:stCondLst>
                                                <p:cond delay="0"/>
                                              </p:stCondLst>
                                            </p:cTn>
                                            <p:tgtEl>
                                              <p:spTgt spid="21"/>
                                            </p:tgtEl>
                                          </p:cBhvr>
                                          <p:to x="80000" y="100000"/>
                                        </p:animScale>
                                        <p:anim by="(#ppt_w*0.10)" calcmode="lin" valueType="num">
                                          <p:cBhvr>
                                            <p:cTn id="44" dur="25" autoRev="1" fill="hold">
                                              <p:stCondLst>
                                                <p:cond delay="0"/>
                                              </p:stCondLst>
                                            </p:cTn>
                                            <p:tgtEl>
                                              <p:spTgt spid="21"/>
                                            </p:tgtEl>
                                            <p:attrNameLst>
                                              <p:attrName>ppt_x</p:attrName>
                                            </p:attrNameLst>
                                          </p:cBhvr>
                                        </p:anim>
                                        <p:anim by="(-#ppt_w*0.10)" calcmode="lin" valueType="num">
                                          <p:cBhvr>
                                            <p:cTn id="45" dur="25" autoRev="1" fill="hold">
                                              <p:stCondLst>
                                                <p:cond delay="0"/>
                                              </p:stCondLst>
                                            </p:cTn>
                                            <p:tgtEl>
                                              <p:spTgt spid="21"/>
                                            </p:tgtEl>
                                            <p:attrNameLst>
                                              <p:attrName>ppt_y</p:attrName>
                                            </p:attrNameLst>
                                          </p:cBhvr>
                                        </p:anim>
                                        <p:animRot by="-480000">
                                          <p:cBhvr>
                                            <p:cTn id="46" dur="25" autoRev="1" fill="hold">
                                              <p:stCondLst>
                                                <p:cond delay="0"/>
                                              </p:stCondLst>
                                            </p:cTn>
                                            <p:tgtEl>
                                              <p:spTgt spid="21"/>
                                            </p:tgtEl>
                                            <p:attrNameLst>
                                              <p:attrName>r</p:attrName>
                                            </p:attrNameLst>
                                          </p:cBhvr>
                                        </p:animRot>
                                      </p:childTnLst>
                                    </p:cTn>
                                  </p:par>
                                  <p:par>
                                    <p:cTn id="47" presetID="22" presetClass="entr" presetSubtype="8" fill="hold" grpId="0" nodeType="withEffect">
                                      <p:stCondLst>
                                        <p:cond delay="500"/>
                                      </p:stCondLst>
                                      <p:iterate type="lt">
                                        <p:tmPct val="30000"/>
                                      </p:iterate>
                                      <p:childTnLst>
                                        <p:set>
                                          <p:cBhvr>
                                            <p:cTn id="48" dur="1" fill="hold">
                                              <p:stCondLst>
                                                <p:cond delay="0"/>
                                              </p:stCondLst>
                                            </p:cTn>
                                            <p:tgtEl>
                                              <p:spTgt spid="22"/>
                                            </p:tgtEl>
                                            <p:attrNameLst>
                                              <p:attrName>style.visibility</p:attrName>
                                            </p:attrNameLst>
                                          </p:cBhvr>
                                          <p:to>
                                            <p:strVal val="visible"/>
                                          </p:to>
                                        </p:set>
                                        <p:animEffect transition="in" filter="wipe(left)">
                                          <p:cBhvr>
                                            <p:cTn id="49" dur="50"/>
                                            <p:tgtEl>
                                              <p:spTgt spid="22"/>
                                            </p:tgtEl>
                                          </p:cBhvr>
                                        </p:animEffect>
                                      </p:childTnLst>
                                    </p:cTn>
                                  </p:par>
                                  <p:par>
                                    <p:cTn id="50" presetID="36" presetClass="emph" presetSubtype="0" fill="hold" grpId="1" nodeType="withEffect">
                                      <p:stCondLst>
                                        <p:cond delay="500"/>
                                      </p:stCondLst>
                                      <p:iterate type="lt">
                                        <p:tmPct val="30000"/>
                                      </p:iterate>
                                      <p:childTnLst>
                                        <p:animScale>
                                          <p:cBhvr>
                                            <p:cTn id="51" dur="25" autoRev="1" fill="hold">
                                              <p:stCondLst>
                                                <p:cond delay="0"/>
                                              </p:stCondLst>
                                            </p:cTn>
                                            <p:tgtEl>
                                              <p:spTgt spid="22"/>
                                            </p:tgtEl>
                                          </p:cBhvr>
                                          <p:to x="80000" y="100000"/>
                                        </p:animScale>
                                        <p:anim by="(#ppt_w*0.10)" calcmode="lin" valueType="num">
                                          <p:cBhvr>
                                            <p:cTn id="52" dur="25" autoRev="1" fill="hold">
                                              <p:stCondLst>
                                                <p:cond delay="0"/>
                                              </p:stCondLst>
                                            </p:cTn>
                                            <p:tgtEl>
                                              <p:spTgt spid="22"/>
                                            </p:tgtEl>
                                            <p:attrNameLst>
                                              <p:attrName>ppt_x</p:attrName>
                                            </p:attrNameLst>
                                          </p:cBhvr>
                                        </p:anim>
                                        <p:anim by="(-#ppt_w*0.10)" calcmode="lin" valueType="num">
                                          <p:cBhvr>
                                            <p:cTn id="53" dur="25" autoRev="1" fill="hold">
                                              <p:stCondLst>
                                                <p:cond delay="0"/>
                                              </p:stCondLst>
                                            </p:cTn>
                                            <p:tgtEl>
                                              <p:spTgt spid="22"/>
                                            </p:tgtEl>
                                            <p:attrNameLst>
                                              <p:attrName>ppt_y</p:attrName>
                                            </p:attrNameLst>
                                          </p:cBhvr>
                                        </p:anim>
                                        <p:animRot by="-480000">
                                          <p:cBhvr>
                                            <p:cTn id="54" dur="25" autoRev="1" fill="hold">
                                              <p:stCondLst>
                                                <p:cond delay="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animBg="1"/>
          <p:bldP spid="17" grpId="0" animBg="1"/>
          <p:bldP spid="19" grpId="0"/>
          <p:bldP spid="21" grpId="0"/>
          <p:bldP spid="21" grpId="1"/>
          <p:bldP spid="22" grpId="0"/>
          <p:bldP spid="22"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20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grpId="0" nodeType="withEffect">
                                      <p:stCondLst>
                                        <p:cond delay="2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childTnLst>
                              </p:cTn>
                            </p:par>
                            <p:par>
                              <p:cTn id="24" fill="hold">
                                <p:stCondLst>
                                  <p:cond delay="1000"/>
                                </p:stCondLst>
                                <p:childTnLst>
                                  <p:par>
                                    <p:cTn id="25" presetID="16" presetClass="entr" presetSubtype="37"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outVertical)">
                                          <p:cBhvr>
                                            <p:cTn id="27" dur="500"/>
                                            <p:tgtEl>
                                              <p:spTgt spid="19"/>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outVertical)">
                                          <p:cBhvr>
                                            <p:cTn id="30" dur="500"/>
                                            <p:tgtEl>
                                              <p:spTgt spid="8"/>
                                            </p:tgtEl>
                                          </p:cBhvr>
                                        </p:animEffect>
                                      </p:childTnLst>
                                    </p:cTn>
                                  </p:par>
                                </p:childTnLst>
                              </p:cTn>
                            </p:par>
                            <p:par>
                              <p:cTn id="31" fill="hold">
                                <p:stCondLst>
                                  <p:cond delay="1500"/>
                                </p:stCondLst>
                                <p:childTnLst>
                                  <p:par>
                                    <p:cTn id="32" presetID="21" presetClass="entr" presetSubtype="1"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heel(1)">
                                          <p:cBhvr>
                                            <p:cTn id="34" dur="800"/>
                                            <p:tgtEl>
                                              <p:spTgt spid="3"/>
                                            </p:tgtEl>
                                          </p:cBhvr>
                                        </p:animEffect>
                                      </p:childTnLst>
                                    </p:cTn>
                                  </p:par>
                                  <p:par>
                                    <p:cTn id="35" presetID="21" presetClass="entr" presetSubtype="1" fill="hold" grpId="0" nodeType="withEffect">
                                      <p:stCondLst>
                                        <p:cond delay="200"/>
                                      </p:stCondLst>
                                      <p:childTnLst>
                                        <p:set>
                                          <p:cBhvr>
                                            <p:cTn id="36" dur="1" fill="hold">
                                              <p:stCondLst>
                                                <p:cond delay="0"/>
                                              </p:stCondLst>
                                            </p:cTn>
                                            <p:tgtEl>
                                              <p:spTgt spid="9"/>
                                            </p:tgtEl>
                                            <p:attrNameLst>
                                              <p:attrName>style.visibility</p:attrName>
                                            </p:attrNameLst>
                                          </p:cBhvr>
                                          <p:to>
                                            <p:strVal val="visible"/>
                                          </p:to>
                                        </p:set>
                                        <p:animEffect transition="in" filter="wheel(1)">
                                          <p:cBhvr>
                                            <p:cTn id="37" dur="800"/>
                                            <p:tgtEl>
                                              <p:spTgt spid="9"/>
                                            </p:tgtEl>
                                          </p:cBhvr>
                                        </p:animEffect>
                                      </p:childTnLst>
                                    </p:cTn>
                                  </p:par>
                                </p:childTnLst>
                              </p:cTn>
                            </p:par>
                            <p:par>
                              <p:cTn id="38" fill="hold">
                                <p:stCondLst>
                                  <p:cond delay="2500"/>
                                </p:stCondLst>
                                <p:childTnLst>
                                  <p:par>
                                    <p:cTn id="39" presetID="22" presetClass="entr" presetSubtype="8" fill="hold" grpId="0" nodeType="afterEffect">
                                      <p:stCondLst>
                                        <p:cond delay="0"/>
                                      </p:stCondLst>
                                      <p:iterate type="lt">
                                        <p:tmPct val="30000"/>
                                      </p:iterate>
                                      <p:childTnLst>
                                        <p:set>
                                          <p:cBhvr>
                                            <p:cTn id="40" dur="1" fill="hold">
                                              <p:stCondLst>
                                                <p:cond delay="0"/>
                                              </p:stCondLst>
                                            </p:cTn>
                                            <p:tgtEl>
                                              <p:spTgt spid="21"/>
                                            </p:tgtEl>
                                            <p:attrNameLst>
                                              <p:attrName>style.visibility</p:attrName>
                                            </p:attrNameLst>
                                          </p:cBhvr>
                                          <p:to>
                                            <p:strVal val="visible"/>
                                          </p:to>
                                        </p:set>
                                        <p:animEffect transition="in" filter="wipe(left)">
                                          <p:cBhvr>
                                            <p:cTn id="41" dur="50"/>
                                            <p:tgtEl>
                                              <p:spTgt spid="21"/>
                                            </p:tgtEl>
                                          </p:cBhvr>
                                        </p:animEffect>
                                      </p:childTnLst>
                                    </p:cTn>
                                  </p:par>
                                  <p:par>
                                    <p:cTn id="42" presetID="36" presetClass="emph" presetSubtype="0" fill="hold" grpId="1" nodeType="withEffect">
                                      <p:stCondLst>
                                        <p:cond delay="0"/>
                                      </p:stCondLst>
                                      <p:iterate type="lt">
                                        <p:tmPct val="30000"/>
                                      </p:iterate>
                                      <p:childTnLst>
                                        <p:animScale>
                                          <p:cBhvr>
                                            <p:cTn id="43" dur="25" autoRev="1" fill="hold">
                                              <p:stCondLst>
                                                <p:cond delay="0"/>
                                              </p:stCondLst>
                                            </p:cTn>
                                            <p:tgtEl>
                                              <p:spTgt spid="21"/>
                                            </p:tgtEl>
                                          </p:cBhvr>
                                          <p:to x="80000" y="100000"/>
                                        </p:animScale>
                                        <p:anim by="(#ppt_w*0.10)" calcmode="lin" valueType="num">
                                          <p:cBhvr>
                                            <p:cTn id="44" dur="25" autoRev="1" fill="hold">
                                              <p:stCondLst>
                                                <p:cond delay="0"/>
                                              </p:stCondLst>
                                            </p:cTn>
                                            <p:tgtEl>
                                              <p:spTgt spid="21"/>
                                            </p:tgtEl>
                                            <p:attrNameLst>
                                              <p:attrName>ppt_x</p:attrName>
                                            </p:attrNameLst>
                                          </p:cBhvr>
                                        </p:anim>
                                        <p:anim by="(-#ppt_w*0.10)" calcmode="lin" valueType="num">
                                          <p:cBhvr>
                                            <p:cTn id="45" dur="25" autoRev="1" fill="hold">
                                              <p:stCondLst>
                                                <p:cond delay="0"/>
                                              </p:stCondLst>
                                            </p:cTn>
                                            <p:tgtEl>
                                              <p:spTgt spid="21"/>
                                            </p:tgtEl>
                                            <p:attrNameLst>
                                              <p:attrName>ppt_y</p:attrName>
                                            </p:attrNameLst>
                                          </p:cBhvr>
                                        </p:anim>
                                        <p:animRot by="-480000">
                                          <p:cBhvr>
                                            <p:cTn id="46" dur="25" autoRev="1" fill="hold">
                                              <p:stCondLst>
                                                <p:cond delay="0"/>
                                              </p:stCondLst>
                                            </p:cTn>
                                            <p:tgtEl>
                                              <p:spTgt spid="21"/>
                                            </p:tgtEl>
                                            <p:attrNameLst>
                                              <p:attrName>r</p:attrName>
                                            </p:attrNameLst>
                                          </p:cBhvr>
                                        </p:animRot>
                                      </p:childTnLst>
                                    </p:cTn>
                                  </p:par>
                                  <p:par>
                                    <p:cTn id="47" presetID="22" presetClass="entr" presetSubtype="8" fill="hold" grpId="0" nodeType="withEffect">
                                      <p:stCondLst>
                                        <p:cond delay="500"/>
                                      </p:stCondLst>
                                      <p:iterate type="lt">
                                        <p:tmPct val="30000"/>
                                      </p:iterate>
                                      <p:childTnLst>
                                        <p:set>
                                          <p:cBhvr>
                                            <p:cTn id="48" dur="1" fill="hold">
                                              <p:stCondLst>
                                                <p:cond delay="0"/>
                                              </p:stCondLst>
                                            </p:cTn>
                                            <p:tgtEl>
                                              <p:spTgt spid="22"/>
                                            </p:tgtEl>
                                            <p:attrNameLst>
                                              <p:attrName>style.visibility</p:attrName>
                                            </p:attrNameLst>
                                          </p:cBhvr>
                                          <p:to>
                                            <p:strVal val="visible"/>
                                          </p:to>
                                        </p:set>
                                        <p:animEffect transition="in" filter="wipe(left)">
                                          <p:cBhvr>
                                            <p:cTn id="49" dur="50"/>
                                            <p:tgtEl>
                                              <p:spTgt spid="22"/>
                                            </p:tgtEl>
                                          </p:cBhvr>
                                        </p:animEffect>
                                      </p:childTnLst>
                                    </p:cTn>
                                  </p:par>
                                  <p:par>
                                    <p:cTn id="50" presetID="36" presetClass="emph" presetSubtype="0" fill="hold" grpId="1" nodeType="withEffect">
                                      <p:stCondLst>
                                        <p:cond delay="500"/>
                                      </p:stCondLst>
                                      <p:iterate type="lt">
                                        <p:tmPct val="30000"/>
                                      </p:iterate>
                                      <p:childTnLst>
                                        <p:animScale>
                                          <p:cBhvr>
                                            <p:cTn id="51" dur="25" autoRev="1" fill="hold">
                                              <p:stCondLst>
                                                <p:cond delay="0"/>
                                              </p:stCondLst>
                                            </p:cTn>
                                            <p:tgtEl>
                                              <p:spTgt spid="22"/>
                                            </p:tgtEl>
                                          </p:cBhvr>
                                          <p:to x="80000" y="100000"/>
                                        </p:animScale>
                                        <p:anim by="(#ppt_w*0.10)" calcmode="lin" valueType="num">
                                          <p:cBhvr>
                                            <p:cTn id="52" dur="25" autoRev="1" fill="hold">
                                              <p:stCondLst>
                                                <p:cond delay="0"/>
                                              </p:stCondLst>
                                            </p:cTn>
                                            <p:tgtEl>
                                              <p:spTgt spid="22"/>
                                            </p:tgtEl>
                                            <p:attrNameLst>
                                              <p:attrName>ppt_x</p:attrName>
                                            </p:attrNameLst>
                                          </p:cBhvr>
                                        </p:anim>
                                        <p:anim by="(-#ppt_w*0.10)" calcmode="lin" valueType="num">
                                          <p:cBhvr>
                                            <p:cTn id="53" dur="25" autoRev="1" fill="hold">
                                              <p:stCondLst>
                                                <p:cond delay="0"/>
                                              </p:stCondLst>
                                            </p:cTn>
                                            <p:tgtEl>
                                              <p:spTgt spid="22"/>
                                            </p:tgtEl>
                                            <p:attrNameLst>
                                              <p:attrName>ppt_y</p:attrName>
                                            </p:attrNameLst>
                                          </p:cBhvr>
                                        </p:anim>
                                        <p:animRot by="-480000">
                                          <p:cBhvr>
                                            <p:cTn id="54" dur="25" autoRev="1" fill="hold">
                                              <p:stCondLst>
                                                <p:cond delay="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animBg="1"/>
          <p:bldP spid="17" grpId="0" animBg="1"/>
          <p:bldP spid="19" grpId="0"/>
          <p:bldP spid="21" grpId="0"/>
          <p:bldP spid="21" grpId="1"/>
          <p:bldP spid="22" grpId="0"/>
          <p:bldP spid="22" grpId="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项 目 成 果 展 示</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16"/>
          <p:cNvGrpSpPr/>
          <p:nvPr/>
        </p:nvGrpSpPr>
        <p:grpSpPr bwMode="auto">
          <a:xfrm>
            <a:off x="4102413" y="1834530"/>
            <a:ext cx="3788705" cy="406003"/>
            <a:chOff x="2005313" y="1942243"/>
            <a:chExt cx="5052342" cy="540000"/>
          </a:xfrm>
          <a:noFill/>
          <a:effectLst/>
        </p:grpSpPr>
        <p:sp>
          <p:nvSpPr>
            <p:cNvPr id="4" name="右箭头 3"/>
            <p:cNvSpPr/>
            <p:nvPr/>
          </p:nvSpPr>
          <p:spPr>
            <a:xfrm>
              <a:off x="2005313" y="1942243"/>
              <a:ext cx="3444479" cy="540000"/>
            </a:xfrm>
            <a:prstGeom prst="rightArrow">
              <a:avLst>
                <a:gd name="adj1" fmla="val 69403"/>
                <a:gd name="adj2" fmla="val 50000"/>
              </a:avLst>
            </a:prstGeom>
            <a:grpFill/>
            <a:ln w="25400" cap="flat" cmpd="sng" algn="ctr">
              <a:solidFill>
                <a:srgbClr val="0070C0"/>
              </a:solidFill>
              <a:prstDash val="solid"/>
            </a:ln>
            <a:effectLst>
              <a:outerShdw blurRad="57785" dist="33020" dir="3180000" algn="ctr">
                <a:srgbClr val="000000">
                  <a:alpha val="30000"/>
                </a:srgbClr>
              </a:outerShdw>
            </a:effectLst>
          </p:spPr>
          <p:txBody>
            <a:bodyPr lIns="0" rIns="0" anchor="ctr"/>
            <a:lstStyle/>
            <a:p>
              <a:pPr algn="ctr">
                <a:lnSpc>
                  <a:spcPct val="120000"/>
                </a:lnSpc>
                <a:spcBef>
                  <a:spcPts val="450"/>
                </a:spcBef>
                <a:spcAft>
                  <a:spcPts val="450"/>
                </a:spcAft>
                <a:defRPr/>
              </a:pPr>
              <a:endParaRPr lang="zh-CN" altLang="en-US" sz="2100" kern="0">
                <a:solidFill>
                  <a:schemeClr val="tx1">
                    <a:lumMod val="65000"/>
                    <a:lumOff val="35000"/>
                  </a:schemeClr>
                </a:solidFill>
                <a:latin typeface="Impact" panose="020B0806030902050204" pitchFamily="34" charset="0"/>
                <a:ea typeface="微软雅黑" panose="020B0503020204020204" pitchFamily="34" charset="-122"/>
              </a:endParaRPr>
            </a:p>
          </p:txBody>
        </p:sp>
        <p:sp>
          <p:nvSpPr>
            <p:cNvPr id="5" name="TextBox 61"/>
            <p:cNvSpPr txBox="1">
              <a:spLocks noChangeArrowheads="1"/>
            </p:cNvSpPr>
            <p:nvPr/>
          </p:nvSpPr>
          <p:spPr bwMode="auto">
            <a:xfrm>
              <a:off x="5580112" y="2058401"/>
              <a:ext cx="1477543" cy="368420"/>
            </a:xfrm>
            <a:prstGeom prst="rect">
              <a:avLst/>
            </a:prstGeom>
            <a:grpFill/>
            <a:ln w="25400">
              <a:solidFill>
                <a:srgbClr val="0070C0"/>
              </a:solidFill>
              <a:miter lim="800000"/>
            </a:ln>
            <a:effectLst>
              <a:outerShdw blurRad="57785" dist="33020" dir="3180000" algn="ctr">
                <a:srgbClr val="000000">
                  <a:alpha val="30000"/>
                </a:srgbClr>
              </a:outerShdw>
            </a:effectLst>
          </p:spPr>
          <p:txBody>
            <a:bodyPr wrap="none">
              <a:spAutoFit/>
            </a:bodyPr>
            <a:lstStyle/>
            <a:p>
              <a:pPr>
                <a:defRPr/>
              </a:pPr>
              <a:r>
                <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rPr>
                <a:t>点击添加文本</a:t>
              </a:r>
              <a:endPar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6" name="组合 27"/>
          <p:cNvGrpSpPr/>
          <p:nvPr/>
        </p:nvGrpSpPr>
        <p:grpSpPr bwMode="auto">
          <a:xfrm>
            <a:off x="4102412" y="2281014"/>
            <a:ext cx="3788705" cy="406004"/>
            <a:chOff x="2005312" y="2537451"/>
            <a:chExt cx="5052343" cy="540000"/>
          </a:xfrm>
          <a:noFill/>
          <a:effectLst/>
        </p:grpSpPr>
        <p:sp>
          <p:nvSpPr>
            <p:cNvPr id="7" name="右箭头 6"/>
            <p:cNvSpPr/>
            <p:nvPr/>
          </p:nvSpPr>
          <p:spPr>
            <a:xfrm>
              <a:off x="2005312" y="2537451"/>
              <a:ext cx="3214318" cy="540000"/>
            </a:xfrm>
            <a:prstGeom prst="rightArrow">
              <a:avLst>
                <a:gd name="adj1" fmla="val 69403"/>
                <a:gd name="adj2" fmla="val 50000"/>
              </a:avLst>
            </a:prstGeom>
            <a:grpFill/>
            <a:ln w="25400" cap="flat" cmpd="sng" algn="ctr">
              <a:solidFill>
                <a:srgbClr val="0070C0"/>
              </a:solidFill>
              <a:prstDash val="solid"/>
            </a:ln>
            <a:effectLst>
              <a:outerShdw blurRad="57785" dist="33020" dir="3180000" algn="ctr">
                <a:srgbClr val="000000">
                  <a:alpha val="30000"/>
                </a:srgbClr>
              </a:outerShdw>
            </a:effectLst>
          </p:spPr>
          <p:txBody>
            <a:bodyPr lIns="0" rIns="0" anchor="ctr"/>
            <a:lstStyle/>
            <a:p>
              <a:pPr marL="137160" indent="-137160">
                <a:lnSpc>
                  <a:spcPct val="120000"/>
                </a:lnSpc>
                <a:spcBef>
                  <a:spcPts val="450"/>
                </a:spcBef>
                <a:spcAft>
                  <a:spcPts val="450"/>
                </a:spcAft>
                <a:buFont typeface="Arial" panose="020B0604020202020204" pitchFamily="34" charset="0"/>
                <a:buChar char="•"/>
                <a:defRPr/>
              </a:pPr>
              <a:endParaRPr lang="zh-CN" altLang="en-US" sz="1000"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TextBox 61"/>
            <p:cNvSpPr txBox="1">
              <a:spLocks noChangeArrowheads="1"/>
            </p:cNvSpPr>
            <p:nvPr/>
          </p:nvSpPr>
          <p:spPr bwMode="auto">
            <a:xfrm>
              <a:off x="5580112" y="2653608"/>
              <a:ext cx="1477543" cy="368419"/>
            </a:xfrm>
            <a:prstGeom prst="rect">
              <a:avLst/>
            </a:prstGeom>
            <a:grpFill/>
            <a:ln w="25400">
              <a:solidFill>
                <a:srgbClr val="0070C0"/>
              </a:solidFill>
              <a:miter lim="800000"/>
            </a:ln>
            <a:effectLst>
              <a:outerShdw blurRad="57785" dist="33020" dir="3180000" algn="ctr">
                <a:srgbClr val="000000">
                  <a:alpha val="30000"/>
                </a:srgbClr>
              </a:outerShdw>
            </a:effectLst>
          </p:spPr>
          <p:txBody>
            <a:bodyPr wrap="none">
              <a:spAutoFit/>
            </a:bodyPr>
            <a:lstStyle/>
            <a:p>
              <a:pPr lvl="0">
                <a:defRPr/>
              </a:pPr>
              <a:r>
                <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rPr>
                <a:t>点击添加文本</a:t>
              </a:r>
              <a:endPar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9" name="组合 28"/>
          <p:cNvGrpSpPr/>
          <p:nvPr/>
        </p:nvGrpSpPr>
        <p:grpSpPr bwMode="auto">
          <a:xfrm>
            <a:off x="4102413" y="2727499"/>
            <a:ext cx="3788705" cy="404813"/>
            <a:chOff x="2005313" y="3132659"/>
            <a:chExt cx="5052342" cy="540000"/>
          </a:xfrm>
          <a:noFill/>
          <a:effectLst/>
        </p:grpSpPr>
        <p:sp>
          <p:nvSpPr>
            <p:cNvPr id="10" name="右箭头 9"/>
            <p:cNvSpPr/>
            <p:nvPr/>
          </p:nvSpPr>
          <p:spPr>
            <a:xfrm>
              <a:off x="2005313" y="3132659"/>
              <a:ext cx="3444479" cy="540000"/>
            </a:xfrm>
            <a:prstGeom prst="rightArrow">
              <a:avLst>
                <a:gd name="adj1" fmla="val 69403"/>
                <a:gd name="adj2" fmla="val 50000"/>
              </a:avLst>
            </a:prstGeom>
            <a:grpFill/>
            <a:ln w="25400" cap="flat" cmpd="sng" algn="ctr">
              <a:solidFill>
                <a:srgbClr val="0070C0"/>
              </a:solidFill>
              <a:prstDash val="solid"/>
            </a:ln>
            <a:effectLst>
              <a:outerShdw blurRad="57785" dist="33020" dir="3180000" algn="ctr">
                <a:srgbClr val="000000">
                  <a:alpha val="30000"/>
                </a:srgbClr>
              </a:outerShdw>
            </a:effectLst>
          </p:spPr>
          <p:txBody>
            <a:bodyPr lIns="0" rIns="0" anchor="ctr"/>
            <a:lstStyle/>
            <a:p>
              <a:pPr algn="ctr">
                <a:lnSpc>
                  <a:spcPct val="120000"/>
                </a:lnSpc>
                <a:spcBef>
                  <a:spcPts val="450"/>
                </a:spcBef>
                <a:spcAft>
                  <a:spcPts val="450"/>
                </a:spcAft>
                <a:defRPr/>
              </a:pPr>
              <a:endParaRPr lang="zh-CN" altLang="en-US" sz="2100" kern="0">
                <a:solidFill>
                  <a:schemeClr val="tx1">
                    <a:lumMod val="65000"/>
                    <a:lumOff val="35000"/>
                  </a:schemeClr>
                </a:solidFill>
                <a:latin typeface="Impact" panose="020B0806030902050204" pitchFamily="34" charset="0"/>
                <a:ea typeface="微软雅黑" panose="020B0503020204020204" pitchFamily="34" charset="-122"/>
              </a:endParaRPr>
            </a:p>
          </p:txBody>
        </p:sp>
        <p:sp>
          <p:nvSpPr>
            <p:cNvPr id="11" name="TextBox 61"/>
            <p:cNvSpPr txBox="1">
              <a:spLocks noChangeArrowheads="1"/>
            </p:cNvSpPr>
            <p:nvPr/>
          </p:nvSpPr>
          <p:spPr bwMode="auto">
            <a:xfrm>
              <a:off x="5580112" y="3248817"/>
              <a:ext cx="1477543" cy="369503"/>
            </a:xfrm>
            <a:prstGeom prst="rect">
              <a:avLst/>
            </a:prstGeom>
            <a:grpFill/>
            <a:ln w="25400">
              <a:solidFill>
                <a:srgbClr val="0070C0"/>
              </a:solidFill>
              <a:miter lim="800000"/>
            </a:ln>
            <a:effectLst>
              <a:outerShdw blurRad="57785" dist="33020" dir="3180000" algn="ctr">
                <a:srgbClr val="000000">
                  <a:alpha val="30000"/>
                </a:srgbClr>
              </a:outerShdw>
            </a:effectLst>
          </p:spPr>
          <p:txBody>
            <a:bodyPr wrap="none">
              <a:spAutoFit/>
            </a:bodyPr>
            <a:lstStyle/>
            <a:p>
              <a:pPr lvl="0">
                <a:defRPr/>
              </a:pPr>
              <a:r>
                <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rPr>
                <a:t>点击添加文本</a:t>
              </a:r>
              <a:endPar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2" name="组合 29"/>
          <p:cNvGrpSpPr/>
          <p:nvPr/>
        </p:nvGrpSpPr>
        <p:grpSpPr bwMode="auto">
          <a:xfrm>
            <a:off x="4102412" y="3173983"/>
            <a:ext cx="3788705" cy="404813"/>
            <a:chOff x="2005312" y="3727867"/>
            <a:chExt cx="5052343" cy="540000"/>
          </a:xfrm>
          <a:noFill/>
          <a:effectLst/>
        </p:grpSpPr>
        <p:sp>
          <p:nvSpPr>
            <p:cNvPr id="13" name="右箭头 12"/>
            <p:cNvSpPr/>
            <p:nvPr/>
          </p:nvSpPr>
          <p:spPr>
            <a:xfrm>
              <a:off x="2005312" y="3727867"/>
              <a:ext cx="3214318" cy="540000"/>
            </a:xfrm>
            <a:prstGeom prst="rightArrow">
              <a:avLst>
                <a:gd name="adj1" fmla="val 69403"/>
                <a:gd name="adj2" fmla="val 50000"/>
              </a:avLst>
            </a:prstGeom>
            <a:grpFill/>
            <a:ln w="25400" cap="flat" cmpd="sng" algn="ctr">
              <a:solidFill>
                <a:srgbClr val="0070C0"/>
              </a:solidFill>
              <a:prstDash val="solid"/>
            </a:ln>
            <a:effectLst>
              <a:outerShdw blurRad="57785" dist="33020" dir="3180000" algn="ctr">
                <a:srgbClr val="000000">
                  <a:alpha val="30000"/>
                </a:srgbClr>
              </a:outerShdw>
            </a:effectLst>
          </p:spPr>
          <p:txBody>
            <a:bodyPr lIns="0" rIns="0" anchor="ctr"/>
            <a:lstStyle/>
            <a:p>
              <a:pPr marL="137160" indent="-137160">
                <a:lnSpc>
                  <a:spcPct val="120000"/>
                </a:lnSpc>
                <a:spcBef>
                  <a:spcPts val="450"/>
                </a:spcBef>
                <a:spcAft>
                  <a:spcPts val="450"/>
                </a:spcAft>
                <a:buFont typeface="Arial" panose="020B0604020202020204" pitchFamily="34" charset="0"/>
                <a:buChar char="•"/>
                <a:defRPr/>
              </a:pPr>
              <a:endParaRPr lang="zh-CN" altLang="en-US" sz="1000"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TextBox 61"/>
            <p:cNvSpPr txBox="1">
              <a:spLocks noChangeArrowheads="1"/>
            </p:cNvSpPr>
            <p:nvPr/>
          </p:nvSpPr>
          <p:spPr bwMode="auto">
            <a:xfrm>
              <a:off x="5580112" y="3844025"/>
              <a:ext cx="1477543" cy="369503"/>
            </a:xfrm>
            <a:prstGeom prst="rect">
              <a:avLst/>
            </a:prstGeom>
            <a:grpFill/>
            <a:ln w="25400">
              <a:solidFill>
                <a:srgbClr val="0070C0"/>
              </a:solidFill>
              <a:miter lim="800000"/>
            </a:ln>
            <a:effectLst>
              <a:outerShdw blurRad="57785" dist="33020" dir="3180000" algn="ctr">
                <a:srgbClr val="000000">
                  <a:alpha val="30000"/>
                </a:srgbClr>
              </a:outerShdw>
            </a:effectLst>
          </p:spPr>
          <p:txBody>
            <a:bodyPr wrap="none">
              <a:spAutoFit/>
            </a:bodyPr>
            <a:lstStyle/>
            <a:p>
              <a:pPr lvl="0">
                <a:defRPr/>
              </a:pPr>
              <a:r>
                <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rPr>
                <a:t>点击添加文本</a:t>
              </a:r>
              <a:endPar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5" name="组合 30"/>
          <p:cNvGrpSpPr/>
          <p:nvPr/>
        </p:nvGrpSpPr>
        <p:grpSpPr bwMode="auto">
          <a:xfrm>
            <a:off x="4102412" y="3620467"/>
            <a:ext cx="3788705" cy="404813"/>
            <a:chOff x="2005312" y="4323075"/>
            <a:chExt cx="5052343" cy="540000"/>
          </a:xfrm>
          <a:noFill/>
          <a:effectLst/>
        </p:grpSpPr>
        <p:sp>
          <p:nvSpPr>
            <p:cNvPr id="16" name="右箭头 15"/>
            <p:cNvSpPr/>
            <p:nvPr/>
          </p:nvSpPr>
          <p:spPr>
            <a:xfrm>
              <a:off x="2005312" y="4323075"/>
              <a:ext cx="3444480" cy="540000"/>
            </a:xfrm>
            <a:prstGeom prst="rightArrow">
              <a:avLst>
                <a:gd name="adj1" fmla="val 69403"/>
                <a:gd name="adj2" fmla="val 50000"/>
              </a:avLst>
            </a:prstGeom>
            <a:grpFill/>
            <a:ln w="25400" cap="flat" cmpd="sng" algn="ctr">
              <a:solidFill>
                <a:srgbClr val="0070C0"/>
              </a:solidFill>
              <a:prstDash val="solid"/>
            </a:ln>
            <a:effectLst>
              <a:outerShdw blurRad="57785" dist="33020" dir="3180000" algn="ctr">
                <a:srgbClr val="000000">
                  <a:alpha val="30000"/>
                </a:srgbClr>
              </a:outerShdw>
            </a:effectLst>
          </p:spPr>
          <p:txBody>
            <a:bodyPr lIns="0" rIns="0" anchor="ctr"/>
            <a:lstStyle/>
            <a:p>
              <a:pPr algn="ctr">
                <a:lnSpc>
                  <a:spcPct val="120000"/>
                </a:lnSpc>
                <a:spcBef>
                  <a:spcPts val="450"/>
                </a:spcBef>
                <a:spcAft>
                  <a:spcPts val="450"/>
                </a:spcAft>
                <a:defRPr/>
              </a:pPr>
              <a:endParaRPr lang="zh-CN" altLang="en-US" sz="2100" kern="0">
                <a:solidFill>
                  <a:schemeClr val="tx1">
                    <a:lumMod val="65000"/>
                    <a:lumOff val="35000"/>
                  </a:schemeClr>
                </a:solidFill>
                <a:latin typeface="Impact" panose="020B0806030902050204" pitchFamily="34" charset="0"/>
                <a:ea typeface="微软雅黑" panose="020B0503020204020204" pitchFamily="34" charset="-122"/>
              </a:endParaRPr>
            </a:p>
          </p:txBody>
        </p:sp>
        <p:sp>
          <p:nvSpPr>
            <p:cNvPr id="17" name="TextBox 61"/>
            <p:cNvSpPr txBox="1">
              <a:spLocks noChangeArrowheads="1"/>
            </p:cNvSpPr>
            <p:nvPr/>
          </p:nvSpPr>
          <p:spPr bwMode="auto">
            <a:xfrm>
              <a:off x="5580112" y="4439233"/>
              <a:ext cx="1477543" cy="369503"/>
            </a:xfrm>
            <a:prstGeom prst="rect">
              <a:avLst/>
            </a:prstGeom>
            <a:grpFill/>
            <a:ln w="25400">
              <a:solidFill>
                <a:srgbClr val="0070C0"/>
              </a:solidFill>
              <a:miter lim="800000"/>
            </a:ln>
            <a:effectLst>
              <a:outerShdw blurRad="57785" dist="33020" dir="3180000" algn="ctr">
                <a:srgbClr val="000000">
                  <a:alpha val="30000"/>
                </a:srgbClr>
              </a:outerShdw>
            </a:effectLst>
          </p:spPr>
          <p:txBody>
            <a:bodyPr wrap="none">
              <a:spAutoFit/>
            </a:bodyPr>
            <a:lstStyle/>
            <a:p>
              <a:pPr lvl="0">
                <a:defRPr/>
              </a:pPr>
              <a:r>
                <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rPr>
                <a:t>点击添加文本</a:t>
              </a:r>
              <a:endPar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8" name="组合 88063"/>
          <p:cNvGrpSpPr/>
          <p:nvPr/>
        </p:nvGrpSpPr>
        <p:grpSpPr bwMode="auto">
          <a:xfrm>
            <a:off x="4102412" y="4066951"/>
            <a:ext cx="3788705" cy="404813"/>
            <a:chOff x="2005312" y="4918285"/>
            <a:chExt cx="5052343" cy="540000"/>
          </a:xfrm>
          <a:noFill/>
          <a:effectLst/>
        </p:grpSpPr>
        <p:sp>
          <p:nvSpPr>
            <p:cNvPr id="19" name="右箭头 18"/>
            <p:cNvSpPr/>
            <p:nvPr/>
          </p:nvSpPr>
          <p:spPr>
            <a:xfrm>
              <a:off x="2005312" y="4918285"/>
              <a:ext cx="3214318" cy="540000"/>
            </a:xfrm>
            <a:prstGeom prst="rightArrow">
              <a:avLst>
                <a:gd name="adj1" fmla="val 69403"/>
                <a:gd name="adj2" fmla="val 50000"/>
              </a:avLst>
            </a:prstGeom>
            <a:grpFill/>
            <a:ln w="25400" cap="flat" cmpd="sng" algn="ctr">
              <a:solidFill>
                <a:srgbClr val="0070C0"/>
              </a:solidFill>
              <a:prstDash val="solid"/>
            </a:ln>
            <a:effectLst>
              <a:outerShdw blurRad="57785" dist="33020" dir="3180000" algn="ctr">
                <a:srgbClr val="000000">
                  <a:alpha val="30000"/>
                </a:srgbClr>
              </a:outerShdw>
            </a:effectLst>
          </p:spPr>
          <p:txBody>
            <a:bodyPr lIns="0" rIns="0" anchor="ctr"/>
            <a:lstStyle/>
            <a:p>
              <a:pPr marL="137160" indent="-137160">
                <a:lnSpc>
                  <a:spcPct val="120000"/>
                </a:lnSpc>
                <a:spcBef>
                  <a:spcPts val="450"/>
                </a:spcBef>
                <a:spcAft>
                  <a:spcPts val="450"/>
                </a:spcAft>
                <a:buFont typeface="Arial" panose="020B0604020202020204" pitchFamily="34" charset="0"/>
                <a:buChar char="•"/>
                <a:defRPr/>
              </a:pPr>
              <a:endParaRPr lang="zh-CN" altLang="en-US" sz="1000"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TextBox 61"/>
            <p:cNvSpPr txBox="1">
              <a:spLocks noChangeArrowheads="1"/>
            </p:cNvSpPr>
            <p:nvPr/>
          </p:nvSpPr>
          <p:spPr bwMode="auto">
            <a:xfrm>
              <a:off x="5580112" y="5034443"/>
              <a:ext cx="1477543" cy="369503"/>
            </a:xfrm>
            <a:prstGeom prst="rect">
              <a:avLst/>
            </a:prstGeom>
            <a:grpFill/>
            <a:ln w="25400">
              <a:solidFill>
                <a:srgbClr val="0070C0"/>
              </a:solidFill>
              <a:miter lim="800000"/>
            </a:ln>
            <a:effectLst>
              <a:outerShdw blurRad="57785" dist="33020" dir="3180000" algn="ctr">
                <a:srgbClr val="000000">
                  <a:alpha val="30000"/>
                </a:srgbClr>
              </a:outerShdw>
            </a:effectLst>
          </p:spPr>
          <p:txBody>
            <a:bodyPr wrap="none">
              <a:spAutoFit/>
            </a:bodyPr>
            <a:lstStyle/>
            <a:p>
              <a:pPr lvl="0">
                <a:defRPr/>
              </a:pPr>
              <a:r>
                <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rPr>
                <a:t>点击添加文本</a:t>
              </a:r>
              <a:endPar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cxnSp>
        <p:nvCxnSpPr>
          <p:cNvPr id="21" name="直接连接符 20"/>
          <p:cNvCxnSpPr>
            <a:stCxn id="22" idx="0"/>
          </p:cNvCxnSpPr>
          <p:nvPr/>
        </p:nvCxnSpPr>
        <p:spPr>
          <a:xfrm>
            <a:off x="4102412" y="1896442"/>
            <a:ext cx="0" cy="3051572"/>
          </a:xfrm>
          <a:prstGeom prst="line">
            <a:avLst/>
          </a:prstGeom>
          <a:noFill/>
          <a:ln w="9525" cap="flat" cmpd="sng" algn="ctr">
            <a:solidFill>
              <a:sysClr val="window" lastClr="FFFFFF"/>
            </a:solidFill>
            <a:prstDash val="solid"/>
          </a:ln>
          <a:effectLst/>
        </p:spPr>
      </p:cxnSp>
      <p:sp>
        <p:nvSpPr>
          <p:cNvPr id="22" name="椭圆 21"/>
          <p:cNvSpPr/>
          <p:nvPr/>
        </p:nvSpPr>
        <p:spPr>
          <a:xfrm>
            <a:off x="2845440" y="1896443"/>
            <a:ext cx="2513945" cy="2514600"/>
          </a:xfrm>
          <a:prstGeom prst="ellipse">
            <a:avLst/>
          </a:prstGeom>
          <a:solidFill>
            <a:srgbClr val="0070C0"/>
          </a:solidFill>
          <a:ln w="3175"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62" tIns="34281" rIns="68562" bIns="34281" anchor="ctr"/>
          <a:lstStyle/>
          <a:p>
            <a:pPr algn="ctr">
              <a:lnSpc>
                <a:spcPct val="120000"/>
              </a:lnSpc>
              <a:defRPr/>
            </a:pPr>
            <a:r>
              <a:rPr lang="zh-CN" altLang="en-US" sz="2800" b="1" kern="0" dirty="0">
                <a:solidFill>
                  <a:schemeClr val="bg1"/>
                </a:solidFill>
                <a:latin typeface="微软雅黑" panose="020B0503020204020204" pitchFamily="34" charset="-122"/>
                <a:ea typeface="微软雅黑" panose="020B0503020204020204" pitchFamily="34" charset="-122"/>
              </a:rPr>
              <a:t>添加标题</a:t>
            </a:r>
            <a:endParaRPr lang="zh-CN" altLang="en-US" sz="2800" b="1" kern="0" dirty="0">
              <a:solidFill>
                <a:schemeClr val="bg1"/>
              </a:solidFill>
              <a:latin typeface="微软雅黑" panose="020B0503020204020204" pitchFamily="34" charset="-122"/>
              <a:ea typeface="微软雅黑" panose="020B0503020204020204" pitchFamily="34" charset="-122"/>
            </a:endParaRPr>
          </a:p>
        </p:txBody>
      </p:sp>
      <p:sp>
        <p:nvSpPr>
          <p:cNvPr id="23" name="Text Box 5"/>
          <p:cNvSpPr txBox="1">
            <a:spLocks noChangeArrowheads="1"/>
          </p:cNvSpPr>
          <p:nvPr/>
        </p:nvSpPr>
        <p:spPr bwMode="auto">
          <a:xfrm>
            <a:off x="2298460" y="1131590"/>
            <a:ext cx="6190888" cy="43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2" tIns="34281" rIns="68562" bIns="34281">
            <a:spAutoFit/>
          </a:bodyPr>
          <a:lstStyle/>
          <a:p>
            <a:r>
              <a:rPr lang="zh-CN" altLang="en-US" sz="1200" dirty="0">
                <a:ea typeface="微软雅黑" panose="020B0503020204020204" pitchFamily="34" charset="-122"/>
              </a:rPr>
              <a:t>单击此处添加文本内容单击此处添加文本内容单击此处添加文本内容单击此处添加文本内容单击此处添加文本内容单击此处添加文本内容单击此处添加文本内容</a:t>
            </a:r>
            <a:endParaRPr lang="zh-CN" altLang="en-US" sz="1500" dirty="0"/>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0.70"/>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项 目 成 果 展 示</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空心弧 2"/>
          <p:cNvSpPr/>
          <p:nvPr/>
        </p:nvSpPr>
        <p:spPr>
          <a:xfrm rot="5400000">
            <a:off x="2020758" y="1478862"/>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 name="直接连接符 3"/>
          <p:cNvCxnSpPr/>
          <p:nvPr/>
        </p:nvCxnSpPr>
        <p:spPr bwMode="auto">
          <a:xfrm>
            <a:off x="4201659" y="1564092"/>
            <a:ext cx="144145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bwMode="auto">
          <a:xfrm>
            <a:off x="4251306" y="4354732"/>
            <a:ext cx="143986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bwMode="auto">
          <a:xfrm>
            <a:off x="5073278" y="2510444"/>
            <a:ext cx="133413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a:off x="4932040" y="3495439"/>
            <a:ext cx="14407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969494" y="1208738"/>
            <a:ext cx="1338810" cy="323157"/>
          </a:xfrm>
          <a:prstGeom prst="rect">
            <a:avLst/>
          </a:prstGeom>
        </p:spPr>
        <p:txBody>
          <a:bodyPr wrap="none" lIns="91431" tIns="45716" rIns="91431" bIns="45716">
            <a:spAutoFit/>
          </a:bodyPr>
          <a:lstStyle/>
          <a:p>
            <a:r>
              <a:rPr lang="zh-CN" altLang="en-US" sz="1500" dirty="0">
                <a:latin typeface="微软雅黑" panose="020B0503020204020204" pitchFamily="34" charset="-122"/>
                <a:ea typeface="微软雅黑" panose="020B0503020204020204" pitchFamily="34" charset="-122"/>
              </a:rPr>
              <a:t>此处添加标题</a:t>
            </a:r>
            <a:endParaRPr lang="zh-CN" altLang="en-US" sz="1500" dirty="0">
              <a:latin typeface="微软雅黑" panose="020B0503020204020204" pitchFamily="34" charset="-122"/>
              <a:ea typeface="微软雅黑" panose="020B0503020204020204" pitchFamily="34" charset="-122"/>
            </a:endParaRPr>
          </a:p>
        </p:txBody>
      </p:sp>
      <p:sp>
        <p:nvSpPr>
          <p:cNvPr id="9" name="矩形 47"/>
          <p:cNvSpPr>
            <a:spLocks noChangeArrowheads="1"/>
          </p:cNvSpPr>
          <p:nvPr/>
        </p:nvSpPr>
        <p:spPr bwMode="auto">
          <a:xfrm>
            <a:off x="5940152" y="1441466"/>
            <a:ext cx="2657990" cy="55399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50000"/>
              </a:lnSpc>
              <a:buNone/>
            </a:pPr>
            <a:r>
              <a:rPr lang="zh-CN" altLang="en-US" sz="1000" dirty="0"/>
              <a:t>点击输入简要文字内容，文字内容需概括精炼，不用多余的文字修饰，言简意赅的说明</a:t>
            </a:r>
            <a:endParaRPr lang="en-US" altLang="zh-CN" sz="1000" dirty="0"/>
          </a:p>
        </p:txBody>
      </p:sp>
      <p:grpSp>
        <p:nvGrpSpPr>
          <p:cNvPr id="10" name="组合 9"/>
          <p:cNvGrpSpPr/>
          <p:nvPr/>
        </p:nvGrpSpPr>
        <p:grpSpPr bwMode="auto">
          <a:xfrm>
            <a:off x="2235055" y="1809484"/>
            <a:ext cx="2259643" cy="2259643"/>
            <a:chOff x="1103084" y="2155824"/>
            <a:chExt cx="3176815" cy="3176815"/>
          </a:xfrm>
        </p:grpSpPr>
        <p:sp>
          <p:nvSpPr>
            <p:cNvPr id="11" name="椭圆 10"/>
            <p:cNvSpPr/>
            <p:nvPr/>
          </p:nvSpPr>
          <p:spPr>
            <a:xfrm>
              <a:off x="1103084" y="2155824"/>
              <a:ext cx="3176815" cy="3176815"/>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椭圆 11"/>
            <p:cNvSpPr/>
            <p:nvPr/>
          </p:nvSpPr>
          <p:spPr>
            <a:xfrm>
              <a:off x="1281790" y="2334530"/>
              <a:ext cx="2819403" cy="2819403"/>
            </a:xfrm>
            <a:prstGeom prst="ellipse">
              <a:avLst/>
            </a:prstGeom>
            <a:blipFill dpi="0" rotWithShape="1">
              <a:blip r:embed="rId1"/>
              <a:srcRect/>
              <a:stretch>
                <a:fillRect l="-20000" r="-2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3" name="椭圆 12"/>
          <p:cNvSpPr/>
          <p:nvPr/>
        </p:nvSpPr>
        <p:spPr>
          <a:xfrm>
            <a:off x="3974484" y="1347614"/>
            <a:ext cx="373310" cy="373310"/>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4" name="椭圆 13"/>
          <p:cNvSpPr/>
          <p:nvPr/>
        </p:nvSpPr>
        <p:spPr>
          <a:xfrm>
            <a:off x="4766572" y="2308536"/>
            <a:ext cx="373310" cy="373310"/>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5" name="椭圆 14"/>
          <p:cNvSpPr/>
          <p:nvPr/>
        </p:nvSpPr>
        <p:spPr>
          <a:xfrm>
            <a:off x="4745632" y="3290929"/>
            <a:ext cx="373310" cy="373310"/>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6" name="椭圆 15"/>
          <p:cNvSpPr/>
          <p:nvPr/>
        </p:nvSpPr>
        <p:spPr>
          <a:xfrm>
            <a:off x="3974484" y="4141135"/>
            <a:ext cx="373310" cy="373310"/>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grpSp>
        <p:nvGrpSpPr>
          <p:cNvPr id="17" name="组合 16"/>
          <p:cNvGrpSpPr/>
          <p:nvPr/>
        </p:nvGrpSpPr>
        <p:grpSpPr>
          <a:xfrm>
            <a:off x="5004048" y="1136730"/>
            <a:ext cx="858956" cy="858956"/>
            <a:chOff x="3989630" y="984316"/>
            <a:chExt cx="858956" cy="858956"/>
          </a:xfrm>
        </p:grpSpPr>
        <p:grpSp>
          <p:nvGrpSpPr>
            <p:cNvPr id="18" name="组合 17"/>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3" name="椭圆 22"/>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9" name="组合 54"/>
            <p:cNvGrpSpPr>
              <a:grpSpLocks noChangeAspect="1"/>
            </p:cNvGrpSpPr>
            <p:nvPr/>
          </p:nvGrpSpPr>
          <p:grpSpPr bwMode="auto">
            <a:xfrm>
              <a:off x="4230408" y="1145668"/>
              <a:ext cx="389996" cy="469766"/>
              <a:chOff x="3452849" y="2667439"/>
              <a:chExt cx="239345" cy="288607"/>
            </a:xfrm>
          </p:grpSpPr>
          <p:sp>
            <p:nvSpPr>
              <p:cNvPr id="20" name="Freeform 846"/>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Freeform 847"/>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24" name="组合 23"/>
          <p:cNvGrpSpPr/>
          <p:nvPr/>
        </p:nvGrpSpPr>
        <p:grpSpPr>
          <a:xfrm>
            <a:off x="5699130" y="2020348"/>
            <a:ext cx="858956" cy="858956"/>
            <a:chOff x="4684712" y="1948340"/>
            <a:chExt cx="858956" cy="858956"/>
          </a:xfrm>
        </p:grpSpPr>
        <p:grpSp>
          <p:nvGrpSpPr>
            <p:cNvPr id="25" name="组合 24"/>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8" name="椭圆 27"/>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6"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9" name="组合 28"/>
          <p:cNvGrpSpPr/>
          <p:nvPr/>
        </p:nvGrpSpPr>
        <p:grpSpPr>
          <a:xfrm>
            <a:off x="5730434" y="3065961"/>
            <a:ext cx="858956" cy="858956"/>
            <a:chOff x="4716016" y="2993953"/>
            <a:chExt cx="858956" cy="858956"/>
          </a:xfrm>
        </p:grpSpPr>
        <p:grpSp>
          <p:nvGrpSpPr>
            <p:cNvPr id="30" name="组合 29"/>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3" name="椭圆 32"/>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1"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4" name="组合 33"/>
          <p:cNvGrpSpPr/>
          <p:nvPr/>
        </p:nvGrpSpPr>
        <p:grpSpPr>
          <a:xfrm>
            <a:off x="5011264" y="3936644"/>
            <a:ext cx="858956" cy="858956"/>
            <a:chOff x="3996846" y="3864636"/>
            <a:chExt cx="858956" cy="858956"/>
          </a:xfrm>
        </p:grpSpPr>
        <p:grpSp>
          <p:nvGrpSpPr>
            <p:cNvPr id="35" name="组合 34"/>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8" name="椭圆 37"/>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6"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39" name="矩形 38"/>
          <p:cNvSpPr/>
          <p:nvPr/>
        </p:nvSpPr>
        <p:spPr>
          <a:xfrm>
            <a:off x="6617566" y="2069073"/>
            <a:ext cx="1338810" cy="323157"/>
          </a:xfrm>
          <a:prstGeom prst="rect">
            <a:avLst/>
          </a:prstGeom>
        </p:spPr>
        <p:txBody>
          <a:bodyPr wrap="none" lIns="91431" tIns="45716" rIns="91431" bIns="45716">
            <a:spAutoFit/>
          </a:bodyPr>
          <a:lstStyle/>
          <a:p>
            <a:r>
              <a:rPr lang="zh-CN" altLang="en-US" sz="1500" dirty="0">
                <a:latin typeface="微软雅黑" panose="020B0503020204020204" pitchFamily="34" charset="-122"/>
                <a:ea typeface="微软雅黑" panose="020B0503020204020204" pitchFamily="34" charset="-122"/>
              </a:rPr>
              <a:t>此处添加标题</a:t>
            </a:r>
            <a:endParaRPr lang="zh-CN" altLang="en-US" sz="1500" dirty="0">
              <a:latin typeface="微软雅黑" panose="020B0503020204020204" pitchFamily="34" charset="-122"/>
              <a:ea typeface="微软雅黑" panose="020B0503020204020204" pitchFamily="34" charset="-122"/>
            </a:endParaRPr>
          </a:p>
        </p:txBody>
      </p:sp>
      <p:sp>
        <p:nvSpPr>
          <p:cNvPr id="40" name="矩形 47"/>
          <p:cNvSpPr>
            <a:spLocks noChangeArrowheads="1"/>
          </p:cNvSpPr>
          <p:nvPr/>
        </p:nvSpPr>
        <p:spPr bwMode="auto">
          <a:xfrm>
            <a:off x="6588224" y="2301801"/>
            <a:ext cx="2297950" cy="55399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50000"/>
              </a:lnSpc>
              <a:buNone/>
            </a:pPr>
            <a:r>
              <a:rPr lang="zh-CN" altLang="en-US" sz="1000" dirty="0"/>
              <a:t>点击输入简要文字内容，文字内容需概括精炼，不用多余的文字修饰，</a:t>
            </a:r>
            <a:endParaRPr lang="en-US" altLang="zh-CN" sz="1000" dirty="0"/>
          </a:p>
        </p:txBody>
      </p:sp>
      <p:sp>
        <p:nvSpPr>
          <p:cNvPr id="41" name="矩形 40"/>
          <p:cNvSpPr/>
          <p:nvPr/>
        </p:nvSpPr>
        <p:spPr>
          <a:xfrm>
            <a:off x="6692124" y="3100048"/>
            <a:ext cx="1338810" cy="323157"/>
          </a:xfrm>
          <a:prstGeom prst="rect">
            <a:avLst/>
          </a:prstGeom>
        </p:spPr>
        <p:txBody>
          <a:bodyPr wrap="none" lIns="91431" tIns="45716" rIns="91431" bIns="45716">
            <a:spAutoFit/>
          </a:bodyPr>
          <a:lstStyle/>
          <a:p>
            <a:r>
              <a:rPr lang="zh-CN" altLang="en-US" sz="1500" dirty="0">
                <a:latin typeface="微软雅黑" panose="020B0503020204020204" pitchFamily="34" charset="-122"/>
                <a:ea typeface="微软雅黑" panose="020B0503020204020204" pitchFamily="34" charset="-122"/>
              </a:rPr>
              <a:t>此处添加标题</a:t>
            </a:r>
            <a:endParaRPr lang="zh-CN" altLang="en-US" sz="1500" dirty="0">
              <a:latin typeface="微软雅黑" panose="020B0503020204020204" pitchFamily="34" charset="-122"/>
              <a:ea typeface="微软雅黑" panose="020B0503020204020204" pitchFamily="34" charset="-122"/>
            </a:endParaRPr>
          </a:p>
        </p:txBody>
      </p:sp>
      <p:sp>
        <p:nvSpPr>
          <p:cNvPr id="42" name="矩形 47"/>
          <p:cNvSpPr>
            <a:spLocks noChangeArrowheads="1"/>
          </p:cNvSpPr>
          <p:nvPr/>
        </p:nvSpPr>
        <p:spPr bwMode="auto">
          <a:xfrm>
            <a:off x="6662782" y="3332776"/>
            <a:ext cx="2223392" cy="55399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50000"/>
              </a:lnSpc>
              <a:buNone/>
            </a:pPr>
            <a:r>
              <a:rPr lang="zh-CN" altLang="en-US" sz="1000" dirty="0"/>
              <a:t>点击输入简要文字内容，文字内容需概括精炼，不用多余的文字修饰，</a:t>
            </a:r>
            <a:endParaRPr lang="en-US" altLang="zh-CN" sz="1000" dirty="0"/>
          </a:p>
        </p:txBody>
      </p:sp>
      <p:sp>
        <p:nvSpPr>
          <p:cNvPr id="43" name="矩形 42"/>
          <p:cNvSpPr/>
          <p:nvPr/>
        </p:nvSpPr>
        <p:spPr>
          <a:xfrm>
            <a:off x="6017129" y="4044467"/>
            <a:ext cx="1338810" cy="323157"/>
          </a:xfrm>
          <a:prstGeom prst="rect">
            <a:avLst/>
          </a:prstGeom>
        </p:spPr>
        <p:txBody>
          <a:bodyPr wrap="none" lIns="91431" tIns="45716" rIns="91431" bIns="45716">
            <a:spAutoFit/>
          </a:bodyPr>
          <a:lstStyle/>
          <a:p>
            <a:r>
              <a:rPr lang="zh-CN" altLang="en-US" sz="1500" dirty="0">
                <a:latin typeface="微软雅黑" panose="020B0503020204020204" pitchFamily="34" charset="-122"/>
                <a:ea typeface="微软雅黑" panose="020B0503020204020204" pitchFamily="34" charset="-122"/>
              </a:rPr>
              <a:t>此处添加标题</a:t>
            </a:r>
            <a:endParaRPr lang="zh-CN" altLang="en-US" sz="1500" dirty="0">
              <a:latin typeface="微软雅黑" panose="020B0503020204020204" pitchFamily="34" charset="-122"/>
              <a:ea typeface="微软雅黑" panose="020B0503020204020204" pitchFamily="34" charset="-122"/>
            </a:endParaRPr>
          </a:p>
        </p:txBody>
      </p:sp>
      <p:sp>
        <p:nvSpPr>
          <p:cNvPr id="44" name="矩形 47"/>
          <p:cNvSpPr>
            <a:spLocks noChangeArrowheads="1"/>
          </p:cNvSpPr>
          <p:nvPr/>
        </p:nvSpPr>
        <p:spPr bwMode="auto">
          <a:xfrm>
            <a:off x="5987787" y="4277195"/>
            <a:ext cx="2610355" cy="55399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50000"/>
              </a:lnSpc>
              <a:buNone/>
            </a:pPr>
            <a:r>
              <a:rPr lang="zh-CN" altLang="en-US" sz="1000" dirty="0"/>
              <a:t>点击输入简要文字内容，文字内容需概括精炼，不用多余的文字修饰，言简意赅的说明</a:t>
            </a:r>
            <a:endParaRPr lang="en-US" altLang="zh-CN" sz="1000" dirty="0"/>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p:cTn id="7" dur="400" fill="hold"/>
                                            <p:tgtEl>
                                              <p:spTgt spid="10"/>
                                            </p:tgtEl>
                                            <p:attrNameLst>
                                              <p:attrName>ppt_w</p:attrName>
                                            </p:attrNameLst>
                                          </p:cBhvr>
                                          <p:tavLst>
                                            <p:tav tm="0">
                                              <p:val>
                                                <p:fltVal val="0"/>
                                              </p:val>
                                            </p:tav>
                                            <p:tav tm="100000">
                                              <p:val>
                                                <p:strVal val="#ppt_w"/>
                                              </p:val>
                                            </p:tav>
                                          </p:tavLst>
                                        </p:anim>
                                        <p:anim calcmode="lin" valueType="num">
                                          <p:cBhvr>
                                            <p:cTn id="8" dur="400" fill="hold"/>
                                            <p:tgtEl>
                                              <p:spTgt spid="10"/>
                                            </p:tgtEl>
                                            <p:attrNameLst>
                                              <p:attrName>ppt_h</p:attrName>
                                            </p:attrNameLst>
                                          </p:cBhvr>
                                          <p:tavLst>
                                            <p:tav tm="0">
                                              <p:val>
                                                <p:fltVal val="0"/>
                                              </p:val>
                                            </p:tav>
                                            <p:tav tm="100000">
                                              <p:val>
                                                <p:strVal val="#ppt_h"/>
                                              </p:val>
                                            </p:tav>
                                          </p:tavLst>
                                        </p:anim>
                                        <p:animEffect transition="in" filter="fade">
                                          <p:cBhvr>
                                            <p:cTn id="9" dur="400"/>
                                            <p:tgtEl>
                                              <p:spTgt spid="10"/>
                                            </p:tgtEl>
                                          </p:cBhvr>
                                        </p:animEffect>
                                      </p:childTnLst>
                                    </p:cTn>
                                  </p:par>
                                </p:childTnLst>
                              </p:cTn>
                            </p:par>
                            <p:par>
                              <p:cTn id="10" fill="hold">
                                <p:stCondLst>
                                  <p:cond delay="750"/>
                                </p:stCondLst>
                                <p:childTnLst>
                                  <p:par>
                                    <p:cTn id="11" presetID="22" presetClass="entr" presetSubtype="1"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350"/>
                                            <p:tgtEl>
                                              <p:spTgt spid="3"/>
                                            </p:tgtEl>
                                          </p:cBhvr>
                                        </p:animEffect>
                                      </p:childTnLst>
                                    </p:cTn>
                                  </p:par>
                                </p:childTnLst>
                              </p:cTn>
                            </p:par>
                            <p:par>
                              <p:cTn id="14" fill="hold">
                                <p:stCondLst>
                                  <p:cond delay="125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175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250"/>
                                </p:stCondLst>
                                <p:childTnLst>
                                  <p:par>
                                    <p:cTn id="25" presetID="2" presetClass="entr" presetSubtype="2" fill="hold" nodeType="afterEffect" p14:presetBounceEnd="40000">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14:bounceEnd="40000">
                                          <p:cBhvr additive="base">
                                            <p:cTn id="27" dur="500" fill="hold"/>
                                            <p:tgtEl>
                                              <p:spTgt spid="17"/>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53" presetClass="entr" presetSubtype="16"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par>
                              <p:cTn id="41" fill="hold">
                                <p:stCondLst>
                                  <p:cond delay="3250"/>
                                </p:stCondLst>
                                <p:childTnLst>
                                  <p:par>
                                    <p:cTn id="42" presetID="22" presetClass="entr" presetSubtype="8"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par>
                              <p:cTn id="45" fill="hold">
                                <p:stCondLst>
                                  <p:cond delay="3750"/>
                                </p:stCondLst>
                                <p:childTnLst>
                                  <p:par>
                                    <p:cTn id="46" presetID="2" presetClass="entr" presetSubtype="2" fill="hold" nodeType="afterEffect" p14:presetBounceEnd="40000">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14:bounceEnd="40000">
                                          <p:cBhvr additive="base">
                                            <p:cTn id="48" dur="500" fill="hold"/>
                                            <p:tgtEl>
                                              <p:spTgt spid="24"/>
                                            </p:tgtEl>
                                            <p:attrNameLst>
                                              <p:attrName>ppt_x</p:attrName>
                                            </p:attrNameLst>
                                          </p:cBhvr>
                                          <p:tavLst>
                                            <p:tav tm="0">
                                              <p:val>
                                                <p:strVal val="1+#ppt_w/2"/>
                                              </p:val>
                                            </p:tav>
                                            <p:tav tm="100000">
                                              <p:val>
                                                <p:strVal val="#ppt_x"/>
                                              </p:val>
                                            </p:tav>
                                          </p:tavLst>
                                        </p:anim>
                                        <p:anim calcmode="lin" valueType="num" p14:bounceEnd="40000">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4250"/>
                                </p:stCondLst>
                                <p:childTnLst>
                                  <p:par>
                                    <p:cTn id="51" presetID="22" presetClass="entr" presetSubtype="8"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left)">
                                          <p:cBhvr>
                                            <p:cTn id="56" dur="500"/>
                                            <p:tgtEl>
                                              <p:spTgt spid="40"/>
                                            </p:tgtEl>
                                          </p:cBhvr>
                                        </p:animEffect>
                                      </p:childTnLst>
                                    </p:cTn>
                                  </p:par>
                                  <p:par>
                                    <p:cTn id="57" presetID="53" presetClass="entr" presetSubtype="16" fill="hold" grpId="0" nodeType="withEffect">
                                      <p:stCondLst>
                                        <p:cond delay="75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childTnLst>
                              </p:cTn>
                            </p:par>
                            <p:par>
                              <p:cTn id="62" fill="hold">
                                <p:stCondLst>
                                  <p:cond delay="4750"/>
                                </p:stCondLst>
                                <p:childTnLst>
                                  <p:par>
                                    <p:cTn id="63" presetID="22" presetClass="entr" presetSubtype="8" fill="hold"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left)">
                                          <p:cBhvr>
                                            <p:cTn id="65" dur="500"/>
                                            <p:tgtEl>
                                              <p:spTgt spid="7"/>
                                            </p:tgtEl>
                                          </p:cBhvr>
                                        </p:animEffect>
                                      </p:childTnLst>
                                    </p:cTn>
                                  </p:par>
                                </p:childTnLst>
                              </p:cTn>
                            </p:par>
                            <p:par>
                              <p:cTn id="66" fill="hold">
                                <p:stCondLst>
                                  <p:cond delay="5250"/>
                                </p:stCondLst>
                                <p:childTnLst>
                                  <p:par>
                                    <p:cTn id="67" presetID="2" presetClass="entr" presetSubtype="2" fill="hold" nodeType="afterEffect" p14:presetBounceEnd="40000">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14:bounceEnd="40000">
                                          <p:cBhvr additive="base">
                                            <p:cTn id="69"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70" dur="500" fill="hold"/>
                                            <p:tgtEl>
                                              <p:spTgt spid="29"/>
                                            </p:tgtEl>
                                            <p:attrNameLst>
                                              <p:attrName>ppt_y</p:attrName>
                                            </p:attrNameLst>
                                          </p:cBhvr>
                                          <p:tavLst>
                                            <p:tav tm="0">
                                              <p:val>
                                                <p:strVal val="#ppt_y"/>
                                              </p:val>
                                            </p:tav>
                                            <p:tav tm="100000">
                                              <p:val>
                                                <p:strVal val="#ppt_y"/>
                                              </p:val>
                                            </p:tav>
                                          </p:tavLst>
                                        </p:anim>
                                      </p:childTnLst>
                                    </p:cTn>
                                  </p:par>
                                </p:childTnLst>
                              </p:cTn>
                            </p:par>
                            <p:par>
                              <p:cTn id="71" fill="hold">
                                <p:stCondLst>
                                  <p:cond delay="5750"/>
                                </p:stCondLst>
                                <p:childTnLst>
                                  <p:par>
                                    <p:cTn id="72" presetID="22" presetClass="entr" presetSubtype="8"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left)">
                                          <p:cBhvr>
                                            <p:cTn id="74" dur="500"/>
                                            <p:tgtEl>
                                              <p:spTgt spid="41"/>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left)">
                                          <p:cBhvr>
                                            <p:cTn id="77" dur="500"/>
                                            <p:tgtEl>
                                              <p:spTgt spid="42"/>
                                            </p:tgtEl>
                                          </p:cBhvr>
                                        </p:animEffect>
                                      </p:childTnLst>
                                    </p:cTn>
                                  </p:par>
                                  <p:par>
                                    <p:cTn id="78" presetID="53" presetClass="entr" presetSubtype="16" fill="hold" grpId="0" nodeType="withEffect">
                                      <p:stCondLst>
                                        <p:cond delay="750"/>
                                      </p:stCondLst>
                                      <p:childTnLst>
                                        <p:set>
                                          <p:cBhvr>
                                            <p:cTn id="79" dur="1" fill="hold">
                                              <p:stCondLst>
                                                <p:cond delay="0"/>
                                              </p:stCondLst>
                                            </p:cTn>
                                            <p:tgtEl>
                                              <p:spTgt spid="16"/>
                                            </p:tgtEl>
                                            <p:attrNameLst>
                                              <p:attrName>style.visibility</p:attrName>
                                            </p:attrNameLst>
                                          </p:cBhvr>
                                          <p:to>
                                            <p:strVal val="visible"/>
                                          </p:to>
                                        </p:set>
                                        <p:anim calcmode="lin" valueType="num">
                                          <p:cBhvr>
                                            <p:cTn id="80" dur="500" fill="hold"/>
                                            <p:tgtEl>
                                              <p:spTgt spid="16"/>
                                            </p:tgtEl>
                                            <p:attrNameLst>
                                              <p:attrName>ppt_w</p:attrName>
                                            </p:attrNameLst>
                                          </p:cBhvr>
                                          <p:tavLst>
                                            <p:tav tm="0">
                                              <p:val>
                                                <p:fltVal val="0"/>
                                              </p:val>
                                            </p:tav>
                                            <p:tav tm="100000">
                                              <p:val>
                                                <p:strVal val="#ppt_w"/>
                                              </p:val>
                                            </p:tav>
                                          </p:tavLst>
                                        </p:anim>
                                        <p:anim calcmode="lin" valueType="num">
                                          <p:cBhvr>
                                            <p:cTn id="81" dur="500" fill="hold"/>
                                            <p:tgtEl>
                                              <p:spTgt spid="16"/>
                                            </p:tgtEl>
                                            <p:attrNameLst>
                                              <p:attrName>ppt_h</p:attrName>
                                            </p:attrNameLst>
                                          </p:cBhvr>
                                          <p:tavLst>
                                            <p:tav tm="0">
                                              <p:val>
                                                <p:fltVal val="0"/>
                                              </p:val>
                                            </p:tav>
                                            <p:tav tm="100000">
                                              <p:val>
                                                <p:strVal val="#ppt_h"/>
                                              </p:val>
                                            </p:tav>
                                          </p:tavLst>
                                        </p:anim>
                                        <p:animEffect transition="in" filter="fade">
                                          <p:cBhvr>
                                            <p:cTn id="82" dur="500"/>
                                            <p:tgtEl>
                                              <p:spTgt spid="16"/>
                                            </p:tgtEl>
                                          </p:cBhvr>
                                        </p:animEffect>
                                      </p:childTnLst>
                                    </p:cTn>
                                  </p:par>
                                </p:childTnLst>
                              </p:cTn>
                            </p:par>
                            <p:par>
                              <p:cTn id="83" fill="hold">
                                <p:stCondLst>
                                  <p:cond delay="6250"/>
                                </p:stCondLst>
                                <p:childTnLst>
                                  <p:par>
                                    <p:cTn id="84" presetID="22" presetClass="entr" presetSubtype="8" fill="hold"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childTnLst>
                              </p:cTn>
                            </p:par>
                            <p:par>
                              <p:cTn id="87" fill="hold">
                                <p:stCondLst>
                                  <p:cond delay="6750"/>
                                </p:stCondLst>
                                <p:childTnLst>
                                  <p:par>
                                    <p:cTn id="88" presetID="2" presetClass="entr" presetSubtype="2" fill="hold" nodeType="afterEffect" p14:presetBounceEnd="40000">
                                      <p:stCondLst>
                                        <p:cond delay="0"/>
                                      </p:stCondLst>
                                      <p:childTnLst>
                                        <p:set>
                                          <p:cBhvr>
                                            <p:cTn id="89" dur="1" fill="hold">
                                              <p:stCondLst>
                                                <p:cond delay="0"/>
                                              </p:stCondLst>
                                            </p:cTn>
                                            <p:tgtEl>
                                              <p:spTgt spid="34"/>
                                            </p:tgtEl>
                                            <p:attrNameLst>
                                              <p:attrName>style.visibility</p:attrName>
                                            </p:attrNameLst>
                                          </p:cBhvr>
                                          <p:to>
                                            <p:strVal val="visible"/>
                                          </p:to>
                                        </p:set>
                                        <p:anim calcmode="lin" valueType="num" p14:bounceEnd="40000">
                                          <p:cBhvr additive="base">
                                            <p:cTn id="90" dur="500" fill="hold"/>
                                            <p:tgtEl>
                                              <p:spTgt spid="34"/>
                                            </p:tgtEl>
                                            <p:attrNameLst>
                                              <p:attrName>ppt_x</p:attrName>
                                            </p:attrNameLst>
                                          </p:cBhvr>
                                          <p:tavLst>
                                            <p:tav tm="0">
                                              <p:val>
                                                <p:strVal val="1+#ppt_w/2"/>
                                              </p:val>
                                            </p:tav>
                                            <p:tav tm="100000">
                                              <p:val>
                                                <p:strVal val="#ppt_x"/>
                                              </p:val>
                                            </p:tav>
                                          </p:tavLst>
                                        </p:anim>
                                        <p:anim calcmode="lin" valueType="num" p14:bounceEnd="40000">
                                          <p:cBhvr additive="base">
                                            <p:cTn id="91" dur="500" fill="hold"/>
                                            <p:tgtEl>
                                              <p:spTgt spid="34"/>
                                            </p:tgtEl>
                                            <p:attrNameLst>
                                              <p:attrName>ppt_y</p:attrName>
                                            </p:attrNameLst>
                                          </p:cBhvr>
                                          <p:tavLst>
                                            <p:tav tm="0">
                                              <p:val>
                                                <p:strVal val="#ppt_y"/>
                                              </p:val>
                                            </p:tav>
                                            <p:tav tm="100000">
                                              <p:val>
                                                <p:strVal val="#ppt_y"/>
                                              </p:val>
                                            </p:tav>
                                          </p:tavLst>
                                        </p:anim>
                                      </p:childTnLst>
                                    </p:cTn>
                                  </p:par>
                                </p:childTnLst>
                              </p:cTn>
                            </p:par>
                            <p:par>
                              <p:cTn id="92" fill="hold">
                                <p:stCondLst>
                                  <p:cond delay="725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left)">
                                          <p:cBhvr>
                                            <p:cTn id="9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animBg="1"/>
          <p:bldP spid="14" grpId="0" animBg="1"/>
          <p:bldP spid="15" grpId="0" animBg="1"/>
          <p:bldP spid="16" grpId="0" animBg="1"/>
          <p:bldP spid="39" grpId="0"/>
          <p:bldP spid="40" grpId="0"/>
          <p:bldP spid="41" grpId="0"/>
          <p:bldP spid="42" grpId="0"/>
          <p:bldP spid="43" grpId="0"/>
          <p:bldP spid="4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p:cTn id="7" dur="400" fill="hold"/>
                                            <p:tgtEl>
                                              <p:spTgt spid="10"/>
                                            </p:tgtEl>
                                            <p:attrNameLst>
                                              <p:attrName>ppt_w</p:attrName>
                                            </p:attrNameLst>
                                          </p:cBhvr>
                                          <p:tavLst>
                                            <p:tav tm="0">
                                              <p:val>
                                                <p:fltVal val="0"/>
                                              </p:val>
                                            </p:tav>
                                            <p:tav tm="100000">
                                              <p:val>
                                                <p:strVal val="#ppt_w"/>
                                              </p:val>
                                            </p:tav>
                                          </p:tavLst>
                                        </p:anim>
                                        <p:anim calcmode="lin" valueType="num">
                                          <p:cBhvr>
                                            <p:cTn id="8" dur="400" fill="hold"/>
                                            <p:tgtEl>
                                              <p:spTgt spid="10"/>
                                            </p:tgtEl>
                                            <p:attrNameLst>
                                              <p:attrName>ppt_h</p:attrName>
                                            </p:attrNameLst>
                                          </p:cBhvr>
                                          <p:tavLst>
                                            <p:tav tm="0">
                                              <p:val>
                                                <p:fltVal val="0"/>
                                              </p:val>
                                            </p:tav>
                                            <p:tav tm="100000">
                                              <p:val>
                                                <p:strVal val="#ppt_h"/>
                                              </p:val>
                                            </p:tav>
                                          </p:tavLst>
                                        </p:anim>
                                        <p:animEffect transition="in" filter="fade">
                                          <p:cBhvr>
                                            <p:cTn id="9" dur="400"/>
                                            <p:tgtEl>
                                              <p:spTgt spid="10"/>
                                            </p:tgtEl>
                                          </p:cBhvr>
                                        </p:animEffect>
                                      </p:childTnLst>
                                    </p:cTn>
                                  </p:par>
                                </p:childTnLst>
                              </p:cTn>
                            </p:par>
                            <p:par>
                              <p:cTn id="10" fill="hold">
                                <p:stCondLst>
                                  <p:cond delay="750"/>
                                </p:stCondLst>
                                <p:childTnLst>
                                  <p:par>
                                    <p:cTn id="11" presetID="22" presetClass="entr" presetSubtype="1"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350"/>
                                            <p:tgtEl>
                                              <p:spTgt spid="3"/>
                                            </p:tgtEl>
                                          </p:cBhvr>
                                        </p:animEffect>
                                      </p:childTnLst>
                                    </p:cTn>
                                  </p:par>
                                </p:childTnLst>
                              </p:cTn>
                            </p:par>
                            <p:par>
                              <p:cTn id="14" fill="hold">
                                <p:stCondLst>
                                  <p:cond delay="125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175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250"/>
                                </p:stCondLst>
                                <p:childTnLst>
                                  <p:par>
                                    <p:cTn id="25" presetID="2" presetClass="entr" presetSubtype="2"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53" presetClass="entr" presetSubtype="16"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par>
                              <p:cTn id="41" fill="hold">
                                <p:stCondLst>
                                  <p:cond delay="3250"/>
                                </p:stCondLst>
                                <p:childTnLst>
                                  <p:par>
                                    <p:cTn id="42" presetID="22" presetClass="entr" presetSubtype="8"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par>
                              <p:cTn id="45" fill="hold">
                                <p:stCondLst>
                                  <p:cond delay="3750"/>
                                </p:stCondLst>
                                <p:childTnLst>
                                  <p:par>
                                    <p:cTn id="46" presetID="2" presetClass="entr" presetSubtype="2"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1+#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4250"/>
                                </p:stCondLst>
                                <p:childTnLst>
                                  <p:par>
                                    <p:cTn id="51" presetID="22" presetClass="entr" presetSubtype="8"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left)">
                                          <p:cBhvr>
                                            <p:cTn id="56" dur="500"/>
                                            <p:tgtEl>
                                              <p:spTgt spid="40"/>
                                            </p:tgtEl>
                                          </p:cBhvr>
                                        </p:animEffect>
                                      </p:childTnLst>
                                    </p:cTn>
                                  </p:par>
                                  <p:par>
                                    <p:cTn id="57" presetID="53" presetClass="entr" presetSubtype="16" fill="hold" grpId="0" nodeType="withEffect">
                                      <p:stCondLst>
                                        <p:cond delay="75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childTnLst>
                              </p:cTn>
                            </p:par>
                            <p:par>
                              <p:cTn id="62" fill="hold">
                                <p:stCondLst>
                                  <p:cond delay="4750"/>
                                </p:stCondLst>
                                <p:childTnLst>
                                  <p:par>
                                    <p:cTn id="63" presetID="22" presetClass="entr" presetSubtype="8" fill="hold"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left)">
                                          <p:cBhvr>
                                            <p:cTn id="65" dur="500"/>
                                            <p:tgtEl>
                                              <p:spTgt spid="7"/>
                                            </p:tgtEl>
                                          </p:cBhvr>
                                        </p:animEffect>
                                      </p:childTnLst>
                                    </p:cTn>
                                  </p:par>
                                </p:childTnLst>
                              </p:cTn>
                            </p:par>
                            <p:par>
                              <p:cTn id="66" fill="hold">
                                <p:stCondLst>
                                  <p:cond delay="5250"/>
                                </p:stCondLst>
                                <p:childTnLst>
                                  <p:par>
                                    <p:cTn id="67" presetID="2" presetClass="entr" presetSubtype="2" fill="hold"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additive="base">
                                            <p:cTn id="69" dur="500" fill="hold"/>
                                            <p:tgtEl>
                                              <p:spTgt spid="29"/>
                                            </p:tgtEl>
                                            <p:attrNameLst>
                                              <p:attrName>ppt_x</p:attrName>
                                            </p:attrNameLst>
                                          </p:cBhvr>
                                          <p:tavLst>
                                            <p:tav tm="0">
                                              <p:val>
                                                <p:strVal val="1+#ppt_w/2"/>
                                              </p:val>
                                            </p:tav>
                                            <p:tav tm="100000">
                                              <p:val>
                                                <p:strVal val="#ppt_x"/>
                                              </p:val>
                                            </p:tav>
                                          </p:tavLst>
                                        </p:anim>
                                        <p:anim calcmode="lin" valueType="num">
                                          <p:cBhvr additive="base">
                                            <p:cTn id="70" dur="500" fill="hold"/>
                                            <p:tgtEl>
                                              <p:spTgt spid="29"/>
                                            </p:tgtEl>
                                            <p:attrNameLst>
                                              <p:attrName>ppt_y</p:attrName>
                                            </p:attrNameLst>
                                          </p:cBhvr>
                                          <p:tavLst>
                                            <p:tav tm="0">
                                              <p:val>
                                                <p:strVal val="#ppt_y"/>
                                              </p:val>
                                            </p:tav>
                                            <p:tav tm="100000">
                                              <p:val>
                                                <p:strVal val="#ppt_y"/>
                                              </p:val>
                                            </p:tav>
                                          </p:tavLst>
                                        </p:anim>
                                      </p:childTnLst>
                                    </p:cTn>
                                  </p:par>
                                </p:childTnLst>
                              </p:cTn>
                            </p:par>
                            <p:par>
                              <p:cTn id="71" fill="hold">
                                <p:stCondLst>
                                  <p:cond delay="5750"/>
                                </p:stCondLst>
                                <p:childTnLst>
                                  <p:par>
                                    <p:cTn id="72" presetID="22" presetClass="entr" presetSubtype="8"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left)">
                                          <p:cBhvr>
                                            <p:cTn id="74" dur="500"/>
                                            <p:tgtEl>
                                              <p:spTgt spid="41"/>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left)">
                                          <p:cBhvr>
                                            <p:cTn id="77" dur="500"/>
                                            <p:tgtEl>
                                              <p:spTgt spid="42"/>
                                            </p:tgtEl>
                                          </p:cBhvr>
                                        </p:animEffect>
                                      </p:childTnLst>
                                    </p:cTn>
                                  </p:par>
                                  <p:par>
                                    <p:cTn id="78" presetID="53" presetClass="entr" presetSubtype="16" fill="hold" grpId="0" nodeType="withEffect">
                                      <p:stCondLst>
                                        <p:cond delay="750"/>
                                      </p:stCondLst>
                                      <p:childTnLst>
                                        <p:set>
                                          <p:cBhvr>
                                            <p:cTn id="79" dur="1" fill="hold">
                                              <p:stCondLst>
                                                <p:cond delay="0"/>
                                              </p:stCondLst>
                                            </p:cTn>
                                            <p:tgtEl>
                                              <p:spTgt spid="16"/>
                                            </p:tgtEl>
                                            <p:attrNameLst>
                                              <p:attrName>style.visibility</p:attrName>
                                            </p:attrNameLst>
                                          </p:cBhvr>
                                          <p:to>
                                            <p:strVal val="visible"/>
                                          </p:to>
                                        </p:set>
                                        <p:anim calcmode="lin" valueType="num">
                                          <p:cBhvr>
                                            <p:cTn id="80" dur="500" fill="hold"/>
                                            <p:tgtEl>
                                              <p:spTgt spid="16"/>
                                            </p:tgtEl>
                                            <p:attrNameLst>
                                              <p:attrName>ppt_w</p:attrName>
                                            </p:attrNameLst>
                                          </p:cBhvr>
                                          <p:tavLst>
                                            <p:tav tm="0">
                                              <p:val>
                                                <p:fltVal val="0"/>
                                              </p:val>
                                            </p:tav>
                                            <p:tav tm="100000">
                                              <p:val>
                                                <p:strVal val="#ppt_w"/>
                                              </p:val>
                                            </p:tav>
                                          </p:tavLst>
                                        </p:anim>
                                        <p:anim calcmode="lin" valueType="num">
                                          <p:cBhvr>
                                            <p:cTn id="81" dur="500" fill="hold"/>
                                            <p:tgtEl>
                                              <p:spTgt spid="16"/>
                                            </p:tgtEl>
                                            <p:attrNameLst>
                                              <p:attrName>ppt_h</p:attrName>
                                            </p:attrNameLst>
                                          </p:cBhvr>
                                          <p:tavLst>
                                            <p:tav tm="0">
                                              <p:val>
                                                <p:fltVal val="0"/>
                                              </p:val>
                                            </p:tav>
                                            <p:tav tm="100000">
                                              <p:val>
                                                <p:strVal val="#ppt_h"/>
                                              </p:val>
                                            </p:tav>
                                          </p:tavLst>
                                        </p:anim>
                                        <p:animEffect transition="in" filter="fade">
                                          <p:cBhvr>
                                            <p:cTn id="82" dur="500"/>
                                            <p:tgtEl>
                                              <p:spTgt spid="16"/>
                                            </p:tgtEl>
                                          </p:cBhvr>
                                        </p:animEffect>
                                      </p:childTnLst>
                                    </p:cTn>
                                  </p:par>
                                </p:childTnLst>
                              </p:cTn>
                            </p:par>
                            <p:par>
                              <p:cTn id="83" fill="hold">
                                <p:stCondLst>
                                  <p:cond delay="6250"/>
                                </p:stCondLst>
                                <p:childTnLst>
                                  <p:par>
                                    <p:cTn id="84" presetID="22" presetClass="entr" presetSubtype="8" fill="hold"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childTnLst>
                              </p:cTn>
                            </p:par>
                            <p:par>
                              <p:cTn id="87" fill="hold">
                                <p:stCondLst>
                                  <p:cond delay="6750"/>
                                </p:stCondLst>
                                <p:childTnLst>
                                  <p:par>
                                    <p:cTn id="88" presetID="2" presetClass="entr" presetSubtype="2" fill="hold" nodeType="afterEffect">
                                      <p:stCondLst>
                                        <p:cond delay="0"/>
                                      </p:stCondLst>
                                      <p:childTnLst>
                                        <p:set>
                                          <p:cBhvr>
                                            <p:cTn id="89" dur="1" fill="hold">
                                              <p:stCondLst>
                                                <p:cond delay="0"/>
                                              </p:stCondLst>
                                            </p:cTn>
                                            <p:tgtEl>
                                              <p:spTgt spid="34"/>
                                            </p:tgtEl>
                                            <p:attrNameLst>
                                              <p:attrName>style.visibility</p:attrName>
                                            </p:attrNameLst>
                                          </p:cBhvr>
                                          <p:to>
                                            <p:strVal val="visible"/>
                                          </p:to>
                                        </p:set>
                                        <p:anim calcmode="lin" valueType="num">
                                          <p:cBhvr additive="base">
                                            <p:cTn id="90" dur="500" fill="hold"/>
                                            <p:tgtEl>
                                              <p:spTgt spid="34"/>
                                            </p:tgtEl>
                                            <p:attrNameLst>
                                              <p:attrName>ppt_x</p:attrName>
                                            </p:attrNameLst>
                                          </p:cBhvr>
                                          <p:tavLst>
                                            <p:tav tm="0">
                                              <p:val>
                                                <p:strVal val="1+#ppt_w/2"/>
                                              </p:val>
                                            </p:tav>
                                            <p:tav tm="100000">
                                              <p:val>
                                                <p:strVal val="#ppt_x"/>
                                              </p:val>
                                            </p:tav>
                                          </p:tavLst>
                                        </p:anim>
                                        <p:anim calcmode="lin" valueType="num">
                                          <p:cBhvr additive="base">
                                            <p:cTn id="91" dur="500" fill="hold"/>
                                            <p:tgtEl>
                                              <p:spTgt spid="34"/>
                                            </p:tgtEl>
                                            <p:attrNameLst>
                                              <p:attrName>ppt_y</p:attrName>
                                            </p:attrNameLst>
                                          </p:cBhvr>
                                          <p:tavLst>
                                            <p:tav tm="0">
                                              <p:val>
                                                <p:strVal val="#ppt_y"/>
                                              </p:val>
                                            </p:tav>
                                            <p:tav tm="100000">
                                              <p:val>
                                                <p:strVal val="#ppt_y"/>
                                              </p:val>
                                            </p:tav>
                                          </p:tavLst>
                                        </p:anim>
                                      </p:childTnLst>
                                    </p:cTn>
                                  </p:par>
                                </p:childTnLst>
                              </p:cTn>
                            </p:par>
                            <p:par>
                              <p:cTn id="92" fill="hold">
                                <p:stCondLst>
                                  <p:cond delay="725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left)">
                                          <p:cBhvr>
                                            <p:cTn id="9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animBg="1"/>
          <p:bldP spid="14" grpId="0" animBg="1"/>
          <p:bldP spid="15" grpId="0" animBg="1"/>
          <p:bldP spid="16" grpId="0" animBg="1"/>
          <p:bldP spid="39" grpId="0"/>
          <p:bldP spid="40" grpId="0"/>
          <p:bldP spid="41" grpId="0"/>
          <p:bldP spid="42" grpId="0"/>
          <p:bldP spid="43" grpId="0"/>
          <p:bldP spid="44"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项 目 成 果 展 示</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Line 548"/>
          <p:cNvSpPr>
            <a:spLocks noChangeShapeType="1"/>
          </p:cNvSpPr>
          <p:nvPr/>
        </p:nvSpPr>
        <p:spPr bwMode="auto">
          <a:xfrm flipH="1">
            <a:off x="4311125" y="3708273"/>
            <a:ext cx="1080037"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Rectangle 24"/>
          <p:cNvSpPr>
            <a:spLocks noChangeArrowheads="1"/>
          </p:cNvSpPr>
          <p:nvPr/>
        </p:nvSpPr>
        <p:spPr bwMode="auto">
          <a:xfrm>
            <a:off x="4145368" y="3245205"/>
            <a:ext cx="1300570"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rPr>
              <a:t>添加标题内容</a:t>
            </a:r>
            <a:endPar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Rectangle 25"/>
          <p:cNvSpPr>
            <a:spLocks noChangeArrowheads="1"/>
          </p:cNvSpPr>
          <p:nvPr/>
        </p:nvSpPr>
        <p:spPr bwMode="auto">
          <a:xfrm>
            <a:off x="2663680" y="3245205"/>
            <a:ext cx="1296760"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rPr>
              <a:t>添加标题内容</a:t>
            </a:r>
            <a:endPar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Rectangle 26"/>
          <p:cNvSpPr>
            <a:spLocks noChangeArrowheads="1"/>
          </p:cNvSpPr>
          <p:nvPr/>
        </p:nvSpPr>
        <p:spPr bwMode="auto">
          <a:xfrm>
            <a:off x="5688857" y="3246395"/>
            <a:ext cx="1295569"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rPr>
              <a:t>添加标题内容</a:t>
            </a:r>
            <a:endPar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Rectangle 27"/>
          <p:cNvSpPr>
            <a:spLocks noChangeArrowheads="1"/>
          </p:cNvSpPr>
          <p:nvPr/>
        </p:nvSpPr>
        <p:spPr bwMode="auto">
          <a:xfrm>
            <a:off x="7062780" y="3245205"/>
            <a:ext cx="1354156"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rPr>
              <a:t>添加标题内容</a:t>
            </a:r>
            <a:endPar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Line 548"/>
          <p:cNvSpPr>
            <a:spLocks noChangeShapeType="1"/>
          </p:cNvSpPr>
          <p:nvPr/>
        </p:nvSpPr>
        <p:spPr bwMode="auto">
          <a:xfrm flipH="1">
            <a:off x="2798834" y="3708273"/>
            <a:ext cx="1080037"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Line 548"/>
          <p:cNvSpPr>
            <a:spLocks noChangeShapeType="1"/>
          </p:cNvSpPr>
          <p:nvPr/>
        </p:nvSpPr>
        <p:spPr bwMode="auto">
          <a:xfrm flipH="1">
            <a:off x="5716245" y="3708273"/>
            <a:ext cx="1080037"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Line 548"/>
          <p:cNvSpPr>
            <a:spLocks noChangeShapeType="1"/>
          </p:cNvSpPr>
          <p:nvPr/>
        </p:nvSpPr>
        <p:spPr bwMode="auto">
          <a:xfrm flipH="1">
            <a:off x="7173760" y="3708273"/>
            <a:ext cx="1080037"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Rectangle 33"/>
          <p:cNvSpPr>
            <a:spLocks noChangeArrowheads="1"/>
          </p:cNvSpPr>
          <p:nvPr/>
        </p:nvSpPr>
        <p:spPr bwMode="auto">
          <a:xfrm>
            <a:off x="2636889" y="3780281"/>
            <a:ext cx="58955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4" name="Picture 34"/>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6590" y="1563118"/>
            <a:ext cx="126699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90473" y="1611933"/>
            <a:ext cx="1243174" cy="122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17411" y="1608361"/>
            <a:ext cx="1222931" cy="1222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8"/>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0370" y="1602409"/>
            <a:ext cx="1241984" cy="124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4"/>
          <p:cNvGrpSpPr/>
          <p:nvPr/>
        </p:nvGrpSpPr>
        <p:grpSpPr bwMode="auto">
          <a:xfrm>
            <a:off x="2428501" y="1347614"/>
            <a:ext cx="1729013" cy="1728788"/>
            <a:chOff x="3733576" y="3930057"/>
            <a:chExt cx="1800000" cy="1800000"/>
          </a:xfrm>
        </p:grpSpPr>
        <p:sp>
          <p:nvSpPr>
            <p:cNvPr id="20"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1"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2"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3" name="组合 4"/>
          <p:cNvGrpSpPr/>
          <p:nvPr/>
        </p:nvGrpSpPr>
        <p:grpSpPr bwMode="auto">
          <a:xfrm>
            <a:off x="3886016" y="1347614"/>
            <a:ext cx="1729013" cy="1728788"/>
            <a:chOff x="3733576" y="3930057"/>
            <a:chExt cx="1800000" cy="1800000"/>
          </a:xfrm>
        </p:grpSpPr>
        <p:sp>
          <p:nvSpPr>
            <p:cNvPr id="24"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5"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rgbClr val="0070C0"/>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6"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7" name="组合 4"/>
          <p:cNvGrpSpPr/>
          <p:nvPr/>
        </p:nvGrpSpPr>
        <p:grpSpPr bwMode="auto">
          <a:xfrm>
            <a:off x="5344722" y="1347614"/>
            <a:ext cx="1729013" cy="1728788"/>
            <a:chOff x="3733576" y="3930057"/>
            <a:chExt cx="1800000" cy="1800000"/>
          </a:xfrm>
        </p:grpSpPr>
        <p:sp>
          <p:nvSpPr>
            <p:cNvPr id="28"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9"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rgbClr val="0070C0"/>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0"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31" name="组合 4"/>
          <p:cNvGrpSpPr/>
          <p:nvPr/>
        </p:nvGrpSpPr>
        <p:grpSpPr bwMode="auto">
          <a:xfrm>
            <a:off x="6803427" y="1347614"/>
            <a:ext cx="1729013" cy="1728788"/>
            <a:chOff x="3733576" y="3930057"/>
            <a:chExt cx="1800000" cy="1800000"/>
          </a:xfrm>
        </p:grpSpPr>
        <p:sp>
          <p:nvSpPr>
            <p:cNvPr id="32"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3"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rgbClr val="0070C0"/>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4"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0-#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7" presetClass="entr" presetSubtype="1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1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strVal val="#ppt_h"/>
                                          </p:val>
                                        </p:tav>
                                        <p:tav tm="100000">
                                          <p:val>
                                            <p:strVal val="#ppt_h"/>
                                          </p:val>
                                        </p:tav>
                                      </p:tavLst>
                                    </p:anim>
                                  </p:childTnLst>
                                </p:cTn>
                              </p:par>
                            </p:childTnLst>
                          </p:cTn>
                        </p:par>
                        <p:par>
                          <p:cTn id="31" fill="hold">
                            <p:stCondLst>
                              <p:cond delay="1500"/>
                            </p:stCondLst>
                            <p:childTnLst>
                              <p:par>
                                <p:cTn id="32" presetID="17" presetClass="entr" presetSubtype="1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strVal val="#ppt_h"/>
                                          </p:val>
                                        </p:tav>
                                        <p:tav tm="100000">
                                          <p:val>
                                            <p:strVal val="#ppt_h"/>
                                          </p:val>
                                        </p:tav>
                                      </p:tavLst>
                                    </p:anim>
                                  </p:childTnLst>
                                </p:cTn>
                              </p:par>
                            </p:childTnLst>
                          </p:cTn>
                        </p:par>
                        <p:par>
                          <p:cTn id="36" fill="hold">
                            <p:stCondLst>
                              <p:cond delay="2000"/>
                            </p:stCondLst>
                            <p:childTnLst>
                              <p:par>
                                <p:cTn id="37" presetID="17" presetClass="entr" presetSubtype="1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strVal val="#ppt_h"/>
                                          </p:val>
                                        </p:tav>
                                        <p:tav tm="100000">
                                          <p:val>
                                            <p:strVal val="#ppt_h"/>
                                          </p:val>
                                        </p:tav>
                                      </p:tavLst>
                                    </p:anim>
                                  </p:childTnLst>
                                </p:cTn>
                              </p:par>
                            </p:childTnLst>
                          </p:cTn>
                        </p:par>
                        <p:par>
                          <p:cTn id="41" fill="hold">
                            <p:stCondLst>
                              <p:cond delay="2500"/>
                            </p:stCondLst>
                            <p:childTnLst>
                              <p:par>
                                <p:cTn id="42" presetID="17" presetClass="entr" presetSubtype="10"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strVal val="#ppt_h"/>
                                          </p:val>
                                        </p:tav>
                                        <p:tav tm="100000">
                                          <p:val>
                                            <p:strVal val="#ppt_h"/>
                                          </p:val>
                                        </p:tav>
                                      </p:tavLst>
                                    </p:anim>
                                  </p:childTnLst>
                                </p:cTn>
                              </p:par>
                            </p:childTnLst>
                          </p:cTn>
                        </p:par>
                        <p:par>
                          <p:cTn id="46" fill="hold">
                            <p:stCondLst>
                              <p:cond delay="3000"/>
                            </p:stCondLst>
                            <p:childTnLst>
                              <p:par>
                                <p:cTn id="47" presetID="17" presetClass="entr" presetSubtype="10"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strVal val="#ppt_h"/>
                                          </p:val>
                                        </p:tav>
                                        <p:tav tm="100000">
                                          <p:val>
                                            <p:strVal val="#ppt_h"/>
                                          </p:val>
                                        </p:tav>
                                      </p:tavLst>
                                    </p:anim>
                                  </p:childTnLst>
                                </p:cTn>
                              </p:par>
                            </p:childTnLst>
                          </p:cTn>
                        </p:par>
                        <p:par>
                          <p:cTn id="51" fill="hold">
                            <p:stCondLst>
                              <p:cond delay="3500"/>
                            </p:stCondLst>
                            <p:childTnLst>
                              <p:par>
                                <p:cTn id="52" presetID="17" presetClass="entr" presetSubtype="10"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strVal val="#ppt_h"/>
                                          </p:val>
                                        </p:tav>
                                        <p:tav tm="100000">
                                          <p:val>
                                            <p:strVal val="#ppt_h"/>
                                          </p:val>
                                        </p:tav>
                                      </p:tavLst>
                                    </p:anim>
                                  </p:childTnLst>
                                </p:cTn>
                              </p:par>
                            </p:childTnLst>
                          </p:cTn>
                        </p:par>
                        <p:par>
                          <p:cTn id="56" fill="hold">
                            <p:stCondLst>
                              <p:cond delay="4000"/>
                            </p:stCondLst>
                            <p:childTnLst>
                              <p:par>
                                <p:cTn id="57" presetID="17" presetClass="entr" presetSubtype="1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fill="hold"/>
                                        <p:tgtEl>
                                          <p:spTgt spid="7"/>
                                        </p:tgtEl>
                                        <p:attrNameLst>
                                          <p:attrName>ppt_w</p:attrName>
                                        </p:attrNameLst>
                                      </p:cBhvr>
                                      <p:tavLst>
                                        <p:tav tm="0">
                                          <p:val>
                                            <p:fltVal val="0"/>
                                          </p:val>
                                        </p:tav>
                                        <p:tav tm="100000">
                                          <p:val>
                                            <p:strVal val="#ppt_w"/>
                                          </p:val>
                                        </p:tav>
                                      </p:tavLst>
                                    </p:anim>
                                    <p:anim calcmode="lin" valueType="num">
                                      <p:cBhvr>
                                        <p:cTn id="60" dur="500" fill="hold"/>
                                        <p:tgtEl>
                                          <p:spTgt spid="7"/>
                                        </p:tgtEl>
                                        <p:attrNameLst>
                                          <p:attrName>ppt_h</p:attrName>
                                        </p:attrNameLst>
                                      </p:cBhvr>
                                      <p:tavLst>
                                        <p:tav tm="0">
                                          <p:val>
                                            <p:strVal val="#ppt_h"/>
                                          </p:val>
                                        </p:tav>
                                        <p:tav tm="100000">
                                          <p:val>
                                            <p:strVal val="#ppt_h"/>
                                          </p:val>
                                        </p:tav>
                                      </p:tavLst>
                                    </p:anim>
                                  </p:childTnLst>
                                </p:cTn>
                              </p:par>
                            </p:childTnLst>
                          </p:cTn>
                        </p:par>
                        <p:par>
                          <p:cTn id="61" fill="hold">
                            <p:stCondLst>
                              <p:cond delay="4500"/>
                            </p:stCondLst>
                            <p:childTnLst>
                              <p:par>
                                <p:cTn id="62" presetID="18" presetClass="entr" presetSubtype="6" fill="hold" grpId="0" nodeType="after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strips(downRight)">
                                      <p:cBhvr>
                                        <p:cTn id="64" dur="500"/>
                                        <p:tgtEl>
                                          <p:spTgt spid="9"/>
                                        </p:tgtEl>
                                      </p:cBhvr>
                                    </p:animEffect>
                                  </p:childTnLst>
                                </p:cTn>
                              </p:par>
                            </p:childTnLst>
                          </p:cTn>
                        </p:par>
                        <p:par>
                          <p:cTn id="65" fill="hold">
                            <p:stCondLst>
                              <p:cond delay="5000"/>
                            </p:stCondLst>
                            <p:childTnLst>
                              <p:par>
                                <p:cTn id="66" presetID="18" presetClass="entr" presetSubtype="6" fill="hold" grpId="0" nodeType="after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strips(downRight)">
                                      <p:cBhvr>
                                        <p:cTn id="68" dur="500"/>
                                        <p:tgtEl>
                                          <p:spTgt spid="3"/>
                                        </p:tgtEl>
                                      </p:cBhvr>
                                    </p:animEffect>
                                  </p:childTnLst>
                                </p:cTn>
                              </p:par>
                            </p:childTnLst>
                          </p:cTn>
                        </p:par>
                        <p:par>
                          <p:cTn id="69" fill="hold">
                            <p:stCondLst>
                              <p:cond delay="5500"/>
                            </p:stCondLst>
                            <p:childTnLst>
                              <p:par>
                                <p:cTn id="70" presetID="18" presetClass="entr" presetSubtype="6" fill="hold" grpId="0" nodeType="after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strips(downRight)">
                                      <p:cBhvr>
                                        <p:cTn id="72" dur="500"/>
                                        <p:tgtEl>
                                          <p:spTgt spid="10"/>
                                        </p:tgtEl>
                                      </p:cBhvr>
                                    </p:animEffect>
                                  </p:childTnLst>
                                </p:cTn>
                              </p:par>
                            </p:childTnLst>
                          </p:cTn>
                        </p:par>
                        <p:par>
                          <p:cTn id="73" fill="hold">
                            <p:stCondLst>
                              <p:cond delay="6000"/>
                            </p:stCondLst>
                            <p:childTnLst>
                              <p:par>
                                <p:cTn id="74" presetID="18" presetClass="entr" presetSubtype="6" fill="hold" grpId="0" nodeType="after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strips(downRight)">
                                      <p:cBhvr>
                                        <p:cTn id="76" dur="500"/>
                                        <p:tgtEl>
                                          <p:spTgt spid="11"/>
                                        </p:tgtEl>
                                      </p:cBhvr>
                                    </p:animEffect>
                                  </p:childTnLst>
                                </p:cTn>
                              </p:par>
                            </p:childTnLst>
                          </p:cTn>
                        </p:par>
                        <p:par>
                          <p:cTn id="77" fill="hold">
                            <p:stCondLst>
                              <p:cond delay="6500"/>
                            </p:stCondLst>
                            <p:childTnLst>
                              <p:par>
                                <p:cTn id="78" presetID="17" presetClass="entr" presetSubtype="10" fill="hold" grpId="0" nodeType="afterEffect">
                                  <p:stCondLst>
                                    <p:cond delay="0"/>
                                  </p:stCondLst>
                                  <p:childTnLst>
                                    <p:set>
                                      <p:cBhvr>
                                        <p:cTn id="79" dur="1" fill="hold">
                                          <p:stCondLst>
                                            <p:cond delay="0"/>
                                          </p:stCondLst>
                                        </p:cTn>
                                        <p:tgtEl>
                                          <p:spTgt spid="13"/>
                                        </p:tgtEl>
                                        <p:attrNameLst>
                                          <p:attrName>style.visibility</p:attrName>
                                        </p:attrNameLst>
                                      </p:cBhvr>
                                      <p:to>
                                        <p:strVal val="visible"/>
                                      </p:to>
                                    </p:set>
                                    <p:anim calcmode="lin" valueType="num">
                                      <p:cBhvr>
                                        <p:cTn id="80" dur="500" fill="hold"/>
                                        <p:tgtEl>
                                          <p:spTgt spid="13"/>
                                        </p:tgtEl>
                                        <p:attrNameLst>
                                          <p:attrName>ppt_w</p:attrName>
                                        </p:attrNameLst>
                                      </p:cBhvr>
                                      <p:tavLst>
                                        <p:tav tm="0">
                                          <p:val>
                                            <p:fltVal val="0"/>
                                          </p:val>
                                        </p:tav>
                                        <p:tav tm="100000">
                                          <p:val>
                                            <p:strVal val="#ppt_w"/>
                                          </p:val>
                                        </p:tav>
                                      </p:tavLst>
                                    </p:anim>
                                    <p:anim calcmode="lin" valueType="num">
                                      <p:cBhvr>
                                        <p:cTn id="81"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9" grpId="0" animBg="1"/>
      <p:bldP spid="10" grpId="0" animBg="1"/>
      <p:bldP spid="11"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项 目 成 果 展 示</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2962832" y="2478359"/>
            <a:ext cx="1338828" cy="323165"/>
          </a:xfrm>
          <a:prstGeom prst="rect">
            <a:avLst/>
          </a:prstGeom>
          <a:noFill/>
        </p:spPr>
        <p:txBody>
          <a:bodyPr wrap="none" rtlCol="0">
            <a:spAutoFit/>
          </a:bodyPr>
          <a:lstStyle/>
          <a:p>
            <a:pPr algn="r"/>
            <a:r>
              <a:rPr lang="zh-CN" altLang="en-US" sz="1500" dirty="0">
                <a:latin typeface="微软雅黑" panose="020B0503020204020204" pitchFamily="34" charset="-122"/>
                <a:ea typeface="微软雅黑" panose="020B0503020204020204" pitchFamily="34" charset="-122"/>
              </a:rPr>
              <a:t>添加标题内容</a:t>
            </a:r>
            <a:endParaRPr lang="zh-CN" altLang="en-US" sz="1500" dirty="0">
              <a:latin typeface="微软雅黑" panose="020B0503020204020204" pitchFamily="34" charset="-122"/>
              <a:ea typeface="微软雅黑" panose="020B0503020204020204" pitchFamily="34" charset="-122"/>
            </a:endParaRPr>
          </a:p>
        </p:txBody>
      </p:sp>
      <p:sp>
        <p:nvSpPr>
          <p:cNvPr id="4" name="TextBox 3"/>
          <p:cNvSpPr txBox="1"/>
          <p:nvPr/>
        </p:nvSpPr>
        <p:spPr>
          <a:xfrm>
            <a:off x="2588904" y="3569150"/>
            <a:ext cx="1338828" cy="323165"/>
          </a:xfrm>
          <a:prstGeom prst="rect">
            <a:avLst/>
          </a:prstGeom>
          <a:noFill/>
        </p:spPr>
        <p:txBody>
          <a:bodyPr wrap="none" rtlCol="0">
            <a:spAutoFit/>
          </a:bodyPr>
          <a:lstStyle/>
          <a:p>
            <a:pPr algn="r"/>
            <a:r>
              <a:rPr lang="zh-CN" altLang="en-US" sz="1500" dirty="0">
                <a:latin typeface="微软雅黑" panose="020B0503020204020204" pitchFamily="34" charset="-122"/>
                <a:ea typeface="微软雅黑" panose="020B0503020204020204" pitchFamily="34" charset="-122"/>
              </a:rPr>
              <a:t>添加标题内容</a:t>
            </a:r>
            <a:endParaRPr lang="zh-CN" altLang="en-US" sz="1500" dirty="0">
              <a:latin typeface="微软雅黑" panose="020B0503020204020204" pitchFamily="34" charset="-122"/>
              <a:ea typeface="微软雅黑" panose="020B0503020204020204" pitchFamily="34" charset="-122"/>
            </a:endParaRPr>
          </a:p>
        </p:txBody>
      </p:sp>
      <p:sp>
        <p:nvSpPr>
          <p:cNvPr id="5" name="TextBox 4"/>
          <p:cNvSpPr txBox="1"/>
          <p:nvPr/>
        </p:nvSpPr>
        <p:spPr>
          <a:xfrm>
            <a:off x="7141089" y="2464609"/>
            <a:ext cx="1338828" cy="323165"/>
          </a:xfrm>
          <a:prstGeom prst="rect">
            <a:avLst/>
          </a:prstGeom>
          <a:noFill/>
        </p:spPr>
        <p:txBody>
          <a:bodyPr wrap="none" rtlCol="0">
            <a:spAutoFit/>
          </a:bodyPr>
          <a:lstStyle/>
          <a:p>
            <a:r>
              <a:rPr lang="zh-CN" altLang="en-US" sz="1500" dirty="0">
                <a:latin typeface="微软雅黑" panose="020B0503020204020204" pitchFamily="34" charset="-122"/>
                <a:ea typeface="微软雅黑" panose="020B0503020204020204" pitchFamily="34" charset="-122"/>
              </a:rPr>
              <a:t>添加标题内容</a:t>
            </a:r>
            <a:endParaRPr lang="zh-CN" altLang="en-US" sz="1500" dirty="0">
              <a:latin typeface="微软雅黑" panose="020B0503020204020204" pitchFamily="34" charset="-122"/>
              <a:ea typeface="微软雅黑" panose="020B0503020204020204" pitchFamily="34" charset="-122"/>
            </a:endParaRPr>
          </a:p>
        </p:txBody>
      </p:sp>
      <p:sp>
        <p:nvSpPr>
          <p:cNvPr id="6" name="TextBox 5"/>
          <p:cNvSpPr txBox="1"/>
          <p:nvPr/>
        </p:nvSpPr>
        <p:spPr>
          <a:xfrm>
            <a:off x="6666357" y="3572229"/>
            <a:ext cx="1338828" cy="323165"/>
          </a:xfrm>
          <a:prstGeom prst="rect">
            <a:avLst/>
          </a:prstGeom>
          <a:noFill/>
        </p:spPr>
        <p:txBody>
          <a:bodyPr wrap="none" rtlCol="0">
            <a:spAutoFit/>
          </a:bodyPr>
          <a:lstStyle/>
          <a:p>
            <a:r>
              <a:rPr lang="zh-CN" altLang="en-US" sz="1500" dirty="0">
                <a:latin typeface="微软雅黑" panose="020B0503020204020204" pitchFamily="34" charset="-122"/>
                <a:ea typeface="微软雅黑" panose="020B0503020204020204" pitchFamily="34" charset="-122"/>
              </a:rPr>
              <a:t>添加标题内容</a:t>
            </a:r>
            <a:endParaRPr lang="zh-CN" altLang="en-US" sz="1500" dirty="0">
              <a:latin typeface="微软雅黑" panose="020B0503020204020204" pitchFamily="34" charset="-122"/>
              <a:ea typeface="微软雅黑" panose="020B0503020204020204" pitchFamily="34" charset="-122"/>
            </a:endParaRPr>
          </a:p>
        </p:txBody>
      </p:sp>
      <p:sp>
        <p:nvSpPr>
          <p:cNvPr id="7" name="椭圆 34"/>
          <p:cNvSpPr/>
          <p:nvPr/>
        </p:nvSpPr>
        <p:spPr>
          <a:xfrm rot="16200000">
            <a:off x="4634015" y="2235708"/>
            <a:ext cx="916299" cy="117841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8" name="组合 7"/>
          <p:cNvGrpSpPr/>
          <p:nvPr/>
        </p:nvGrpSpPr>
        <p:grpSpPr>
          <a:xfrm rot="5400000">
            <a:off x="6075073" y="2210323"/>
            <a:ext cx="902720" cy="1172844"/>
            <a:chOff x="4020870" y="2194485"/>
            <a:chExt cx="1102258" cy="1432090"/>
          </a:xfrm>
          <a:effectLst>
            <a:outerShdw blurRad="444500" dist="254000" dir="8100000" algn="tr" rotWithShape="0">
              <a:prstClr val="black">
                <a:alpha val="50000"/>
              </a:prstClr>
            </a:outerShdw>
          </a:effectLst>
        </p:grpSpPr>
        <p:sp>
          <p:nvSpPr>
            <p:cNvPr id="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sp>
        <p:nvSpPr>
          <p:cNvPr id="11" name="椭圆 34"/>
          <p:cNvSpPr/>
          <p:nvPr/>
        </p:nvSpPr>
        <p:spPr>
          <a:xfrm rot="5400000">
            <a:off x="5496376" y="3324594"/>
            <a:ext cx="916298" cy="11784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12" name="组合 11"/>
          <p:cNvGrpSpPr/>
          <p:nvPr/>
        </p:nvGrpSpPr>
        <p:grpSpPr>
          <a:xfrm rot="16200000">
            <a:off x="4094159" y="3300887"/>
            <a:ext cx="902720" cy="1172844"/>
            <a:chOff x="4020870" y="2194485"/>
            <a:chExt cx="1102258" cy="1432090"/>
          </a:xfrm>
          <a:effectLst>
            <a:outerShdw blurRad="444500" dist="254000" dir="8100000" algn="tr" rotWithShape="0">
              <a:prstClr val="black">
                <a:alpha val="50000"/>
              </a:prstClr>
            </a:outerShdw>
          </a:effectLst>
        </p:grpSpPr>
        <p:sp>
          <p:nvSpPr>
            <p:cNvPr id="13"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4"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sp>
        <p:nvSpPr>
          <p:cNvPr id="15" name="TextBox 14"/>
          <p:cNvSpPr txBox="1"/>
          <p:nvPr/>
        </p:nvSpPr>
        <p:spPr>
          <a:xfrm>
            <a:off x="6649514" y="3910305"/>
            <a:ext cx="2279295" cy="430887"/>
          </a:xfrm>
          <a:prstGeom prst="rect">
            <a:avLst/>
          </a:prstGeom>
          <a:noFill/>
        </p:spPr>
        <p:txBody>
          <a:bodyPr wrap="square" rtlCol="0">
            <a:spAutoFit/>
          </a:bodyPr>
          <a:lstStyle/>
          <a:p>
            <a:pPr>
              <a:defRPr/>
            </a:pPr>
            <a:r>
              <a:rPr lang="zh-CN" altLang="en-US" sz="1100"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1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2232064" y="2822149"/>
            <a:ext cx="2172721" cy="430887"/>
          </a:xfrm>
          <a:prstGeom prst="rect">
            <a:avLst/>
          </a:prstGeom>
          <a:noFill/>
        </p:spPr>
        <p:txBody>
          <a:bodyPr wrap="square" rtlCol="0">
            <a:spAutoFit/>
          </a:bodyPr>
          <a:lstStyle/>
          <a:p>
            <a:pPr algn="r">
              <a:defRPr/>
            </a:pPr>
            <a:r>
              <a:rPr lang="zh-CN" altLang="en-US" sz="1100"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100" dirty="0">
              <a:latin typeface="微软雅黑" panose="020B0503020204020204" pitchFamily="34" charset="-122"/>
              <a:ea typeface="微软雅黑" panose="020B0503020204020204" pitchFamily="34" charset="-122"/>
            </a:endParaRPr>
          </a:p>
        </p:txBody>
      </p:sp>
      <p:sp>
        <p:nvSpPr>
          <p:cNvPr id="17" name="TextBox 16"/>
          <p:cNvSpPr txBox="1"/>
          <p:nvPr/>
        </p:nvSpPr>
        <p:spPr>
          <a:xfrm>
            <a:off x="1907704" y="3906688"/>
            <a:ext cx="2124560" cy="430887"/>
          </a:xfrm>
          <a:prstGeom prst="rect">
            <a:avLst/>
          </a:prstGeom>
          <a:noFill/>
        </p:spPr>
        <p:txBody>
          <a:bodyPr wrap="square" rtlCol="0">
            <a:spAutoFit/>
          </a:bodyPr>
          <a:lstStyle/>
          <a:p>
            <a:pPr algn="r">
              <a:defRPr/>
            </a:pPr>
            <a:r>
              <a:rPr lang="zh-CN" altLang="en-US" sz="1100"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100" dirty="0">
              <a:latin typeface="微软雅黑" panose="020B0503020204020204" pitchFamily="34" charset="-122"/>
              <a:ea typeface="微软雅黑" panose="020B0503020204020204" pitchFamily="34" charset="-122"/>
            </a:endParaRPr>
          </a:p>
        </p:txBody>
      </p:sp>
      <p:sp>
        <p:nvSpPr>
          <p:cNvPr id="18" name="TextBox 17"/>
          <p:cNvSpPr txBox="1"/>
          <p:nvPr/>
        </p:nvSpPr>
        <p:spPr>
          <a:xfrm>
            <a:off x="7065813" y="2788935"/>
            <a:ext cx="2078187" cy="430887"/>
          </a:xfrm>
          <a:prstGeom prst="rect">
            <a:avLst/>
          </a:prstGeom>
          <a:noFill/>
        </p:spPr>
        <p:txBody>
          <a:bodyPr wrap="square" rtlCol="0">
            <a:spAutoFit/>
          </a:bodyPr>
          <a:lstStyle/>
          <a:p>
            <a:pPr>
              <a:defRPr/>
            </a:pPr>
            <a:r>
              <a:rPr lang="zh-CN" altLang="en-US" sz="1100"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100" dirty="0">
              <a:latin typeface="微软雅黑" panose="020B0503020204020204" pitchFamily="34" charset="-122"/>
              <a:ea typeface="微软雅黑" panose="020B0503020204020204" pitchFamily="34" charset="-122"/>
            </a:endParaRPr>
          </a:p>
        </p:txBody>
      </p:sp>
      <p:sp>
        <p:nvSpPr>
          <p:cNvPr id="19" name="TextBox 18"/>
          <p:cNvSpPr txBox="1"/>
          <p:nvPr/>
        </p:nvSpPr>
        <p:spPr>
          <a:xfrm>
            <a:off x="2585748" y="1384489"/>
            <a:ext cx="1338828" cy="323165"/>
          </a:xfrm>
          <a:prstGeom prst="rect">
            <a:avLst/>
          </a:prstGeom>
          <a:noFill/>
        </p:spPr>
        <p:txBody>
          <a:bodyPr wrap="none" rtlCol="0">
            <a:spAutoFit/>
          </a:bodyPr>
          <a:lstStyle/>
          <a:p>
            <a:pPr algn="r"/>
            <a:r>
              <a:rPr lang="zh-CN" altLang="en-US" sz="1500" dirty="0">
                <a:latin typeface="微软雅黑" panose="020B0503020204020204" pitchFamily="34" charset="-122"/>
                <a:ea typeface="微软雅黑" panose="020B0503020204020204" pitchFamily="34" charset="-122"/>
              </a:rPr>
              <a:t>添加标题内容</a:t>
            </a:r>
            <a:endParaRPr lang="zh-CN" altLang="en-US" sz="1500" dirty="0">
              <a:latin typeface="微软雅黑" panose="020B0503020204020204" pitchFamily="34" charset="-122"/>
              <a:ea typeface="微软雅黑" panose="020B0503020204020204" pitchFamily="34" charset="-122"/>
            </a:endParaRPr>
          </a:p>
        </p:txBody>
      </p:sp>
      <p:sp>
        <p:nvSpPr>
          <p:cNvPr id="20" name="TextBox 19"/>
          <p:cNvSpPr txBox="1"/>
          <p:nvPr/>
        </p:nvSpPr>
        <p:spPr>
          <a:xfrm>
            <a:off x="6643903" y="1419622"/>
            <a:ext cx="1338828" cy="323165"/>
          </a:xfrm>
          <a:prstGeom prst="rect">
            <a:avLst/>
          </a:prstGeom>
          <a:noFill/>
        </p:spPr>
        <p:txBody>
          <a:bodyPr wrap="none" rtlCol="0">
            <a:spAutoFit/>
          </a:bodyPr>
          <a:lstStyle/>
          <a:p>
            <a:r>
              <a:rPr lang="zh-CN" altLang="en-US" sz="1500" dirty="0">
                <a:latin typeface="微软雅黑" panose="020B0503020204020204" pitchFamily="34" charset="-122"/>
                <a:ea typeface="微软雅黑" panose="020B0503020204020204" pitchFamily="34" charset="-122"/>
              </a:rPr>
              <a:t>添加标题内容</a:t>
            </a:r>
            <a:endParaRPr lang="zh-CN" altLang="en-US" sz="1500" dirty="0">
              <a:latin typeface="微软雅黑" panose="020B0503020204020204" pitchFamily="34" charset="-122"/>
              <a:ea typeface="微软雅黑" panose="020B0503020204020204" pitchFamily="34" charset="-122"/>
            </a:endParaRPr>
          </a:p>
        </p:txBody>
      </p:sp>
      <p:sp>
        <p:nvSpPr>
          <p:cNvPr id="21" name="椭圆 34"/>
          <p:cNvSpPr/>
          <p:nvPr/>
        </p:nvSpPr>
        <p:spPr>
          <a:xfrm rot="5400000">
            <a:off x="5512194" y="1164252"/>
            <a:ext cx="916298" cy="11784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22" name="组合 21"/>
          <p:cNvGrpSpPr/>
          <p:nvPr/>
        </p:nvGrpSpPr>
        <p:grpSpPr>
          <a:xfrm rot="16200000">
            <a:off x="4109977" y="1140545"/>
            <a:ext cx="902720" cy="1172844"/>
            <a:chOff x="4020870" y="2194485"/>
            <a:chExt cx="1102258" cy="1432090"/>
          </a:xfrm>
          <a:effectLst>
            <a:outerShdw blurRad="444500" dist="254000" dir="8100000" algn="tr" rotWithShape="0">
              <a:prstClr val="black">
                <a:alpha val="50000"/>
              </a:prstClr>
            </a:outerShdw>
          </a:effectLst>
        </p:grpSpPr>
        <p:sp>
          <p:nvSpPr>
            <p:cNvPr id="23"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24"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sp>
        <p:nvSpPr>
          <p:cNvPr id="25" name="TextBox 24"/>
          <p:cNvSpPr txBox="1"/>
          <p:nvPr/>
        </p:nvSpPr>
        <p:spPr>
          <a:xfrm>
            <a:off x="6631983" y="1707654"/>
            <a:ext cx="2296826" cy="430887"/>
          </a:xfrm>
          <a:prstGeom prst="rect">
            <a:avLst/>
          </a:prstGeom>
          <a:noFill/>
        </p:spPr>
        <p:txBody>
          <a:bodyPr wrap="square" rtlCol="0">
            <a:spAutoFit/>
          </a:bodyPr>
          <a:lstStyle/>
          <a:p>
            <a:pPr>
              <a:defRPr/>
            </a:pPr>
            <a:r>
              <a:rPr lang="zh-CN" altLang="en-US" sz="1100"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100" dirty="0">
              <a:latin typeface="微软雅黑" panose="020B0503020204020204" pitchFamily="34" charset="-122"/>
              <a:ea typeface="微软雅黑" panose="020B0503020204020204" pitchFamily="34" charset="-122"/>
            </a:endParaRPr>
          </a:p>
        </p:txBody>
      </p:sp>
      <p:sp>
        <p:nvSpPr>
          <p:cNvPr id="26" name="TextBox 25"/>
          <p:cNvSpPr txBox="1"/>
          <p:nvPr/>
        </p:nvSpPr>
        <p:spPr>
          <a:xfrm>
            <a:off x="1907704" y="1710912"/>
            <a:ext cx="2088880" cy="430887"/>
          </a:xfrm>
          <a:prstGeom prst="rect">
            <a:avLst/>
          </a:prstGeom>
          <a:noFill/>
        </p:spPr>
        <p:txBody>
          <a:bodyPr wrap="square" rtlCol="0">
            <a:spAutoFit/>
          </a:bodyPr>
          <a:lstStyle/>
          <a:p>
            <a:pPr algn="r">
              <a:defRPr/>
            </a:pPr>
            <a:r>
              <a:rPr lang="zh-CN" altLang="en-US" sz="1100"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100" dirty="0">
              <a:latin typeface="微软雅黑" panose="020B0503020204020204" pitchFamily="34" charset="-122"/>
              <a:ea typeface="微软雅黑" panose="020B0503020204020204" pitchFamily="34" charset="-122"/>
            </a:endParaRPr>
          </a:p>
        </p:txBody>
      </p:sp>
      <p:sp>
        <p:nvSpPr>
          <p:cNvPr id="27" name="KSO_Shape"/>
          <p:cNvSpPr/>
          <p:nvPr/>
        </p:nvSpPr>
        <p:spPr bwMode="auto">
          <a:xfrm>
            <a:off x="4430481" y="1507552"/>
            <a:ext cx="553496"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sp>
        <p:nvSpPr>
          <p:cNvPr id="28" name="KSO_Shape"/>
          <p:cNvSpPr/>
          <p:nvPr/>
        </p:nvSpPr>
        <p:spPr bwMode="auto">
          <a:xfrm>
            <a:off x="4990274" y="2558000"/>
            <a:ext cx="520754" cy="521623"/>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sp>
        <p:nvSpPr>
          <p:cNvPr id="29" name="KSO_Shape"/>
          <p:cNvSpPr/>
          <p:nvPr/>
        </p:nvSpPr>
        <p:spPr bwMode="auto">
          <a:xfrm>
            <a:off x="4425410" y="3667391"/>
            <a:ext cx="517292" cy="445733"/>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sp>
        <p:nvSpPr>
          <p:cNvPr id="30" name="KSO_Shape"/>
          <p:cNvSpPr/>
          <p:nvPr/>
        </p:nvSpPr>
        <p:spPr bwMode="auto">
          <a:xfrm>
            <a:off x="5553296" y="1547486"/>
            <a:ext cx="597147" cy="41004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sp>
        <p:nvSpPr>
          <p:cNvPr id="31" name="KSO_Shape"/>
          <p:cNvSpPr/>
          <p:nvPr/>
        </p:nvSpPr>
        <p:spPr bwMode="auto">
          <a:xfrm>
            <a:off x="6122943" y="2544250"/>
            <a:ext cx="522958" cy="51772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sp>
        <p:nvSpPr>
          <p:cNvPr id="32" name="KSO_Shape"/>
          <p:cNvSpPr/>
          <p:nvPr/>
        </p:nvSpPr>
        <p:spPr>
          <a:xfrm>
            <a:off x="5580677" y="3675634"/>
            <a:ext cx="480292" cy="480292"/>
          </a:xfrm>
          <a:custGeom>
            <a:avLst/>
            <a:gdLst>
              <a:gd name="connsiteX0" fmla="*/ 1063385 w 1944000"/>
              <a:gd name="connsiteY0" fmla="*/ 1082014 h 1944000"/>
              <a:gd name="connsiteX1" fmla="*/ 1093900 w 1944000"/>
              <a:gd name="connsiteY1" fmla="*/ 1089952 h 1944000"/>
              <a:gd name="connsiteX2" fmla="*/ 1121871 w 1944000"/>
              <a:gd name="connsiteY2" fmla="*/ 1097572 h 1944000"/>
              <a:gd name="connsiteX3" fmla="*/ 1146982 w 1944000"/>
              <a:gd name="connsiteY3" fmla="*/ 1104557 h 1944000"/>
              <a:gd name="connsiteX4" fmla="*/ 1169550 w 1944000"/>
              <a:gd name="connsiteY4" fmla="*/ 1111542 h 1944000"/>
              <a:gd name="connsiteX5" fmla="*/ 1188940 w 1944000"/>
              <a:gd name="connsiteY5" fmla="*/ 1118209 h 1944000"/>
              <a:gd name="connsiteX6" fmla="*/ 1205469 w 1944000"/>
              <a:gd name="connsiteY6" fmla="*/ 1124559 h 1944000"/>
              <a:gd name="connsiteX7" fmla="*/ 1212779 w 1944000"/>
              <a:gd name="connsiteY7" fmla="*/ 1127734 h 1944000"/>
              <a:gd name="connsiteX8" fmla="*/ 1219137 w 1944000"/>
              <a:gd name="connsiteY8" fmla="*/ 1130592 h 1944000"/>
              <a:gd name="connsiteX9" fmla="*/ 1225176 w 1944000"/>
              <a:gd name="connsiteY9" fmla="*/ 1133449 h 1944000"/>
              <a:gd name="connsiteX10" fmla="*/ 1230262 w 1944000"/>
              <a:gd name="connsiteY10" fmla="*/ 1136307 h 1944000"/>
              <a:gd name="connsiteX11" fmla="*/ 1238526 w 1944000"/>
              <a:gd name="connsiteY11" fmla="*/ 1141704 h 1944000"/>
              <a:gd name="connsiteX12" fmla="*/ 1245837 w 1944000"/>
              <a:gd name="connsiteY12" fmla="*/ 1146784 h 1944000"/>
              <a:gd name="connsiteX13" fmla="*/ 1253148 w 1944000"/>
              <a:gd name="connsiteY13" fmla="*/ 1152499 h 1944000"/>
              <a:gd name="connsiteX14" fmla="*/ 1259823 w 1944000"/>
              <a:gd name="connsiteY14" fmla="*/ 1158532 h 1944000"/>
              <a:gd name="connsiteX15" fmla="*/ 1265862 w 1944000"/>
              <a:gd name="connsiteY15" fmla="*/ 1164564 h 1944000"/>
              <a:gd name="connsiteX16" fmla="*/ 1271266 w 1944000"/>
              <a:gd name="connsiteY16" fmla="*/ 1170914 h 1944000"/>
              <a:gd name="connsiteX17" fmla="*/ 1276351 w 1944000"/>
              <a:gd name="connsiteY17" fmla="*/ 1177582 h 1944000"/>
              <a:gd name="connsiteX18" fmla="*/ 1280801 w 1944000"/>
              <a:gd name="connsiteY18" fmla="*/ 1184567 h 1944000"/>
              <a:gd name="connsiteX19" fmla="*/ 1284934 w 1944000"/>
              <a:gd name="connsiteY19" fmla="*/ 1191234 h 1944000"/>
              <a:gd name="connsiteX20" fmla="*/ 1288112 w 1944000"/>
              <a:gd name="connsiteY20" fmla="*/ 1198537 h 1944000"/>
              <a:gd name="connsiteX21" fmla="*/ 1291291 w 1944000"/>
              <a:gd name="connsiteY21" fmla="*/ 1206157 h 1944000"/>
              <a:gd name="connsiteX22" fmla="*/ 1293516 w 1944000"/>
              <a:gd name="connsiteY22" fmla="*/ 1214094 h 1944000"/>
              <a:gd name="connsiteX23" fmla="*/ 1295423 w 1944000"/>
              <a:gd name="connsiteY23" fmla="*/ 1222032 h 1944000"/>
              <a:gd name="connsiteX24" fmla="*/ 1296694 w 1944000"/>
              <a:gd name="connsiteY24" fmla="*/ 1230287 h 1944000"/>
              <a:gd name="connsiteX25" fmla="*/ 1297330 w 1944000"/>
              <a:gd name="connsiteY25" fmla="*/ 1238859 h 1944000"/>
              <a:gd name="connsiteX26" fmla="*/ 1297648 w 1944000"/>
              <a:gd name="connsiteY26" fmla="*/ 1247432 h 1944000"/>
              <a:gd name="connsiteX27" fmla="*/ 1297330 w 1944000"/>
              <a:gd name="connsiteY27" fmla="*/ 1257275 h 1944000"/>
              <a:gd name="connsiteX28" fmla="*/ 1296377 w 1944000"/>
              <a:gd name="connsiteY28" fmla="*/ 1266800 h 1944000"/>
              <a:gd name="connsiteX29" fmla="*/ 1295105 w 1944000"/>
              <a:gd name="connsiteY29" fmla="*/ 1276007 h 1944000"/>
              <a:gd name="connsiteX30" fmla="*/ 1292880 w 1944000"/>
              <a:gd name="connsiteY30" fmla="*/ 1285215 h 1944000"/>
              <a:gd name="connsiteX31" fmla="*/ 1290019 w 1944000"/>
              <a:gd name="connsiteY31" fmla="*/ 1294422 h 1944000"/>
              <a:gd name="connsiteX32" fmla="*/ 1286841 w 1944000"/>
              <a:gd name="connsiteY32" fmla="*/ 1303312 h 1944000"/>
              <a:gd name="connsiteX33" fmla="*/ 1283344 w 1944000"/>
              <a:gd name="connsiteY33" fmla="*/ 1312202 h 1944000"/>
              <a:gd name="connsiteX34" fmla="*/ 1278576 w 1944000"/>
              <a:gd name="connsiteY34" fmla="*/ 1320775 h 1944000"/>
              <a:gd name="connsiteX35" fmla="*/ 1273808 w 1944000"/>
              <a:gd name="connsiteY35" fmla="*/ 1329347 h 1944000"/>
              <a:gd name="connsiteX36" fmla="*/ 1267769 w 1944000"/>
              <a:gd name="connsiteY36" fmla="*/ 1337602 h 1944000"/>
              <a:gd name="connsiteX37" fmla="*/ 1261412 w 1944000"/>
              <a:gd name="connsiteY37" fmla="*/ 1345857 h 1944000"/>
              <a:gd name="connsiteX38" fmla="*/ 1254737 w 1944000"/>
              <a:gd name="connsiteY38" fmla="*/ 1353795 h 1944000"/>
              <a:gd name="connsiteX39" fmla="*/ 1247426 w 1944000"/>
              <a:gd name="connsiteY39" fmla="*/ 1361732 h 1944000"/>
              <a:gd name="connsiteX40" fmla="*/ 1239162 w 1944000"/>
              <a:gd name="connsiteY40" fmla="*/ 1369670 h 1944000"/>
              <a:gd name="connsiteX41" fmla="*/ 1230580 w 1944000"/>
              <a:gd name="connsiteY41" fmla="*/ 1376655 h 1944000"/>
              <a:gd name="connsiteX42" fmla="*/ 1221362 w 1944000"/>
              <a:gd name="connsiteY42" fmla="*/ 1384275 h 1944000"/>
              <a:gd name="connsiteX43" fmla="*/ 1214051 w 1944000"/>
              <a:gd name="connsiteY43" fmla="*/ 1389672 h 1944000"/>
              <a:gd name="connsiteX44" fmla="*/ 1206422 w 1944000"/>
              <a:gd name="connsiteY44" fmla="*/ 1394435 h 1944000"/>
              <a:gd name="connsiteX45" fmla="*/ 1198476 w 1944000"/>
              <a:gd name="connsiteY45" fmla="*/ 1399515 h 1944000"/>
              <a:gd name="connsiteX46" fmla="*/ 1190211 w 1944000"/>
              <a:gd name="connsiteY46" fmla="*/ 1403960 h 1944000"/>
              <a:gd name="connsiteX47" fmla="*/ 1181311 w 1944000"/>
              <a:gd name="connsiteY47" fmla="*/ 1408087 h 1944000"/>
              <a:gd name="connsiteX48" fmla="*/ 1172411 w 1944000"/>
              <a:gd name="connsiteY48" fmla="*/ 1411897 h 1944000"/>
              <a:gd name="connsiteX49" fmla="*/ 1163193 w 1944000"/>
              <a:gd name="connsiteY49" fmla="*/ 1416025 h 1944000"/>
              <a:gd name="connsiteX50" fmla="*/ 1153340 w 1944000"/>
              <a:gd name="connsiteY50" fmla="*/ 1419517 h 1944000"/>
              <a:gd name="connsiteX51" fmla="*/ 1143486 w 1944000"/>
              <a:gd name="connsiteY51" fmla="*/ 1422692 h 1944000"/>
              <a:gd name="connsiteX52" fmla="*/ 1132997 w 1944000"/>
              <a:gd name="connsiteY52" fmla="*/ 1425867 h 1944000"/>
              <a:gd name="connsiteX53" fmla="*/ 1122189 w 1944000"/>
              <a:gd name="connsiteY53" fmla="*/ 1428407 h 1944000"/>
              <a:gd name="connsiteX54" fmla="*/ 1111064 w 1944000"/>
              <a:gd name="connsiteY54" fmla="*/ 1431265 h 1944000"/>
              <a:gd name="connsiteX55" fmla="*/ 1099621 w 1944000"/>
              <a:gd name="connsiteY55" fmla="*/ 1433487 h 1944000"/>
              <a:gd name="connsiteX56" fmla="*/ 1087860 w 1944000"/>
              <a:gd name="connsiteY56" fmla="*/ 1435392 h 1944000"/>
              <a:gd name="connsiteX57" fmla="*/ 1075782 w 1944000"/>
              <a:gd name="connsiteY57" fmla="*/ 1436980 h 1944000"/>
              <a:gd name="connsiteX58" fmla="*/ 1063385 w 1944000"/>
              <a:gd name="connsiteY58" fmla="*/ 1438567 h 1944000"/>
              <a:gd name="connsiteX59" fmla="*/ 880616 w 1944000"/>
              <a:gd name="connsiteY59" fmla="*/ 505752 h 1944000"/>
              <a:gd name="connsiteX60" fmla="*/ 880616 w 1944000"/>
              <a:gd name="connsiteY60" fmla="*/ 814362 h 1944000"/>
              <a:gd name="connsiteX61" fmla="*/ 847241 w 1944000"/>
              <a:gd name="connsiteY61" fmla="*/ 805789 h 1944000"/>
              <a:gd name="connsiteX62" fmla="*/ 820223 w 1944000"/>
              <a:gd name="connsiteY62" fmla="*/ 798804 h 1944000"/>
              <a:gd name="connsiteX63" fmla="*/ 799879 w 1944000"/>
              <a:gd name="connsiteY63" fmla="*/ 793089 h 1944000"/>
              <a:gd name="connsiteX64" fmla="*/ 785894 w 1944000"/>
              <a:gd name="connsiteY64" fmla="*/ 788327 h 1944000"/>
              <a:gd name="connsiteX65" fmla="*/ 771590 w 1944000"/>
              <a:gd name="connsiteY65" fmla="*/ 782929 h 1944000"/>
              <a:gd name="connsiteX66" fmla="*/ 757922 w 1944000"/>
              <a:gd name="connsiteY66" fmla="*/ 776897 h 1944000"/>
              <a:gd name="connsiteX67" fmla="*/ 745843 w 1944000"/>
              <a:gd name="connsiteY67" fmla="*/ 770229 h 1944000"/>
              <a:gd name="connsiteX68" fmla="*/ 739804 w 1944000"/>
              <a:gd name="connsiteY68" fmla="*/ 767054 h 1944000"/>
              <a:gd name="connsiteX69" fmla="*/ 734400 w 1944000"/>
              <a:gd name="connsiteY69" fmla="*/ 763879 h 1944000"/>
              <a:gd name="connsiteX70" fmla="*/ 728679 w 1944000"/>
              <a:gd name="connsiteY70" fmla="*/ 760069 h 1944000"/>
              <a:gd name="connsiteX71" fmla="*/ 723593 w 1944000"/>
              <a:gd name="connsiteY71" fmla="*/ 756577 h 1944000"/>
              <a:gd name="connsiteX72" fmla="*/ 718825 w 1944000"/>
              <a:gd name="connsiteY72" fmla="*/ 752767 h 1944000"/>
              <a:gd name="connsiteX73" fmla="*/ 714057 w 1944000"/>
              <a:gd name="connsiteY73" fmla="*/ 749274 h 1944000"/>
              <a:gd name="connsiteX74" fmla="*/ 709925 w 1944000"/>
              <a:gd name="connsiteY74" fmla="*/ 745464 h 1944000"/>
              <a:gd name="connsiteX75" fmla="*/ 705475 w 1944000"/>
              <a:gd name="connsiteY75" fmla="*/ 741337 h 1944000"/>
              <a:gd name="connsiteX76" fmla="*/ 701979 w 1944000"/>
              <a:gd name="connsiteY76" fmla="*/ 737209 h 1944000"/>
              <a:gd name="connsiteX77" fmla="*/ 698164 w 1944000"/>
              <a:gd name="connsiteY77" fmla="*/ 733082 h 1944000"/>
              <a:gd name="connsiteX78" fmla="*/ 694668 w 1944000"/>
              <a:gd name="connsiteY78" fmla="*/ 728954 h 1944000"/>
              <a:gd name="connsiteX79" fmla="*/ 691807 w 1944000"/>
              <a:gd name="connsiteY79" fmla="*/ 724827 h 1944000"/>
              <a:gd name="connsiteX80" fmla="*/ 688629 w 1944000"/>
              <a:gd name="connsiteY80" fmla="*/ 720699 h 1944000"/>
              <a:gd name="connsiteX81" fmla="*/ 686086 w 1944000"/>
              <a:gd name="connsiteY81" fmla="*/ 716254 h 1944000"/>
              <a:gd name="connsiteX82" fmla="*/ 683543 w 1944000"/>
              <a:gd name="connsiteY82" fmla="*/ 712127 h 1944000"/>
              <a:gd name="connsiteX83" fmla="*/ 681000 w 1944000"/>
              <a:gd name="connsiteY83" fmla="*/ 707682 h 1944000"/>
              <a:gd name="connsiteX84" fmla="*/ 679093 w 1944000"/>
              <a:gd name="connsiteY84" fmla="*/ 703237 h 1944000"/>
              <a:gd name="connsiteX85" fmla="*/ 677186 w 1944000"/>
              <a:gd name="connsiteY85" fmla="*/ 698474 h 1944000"/>
              <a:gd name="connsiteX86" fmla="*/ 675596 w 1944000"/>
              <a:gd name="connsiteY86" fmla="*/ 694347 h 1944000"/>
              <a:gd name="connsiteX87" fmla="*/ 674325 w 1944000"/>
              <a:gd name="connsiteY87" fmla="*/ 689584 h 1944000"/>
              <a:gd name="connsiteX88" fmla="*/ 673053 w 1944000"/>
              <a:gd name="connsiteY88" fmla="*/ 684822 h 1944000"/>
              <a:gd name="connsiteX89" fmla="*/ 671782 w 1944000"/>
              <a:gd name="connsiteY89" fmla="*/ 680059 h 1944000"/>
              <a:gd name="connsiteX90" fmla="*/ 671146 w 1944000"/>
              <a:gd name="connsiteY90" fmla="*/ 675297 h 1944000"/>
              <a:gd name="connsiteX91" fmla="*/ 670511 w 1944000"/>
              <a:gd name="connsiteY91" fmla="*/ 670217 h 1944000"/>
              <a:gd name="connsiteX92" fmla="*/ 670193 w 1944000"/>
              <a:gd name="connsiteY92" fmla="*/ 665137 h 1944000"/>
              <a:gd name="connsiteX93" fmla="*/ 670193 w 1944000"/>
              <a:gd name="connsiteY93" fmla="*/ 660374 h 1944000"/>
              <a:gd name="connsiteX94" fmla="*/ 670511 w 1944000"/>
              <a:gd name="connsiteY94" fmla="*/ 652437 h 1944000"/>
              <a:gd name="connsiteX95" fmla="*/ 671146 w 1944000"/>
              <a:gd name="connsiteY95" fmla="*/ 644499 h 1944000"/>
              <a:gd name="connsiteX96" fmla="*/ 672736 w 1944000"/>
              <a:gd name="connsiteY96" fmla="*/ 636879 h 1944000"/>
              <a:gd name="connsiteX97" fmla="*/ 674643 w 1944000"/>
              <a:gd name="connsiteY97" fmla="*/ 629259 h 1944000"/>
              <a:gd name="connsiteX98" fmla="*/ 676868 w 1944000"/>
              <a:gd name="connsiteY98" fmla="*/ 622274 h 1944000"/>
              <a:gd name="connsiteX99" fmla="*/ 679728 w 1944000"/>
              <a:gd name="connsiteY99" fmla="*/ 614972 h 1944000"/>
              <a:gd name="connsiteX100" fmla="*/ 683225 w 1944000"/>
              <a:gd name="connsiteY100" fmla="*/ 607669 h 1944000"/>
              <a:gd name="connsiteX101" fmla="*/ 687039 w 1944000"/>
              <a:gd name="connsiteY101" fmla="*/ 600684 h 1944000"/>
              <a:gd name="connsiteX102" fmla="*/ 691807 w 1944000"/>
              <a:gd name="connsiteY102" fmla="*/ 593699 h 1944000"/>
              <a:gd name="connsiteX103" fmla="*/ 696575 w 1944000"/>
              <a:gd name="connsiteY103" fmla="*/ 587349 h 1944000"/>
              <a:gd name="connsiteX104" fmla="*/ 702297 w 1944000"/>
              <a:gd name="connsiteY104" fmla="*/ 580682 h 1944000"/>
              <a:gd name="connsiteX105" fmla="*/ 708336 w 1944000"/>
              <a:gd name="connsiteY105" fmla="*/ 574014 h 1944000"/>
              <a:gd name="connsiteX106" fmla="*/ 714693 w 1944000"/>
              <a:gd name="connsiteY106" fmla="*/ 567664 h 1944000"/>
              <a:gd name="connsiteX107" fmla="*/ 722004 w 1944000"/>
              <a:gd name="connsiteY107" fmla="*/ 561632 h 1944000"/>
              <a:gd name="connsiteX108" fmla="*/ 729632 w 1944000"/>
              <a:gd name="connsiteY108" fmla="*/ 555282 h 1944000"/>
              <a:gd name="connsiteX109" fmla="*/ 737897 w 1944000"/>
              <a:gd name="connsiteY109" fmla="*/ 549249 h 1944000"/>
              <a:gd name="connsiteX110" fmla="*/ 743936 w 1944000"/>
              <a:gd name="connsiteY110" fmla="*/ 545122 h 1944000"/>
              <a:gd name="connsiteX111" fmla="*/ 750293 w 1944000"/>
              <a:gd name="connsiteY111" fmla="*/ 540994 h 1944000"/>
              <a:gd name="connsiteX112" fmla="*/ 757286 w 1944000"/>
              <a:gd name="connsiteY112" fmla="*/ 537502 h 1944000"/>
              <a:gd name="connsiteX113" fmla="*/ 764597 w 1944000"/>
              <a:gd name="connsiteY113" fmla="*/ 533692 h 1944000"/>
              <a:gd name="connsiteX114" fmla="*/ 772544 w 1944000"/>
              <a:gd name="connsiteY114" fmla="*/ 530517 h 1944000"/>
              <a:gd name="connsiteX115" fmla="*/ 780490 w 1944000"/>
              <a:gd name="connsiteY115" fmla="*/ 527342 h 1944000"/>
              <a:gd name="connsiteX116" fmla="*/ 789072 w 1944000"/>
              <a:gd name="connsiteY116" fmla="*/ 524167 h 1944000"/>
              <a:gd name="connsiteX117" fmla="*/ 797654 w 1944000"/>
              <a:gd name="connsiteY117" fmla="*/ 521627 h 1944000"/>
              <a:gd name="connsiteX118" fmla="*/ 806872 w 1944000"/>
              <a:gd name="connsiteY118" fmla="*/ 519087 h 1944000"/>
              <a:gd name="connsiteX119" fmla="*/ 816408 w 1944000"/>
              <a:gd name="connsiteY119" fmla="*/ 516229 h 1944000"/>
              <a:gd name="connsiteX120" fmla="*/ 825944 w 1944000"/>
              <a:gd name="connsiteY120" fmla="*/ 514324 h 1944000"/>
              <a:gd name="connsiteX121" fmla="*/ 836116 w 1944000"/>
              <a:gd name="connsiteY121" fmla="*/ 512102 h 1944000"/>
              <a:gd name="connsiteX122" fmla="*/ 846923 w 1944000"/>
              <a:gd name="connsiteY122" fmla="*/ 510514 h 1944000"/>
              <a:gd name="connsiteX123" fmla="*/ 858048 w 1944000"/>
              <a:gd name="connsiteY123" fmla="*/ 508927 h 1944000"/>
              <a:gd name="connsiteX124" fmla="*/ 869173 w 1944000"/>
              <a:gd name="connsiteY124" fmla="*/ 507022 h 1944000"/>
              <a:gd name="connsiteX125" fmla="*/ 880616 w 1944000"/>
              <a:gd name="connsiteY125" fmla="*/ 217144 h 1944000"/>
              <a:gd name="connsiteX126" fmla="*/ 880616 w 1944000"/>
              <a:gd name="connsiteY126" fmla="*/ 333984 h 1944000"/>
              <a:gd name="connsiteX127" fmla="*/ 863451 w 1944000"/>
              <a:gd name="connsiteY127" fmla="*/ 335254 h 1944000"/>
              <a:gd name="connsiteX128" fmla="*/ 846287 w 1944000"/>
              <a:gd name="connsiteY128" fmla="*/ 337159 h 1944000"/>
              <a:gd name="connsiteX129" fmla="*/ 829440 w 1944000"/>
              <a:gd name="connsiteY129" fmla="*/ 339382 h 1944000"/>
              <a:gd name="connsiteX130" fmla="*/ 812912 w 1944000"/>
              <a:gd name="connsiteY130" fmla="*/ 341922 h 1944000"/>
              <a:gd name="connsiteX131" fmla="*/ 796701 w 1944000"/>
              <a:gd name="connsiteY131" fmla="*/ 344779 h 1944000"/>
              <a:gd name="connsiteX132" fmla="*/ 780490 w 1944000"/>
              <a:gd name="connsiteY132" fmla="*/ 347954 h 1944000"/>
              <a:gd name="connsiteX133" fmla="*/ 764279 w 1944000"/>
              <a:gd name="connsiteY133" fmla="*/ 351764 h 1944000"/>
              <a:gd name="connsiteX134" fmla="*/ 748386 w 1944000"/>
              <a:gd name="connsiteY134" fmla="*/ 355892 h 1944000"/>
              <a:gd name="connsiteX135" fmla="*/ 726136 w 1944000"/>
              <a:gd name="connsiteY135" fmla="*/ 362242 h 1944000"/>
              <a:gd name="connsiteX136" fmla="*/ 704839 w 1944000"/>
              <a:gd name="connsiteY136" fmla="*/ 368909 h 1944000"/>
              <a:gd name="connsiteX137" fmla="*/ 684814 w 1944000"/>
              <a:gd name="connsiteY137" fmla="*/ 375894 h 1944000"/>
              <a:gd name="connsiteX138" fmla="*/ 666061 w 1944000"/>
              <a:gd name="connsiteY138" fmla="*/ 383197 h 1944000"/>
              <a:gd name="connsiteX139" fmla="*/ 657160 w 1944000"/>
              <a:gd name="connsiteY139" fmla="*/ 387324 h 1944000"/>
              <a:gd name="connsiteX140" fmla="*/ 648260 w 1944000"/>
              <a:gd name="connsiteY140" fmla="*/ 391134 h 1944000"/>
              <a:gd name="connsiteX141" fmla="*/ 639996 w 1944000"/>
              <a:gd name="connsiteY141" fmla="*/ 395262 h 1944000"/>
              <a:gd name="connsiteX142" fmla="*/ 632050 w 1944000"/>
              <a:gd name="connsiteY142" fmla="*/ 399072 h 1944000"/>
              <a:gd name="connsiteX143" fmla="*/ 624103 w 1944000"/>
              <a:gd name="connsiteY143" fmla="*/ 403517 h 1944000"/>
              <a:gd name="connsiteX144" fmla="*/ 616792 w 1944000"/>
              <a:gd name="connsiteY144" fmla="*/ 407644 h 1944000"/>
              <a:gd name="connsiteX145" fmla="*/ 609481 w 1944000"/>
              <a:gd name="connsiteY145" fmla="*/ 412089 h 1944000"/>
              <a:gd name="connsiteX146" fmla="*/ 602806 w 1944000"/>
              <a:gd name="connsiteY146" fmla="*/ 416534 h 1944000"/>
              <a:gd name="connsiteX147" fmla="*/ 593906 w 1944000"/>
              <a:gd name="connsiteY147" fmla="*/ 422567 h 1944000"/>
              <a:gd name="connsiteX148" fmla="*/ 585642 w 1944000"/>
              <a:gd name="connsiteY148" fmla="*/ 428282 h 1944000"/>
              <a:gd name="connsiteX149" fmla="*/ 577060 w 1944000"/>
              <a:gd name="connsiteY149" fmla="*/ 434632 h 1944000"/>
              <a:gd name="connsiteX150" fmla="*/ 569113 w 1944000"/>
              <a:gd name="connsiteY150" fmla="*/ 440982 h 1944000"/>
              <a:gd name="connsiteX151" fmla="*/ 561167 w 1944000"/>
              <a:gd name="connsiteY151" fmla="*/ 447967 h 1944000"/>
              <a:gd name="connsiteX152" fmla="*/ 553538 w 1944000"/>
              <a:gd name="connsiteY152" fmla="*/ 454317 h 1944000"/>
              <a:gd name="connsiteX153" fmla="*/ 545910 w 1944000"/>
              <a:gd name="connsiteY153" fmla="*/ 461302 h 1944000"/>
              <a:gd name="connsiteX154" fmla="*/ 538917 w 1944000"/>
              <a:gd name="connsiteY154" fmla="*/ 468604 h 1944000"/>
              <a:gd name="connsiteX155" fmla="*/ 532241 w 1944000"/>
              <a:gd name="connsiteY155" fmla="*/ 475907 h 1944000"/>
              <a:gd name="connsiteX156" fmla="*/ 525249 w 1944000"/>
              <a:gd name="connsiteY156" fmla="*/ 483527 h 1944000"/>
              <a:gd name="connsiteX157" fmla="*/ 518891 w 1944000"/>
              <a:gd name="connsiteY157" fmla="*/ 491464 h 1944000"/>
              <a:gd name="connsiteX158" fmla="*/ 512534 w 1944000"/>
              <a:gd name="connsiteY158" fmla="*/ 499402 h 1944000"/>
              <a:gd name="connsiteX159" fmla="*/ 506813 w 1944000"/>
              <a:gd name="connsiteY159" fmla="*/ 507022 h 1944000"/>
              <a:gd name="connsiteX160" fmla="*/ 501091 w 1944000"/>
              <a:gd name="connsiteY160" fmla="*/ 515277 h 1944000"/>
              <a:gd name="connsiteX161" fmla="*/ 495370 w 1944000"/>
              <a:gd name="connsiteY161" fmla="*/ 523849 h 1944000"/>
              <a:gd name="connsiteX162" fmla="*/ 490284 w 1944000"/>
              <a:gd name="connsiteY162" fmla="*/ 532422 h 1944000"/>
              <a:gd name="connsiteX163" fmla="*/ 485198 w 1944000"/>
              <a:gd name="connsiteY163" fmla="*/ 541312 h 1944000"/>
              <a:gd name="connsiteX164" fmla="*/ 480430 w 1944000"/>
              <a:gd name="connsiteY164" fmla="*/ 550202 h 1944000"/>
              <a:gd name="connsiteX165" fmla="*/ 475980 w 1944000"/>
              <a:gd name="connsiteY165" fmla="*/ 559092 h 1944000"/>
              <a:gd name="connsiteX166" fmla="*/ 472166 w 1944000"/>
              <a:gd name="connsiteY166" fmla="*/ 568299 h 1944000"/>
              <a:gd name="connsiteX167" fmla="*/ 468352 w 1944000"/>
              <a:gd name="connsiteY167" fmla="*/ 577507 h 1944000"/>
              <a:gd name="connsiteX168" fmla="*/ 464855 w 1944000"/>
              <a:gd name="connsiteY168" fmla="*/ 586714 h 1944000"/>
              <a:gd name="connsiteX169" fmla="*/ 461994 w 1944000"/>
              <a:gd name="connsiteY169" fmla="*/ 596239 h 1944000"/>
              <a:gd name="connsiteX170" fmla="*/ 459134 w 1944000"/>
              <a:gd name="connsiteY170" fmla="*/ 605764 h 1944000"/>
              <a:gd name="connsiteX171" fmla="*/ 456591 w 1944000"/>
              <a:gd name="connsiteY171" fmla="*/ 615289 h 1944000"/>
              <a:gd name="connsiteX172" fmla="*/ 454684 w 1944000"/>
              <a:gd name="connsiteY172" fmla="*/ 624814 h 1944000"/>
              <a:gd name="connsiteX173" fmla="*/ 453094 w 1944000"/>
              <a:gd name="connsiteY173" fmla="*/ 634657 h 1944000"/>
              <a:gd name="connsiteX174" fmla="*/ 451187 w 1944000"/>
              <a:gd name="connsiteY174" fmla="*/ 644182 h 1944000"/>
              <a:gd name="connsiteX175" fmla="*/ 450234 w 1944000"/>
              <a:gd name="connsiteY175" fmla="*/ 654024 h 1944000"/>
              <a:gd name="connsiteX176" fmla="*/ 449280 w 1944000"/>
              <a:gd name="connsiteY176" fmla="*/ 664184 h 1944000"/>
              <a:gd name="connsiteX177" fmla="*/ 448962 w 1944000"/>
              <a:gd name="connsiteY177" fmla="*/ 674344 h 1944000"/>
              <a:gd name="connsiteX178" fmla="*/ 448644 w 1944000"/>
              <a:gd name="connsiteY178" fmla="*/ 684822 h 1944000"/>
              <a:gd name="connsiteX179" fmla="*/ 448962 w 1944000"/>
              <a:gd name="connsiteY179" fmla="*/ 695934 h 1944000"/>
              <a:gd name="connsiteX180" fmla="*/ 449598 w 1944000"/>
              <a:gd name="connsiteY180" fmla="*/ 706729 h 1944000"/>
              <a:gd name="connsiteX181" fmla="*/ 450552 w 1944000"/>
              <a:gd name="connsiteY181" fmla="*/ 717842 h 1944000"/>
              <a:gd name="connsiteX182" fmla="*/ 452141 w 1944000"/>
              <a:gd name="connsiteY182" fmla="*/ 728637 h 1944000"/>
              <a:gd name="connsiteX183" fmla="*/ 453730 w 1944000"/>
              <a:gd name="connsiteY183" fmla="*/ 739432 h 1944000"/>
              <a:gd name="connsiteX184" fmla="*/ 455955 w 1944000"/>
              <a:gd name="connsiteY184" fmla="*/ 749909 h 1944000"/>
              <a:gd name="connsiteX185" fmla="*/ 458180 w 1944000"/>
              <a:gd name="connsiteY185" fmla="*/ 760387 h 1944000"/>
              <a:gd name="connsiteX186" fmla="*/ 461359 w 1944000"/>
              <a:gd name="connsiteY186" fmla="*/ 770547 h 1944000"/>
              <a:gd name="connsiteX187" fmla="*/ 464537 w 1944000"/>
              <a:gd name="connsiteY187" fmla="*/ 781024 h 1944000"/>
              <a:gd name="connsiteX188" fmla="*/ 468352 w 1944000"/>
              <a:gd name="connsiteY188" fmla="*/ 791184 h 1944000"/>
              <a:gd name="connsiteX189" fmla="*/ 472484 w 1944000"/>
              <a:gd name="connsiteY189" fmla="*/ 801027 h 1944000"/>
              <a:gd name="connsiteX190" fmla="*/ 476934 w 1944000"/>
              <a:gd name="connsiteY190" fmla="*/ 810869 h 1944000"/>
              <a:gd name="connsiteX191" fmla="*/ 482020 w 1944000"/>
              <a:gd name="connsiteY191" fmla="*/ 820712 h 1944000"/>
              <a:gd name="connsiteX192" fmla="*/ 487423 w 1944000"/>
              <a:gd name="connsiteY192" fmla="*/ 830237 h 1944000"/>
              <a:gd name="connsiteX193" fmla="*/ 492827 w 1944000"/>
              <a:gd name="connsiteY193" fmla="*/ 839762 h 1944000"/>
              <a:gd name="connsiteX194" fmla="*/ 498866 w 1944000"/>
              <a:gd name="connsiteY194" fmla="*/ 848969 h 1944000"/>
              <a:gd name="connsiteX195" fmla="*/ 505541 w 1944000"/>
              <a:gd name="connsiteY195" fmla="*/ 858177 h 1944000"/>
              <a:gd name="connsiteX196" fmla="*/ 512216 w 1944000"/>
              <a:gd name="connsiteY196" fmla="*/ 867067 h 1944000"/>
              <a:gd name="connsiteX197" fmla="*/ 519527 w 1944000"/>
              <a:gd name="connsiteY197" fmla="*/ 875957 h 1944000"/>
              <a:gd name="connsiteX198" fmla="*/ 527156 w 1944000"/>
              <a:gd name="connsiteY198" fmla="*/ 884212 h 1944000"/>
              <a:gd name="connsiteX199" fmla="*/ 535102 w 1944000"/>
              <a:gd name="connsiteY199" fmla="*/ 892467 h 1944000"/>
              <a:gd name="connsiteX200" fmla="*/ 543367 w 1944000"/>
              <a:gd name="connsiteY200" fmla="*/ 900404 h 1944000"/>
              <a:gd name="connsiteX201" fmla="*/ 551949 w 1944000"/>
              <a:gd name="connsiteY201" fmla="*/ 908024 h 1944000"/>
              <a:gd name="connsiteX202" fmla="*/ 561167 w 1944000"/>
              <a:gd name="connsiteY202" fmla="*/ 915644 h 1944000"/>
              <a:gd name="connsiteX203" fmla="*/ 570385 w 1944000"/>
              <a:gd name="connsiteY203" fmla="*/ 922947 h 1944000"/>
              <a:gd name="connsiteX204" fmla="*/ 580238 w 1944000"/>
              <a:gd name="connsiteY204" fmla="*/ 929932 h 1944000"/>
              <a:gd name="connsiteX205" fmla="*/ 590410 w 1944000"/>
              <a:gd name="connsiteY205" fmla="*/ 936282 h 1944000"/>
              <a:gd name="connsiteX206" fmla="*/ 600899 w 1944000"/>
              <a:gd name="connsiteY206" fmla="*/ 942632 h 1944000"/>
              <a:gd name="connsiteX207" fmla="*/ 611706 w 1944000"/>
              <a:gd name="connsiteY207" fmla="*/ 948982 h 1944000"/>
              <a:gd name="connsiteX208" fmla="*/ 623149 w 1944000"/>
              <a:gd name="connsiteY208" fmla="*/ 954697 h 1944000"/>
              <a:gd name="connsiteX209" fmla="*/ 634592 w 1944000"/>
              <a:gd name="connsiteY209" fmla="*/ 960412 h 1944000"/>
              <a:gd name="connsiteX210" fmla="*/ 646671 w 1944000"/>
              <a:gd name="connsiteY210" fmla="*/ 966127 h 1944000"/>
              <a:gd name="connsiteX211" fmla="*/ 666378 w 1944000"/>
              <a:gd name="connsiteY211" fmla="*/ 974064 h 1944000"/>
              <a:gd name="connsiteX212" fmla="*/ 688629 w 1944000"/>
              <a:gd name="connsiteY212" fmla="*/ 982637 h 1944000"/>
              <a:gd name="connsiteX213" fmla="*/ 713739 w 1944000"/>
              <a:gd name="connsiteY213" fmla="*/ 991209 h 1944000"/>
              <a:gd name="connsiteX214" fmla="*/ 741711 w 1944000"/>
              <a:gd name="connsiteY214" fmla="*/ 1000099 h 1944000"/>
              <a:gd name="connsiteX215" fmla="*/ 772544 w 1944000"/>
              <a:gd name="connsiteY215" fmla="*/ 1009307 h 1944000"/>
              <a:gd name="connsiteX216" fmla="*/ 805919 w 1944000"/>
              <a:gd name="connsiteY216" fmla="*/ 1018514 h 1944000"/>
              <a:gd name="connsiteX217" fmla="*/ 841837 w 1944000"/>
              <a:gd name="connsiteY217" fmla="*/ 1028357 h 1944000"/>
              <a:gd name="connsiteX218" fmla="*/ 880616 w 1944000"/>
              <a:gd name="connsiteY218" fmla="*/ 1038199 h 1944000"/>
              <a:gd name="connsiteX219" fmla="*/ 880616 w 1944000"/>
              <a:gd name="connsiteY219" fmla="*/ 1433487 h 1944000"/>
              <a:gd name="connsiteX220" fmla="*/ 870444 w 1944000"/>
              <a:gd name="connsiteY220" fmla="*/ 1431582 h 1944000"/>
              <a:gd name="connsiteX221" fmla="*/ 860591 w 1944000"/>
              <a:gd name="connsiteY221" fmla="*/ 1429042 h 1944000"/>
              <a:gd name="connsiteX222" fmla="*/ 850737 w 1944000"/>
              <a:gd name="connsiteY222" fmla="*/ 1426820 h 1944000"/>
              <a:gd name="connsiteX223" fmla="*/ 841519 w 1944000"/>
              <a:gd name="connsiteY223" fmla="*/ 1424280 h 1944000"/>
              <a:gd name="connsiteX224" fmla="*/ 831983 w 1944000"/>
              <a:gd name="connsiteY224" fmla="*/ 1421422 h 1944000"/>
              <a:gd name="connsiteX225" fmla="*/ 823083 w 1944000"/>
              <a:gd name="connsiteY225" fmla="*/ 1418247 h 1944000"/>
              <a:gd name="connsiteX226" fmla="*/ 814183 w 1944000"/>
              <a:gd name="connsiteY226" fmla="*/ 1415072 h 1944000"/>
              <a:gd name="connsiteX227" fmla="*/ 805283 w 1944000"/>
              <a:gd name="connsiteY227" fmla="*/ 1411580 h 1944000"/>
              <a:gd name="connsiteX228" fmla="*/ 796701 w 1944000"/>
              <a:gd name="connsiteY228" fmla="*/ 1408087 h 1944000"/>
              <a:gd name="connsiteX229" fmla="*/ 788437 w 1944000"/>
              <a:gd name="connsiteY229" fmla="*/ 1404277 h 1944000"/>
              <a:gd name="connsiteX230" fmla="*/ 780490 w 1944000"/>
              <a:gd name="connsiteY230" fmla="*/ 1400150 h 1944000"/>
              <a:gd name="connsiteX231" fmla="*/ 772544 w 1944000"/>
              <a:gd name="connsiteY231" fmla="*/ 1396022 h 1944000"/>
              <a:gd name="connsiteX232" fmla="*/ 764915 w 1944000"/>
              <a:gd name="connsiteY232" fmla="*/ 1391260 h 1944000"/>
              <a:gd name="connsiteX233" fmla="*/ 757604 w 1944000"/>
              <a:gd name="connsiteY233" fmla="*/ 1386815 h 1944000"/>
              <a:gd name="connsiteX234" fmla="*/ 750293 w 1944000"/>
              <a:gd name="connsiteY234" fmla="*/ 1381735 h 1944000"/>
              <a:gd name="connsiteX235" fmla="*/ 743618 w 1944000"/>
              <a:gd name="connsiteY235" fmla="*/ 1376655 h 1944000"/>
              <a:gd name="connsiteX236" fmla="*/ 732811 w 1944000"/>
              <a:gd name="connsiteY236" fmla="*/ 1368082 h 1944000"/>
              <a:gd name="connsiteX237" fmla="*/ 722640 w 1944000"/>
              <a:gd name="connsiteY237" fmla="*/ 1359192 h 1944000"/>
              <a:gd name="connsiteX238" fmla="*/ 713104 w 1944000"/>
              <a:gd name="connsiteY238" fmla="*/ 1349985 h 1944000"/>
              <a:gd name="connsiteX239" fmla="*/ 704204 w 1944000"/>
              <a:gd name="connsiteY239" fmla="*/ 1340142 h 1944000"/>
              <a:gd name="connsiteX240" fmla="*/ 695621 w 1944000"/>
              <a:gd name="connsiteY240" fmla="*/ 1329982 h 1944000"/>
              <a:gd name="connsiteX241" fmla="*/ 687675 w 1944000"/>
              <a:gd name="connsiteY241" fmla="*/ 1319187 h 1944000"/>
              <a:gd name="connsiteX242" fmla="*/ 680046 w 1944000"/>
              <a:gd name="connsiteY242" fmla="*/ 1308075 h 1944000"/>
              <a:gd name="connsiteX243" fmla="*/ 673371 w 1944000"/>
              <a:gd name="connsiteY243" fmla="*/ 1296327 h 1944000"/>
              <a:gd name="connsiteX244" fmla="*/ 667014 w 1944000"/>
              <a:gd name="connsiteY244" fmla="*/ 1284262 h 1944000"/>
              <a:gd name="connsiteX245" fmla="*/ 660975 w 1944000"/>
              <a:gd name="connsiteY245" fmla="*/ 1271562 h 1944000"/>
              <a:gd name="connsiteX246" fmla="*/ 655889 w 1944000"/>
              <a:gd name="connsiteY246" fmla="*/ 1258862 h 1944000"/>
              <a:gd name="connsiteX247" fmla="*/ 651121 w 1944000"/>
              <a:gd name="connsiteY247" fmla="*/ 1245209 h 1944000"/>
              <a:gd name="connsiteX248" fmla="*/ 646989 w 1944000"/>
              <a:gd name="connsiteY248" fmla="*/ 1231557 h 1944000"/>
              <a:gd name="connsiteX249" fmla="*/ 642857 w 1944000"/>
              <a:gd name="connsiteY249" fmla="*/ 1217269 h 1944000"/>
              <a:gd name="connsiteX250" fmla="*/ 639996 w 1944000"/>
              <a:gd name="connsiteY250" fmla="*/ 1202664 h 1944000"/>
              <a:gd name="connsiteX251" fmla="*/ 637453 w 1944000"/>
              <a:gd name="connsiteY251" fmla="*/ 1187424 h 1944000"/>
              <a:gd name="connsiteX252" fmla="*/ 410819 w 1944000"/>
              <a:gd name="connsiteY252" fmla="*/ 1219492 h 1944000"/>
              <a:gd name="connsiteX253" fmla="*/ 413044 w 1944000"/>
              <a:gd name="connsiteY253" fmla="*/ 1231557 h 1944000"/>
              <a:gd name="connsiteX254" fmla="*/ 415587 w 1944000"/>
              <a:gd name="connsiteY254" fmla="*/ 1243304 h 1944000"/>
              <a:gd name="connsiteX255" fmla="*/ 418766 w 1944000"/>
              <a:gd name="connsiteY255" fmla="*/ 1255370 h 1944000"/>
              <a:gd name="connsiteX256" fmla="*/ 421626 w 1944000"/>
              <a:gd name="connsiteY256" fmla="*/ 1266800 h 1944000"/>
              <a:gd name="connsiteX257" fmla="*/ 424805 w 1944000"/>
              <a:gd name="connsiteY257" fmla="*/ 1278230 h 1944000"/>
              <a:gd name="connsiteX258" fmla="*/ 428619 w 1944000"/>
              <a:gd name="connsiteY258" fmla="*/ 1289660 h 1944000"/>
              <a:gd name="connsiteX259" fmla="*/ 432116 w 1944000"/>
              <a:gd name="connsiteY259" fmla="*/ 1300455 h 1944000"/>
              <a:gd name="connsiteX260" fmla="*/ 435930 w 1944000"/>
              <a:gd name="connsiteY260" fmla="*/ 1311250 h 1944000"/>
              <a:gd name="connsiteX261" fmla="*/ 440062 w 1944000"/>
              <a:gd name="connsiteY261" fmla="*/ 1321727 h 1944000"/>
              <a:gd name="connsiteX262" fmla="*/ 444512 w 1944000"/>
              <a:gd name="connsiteY262" fmla="*/ 1332205 h 1944000"/>
              <a:gd name="connsiteX263" fmla="*/ 448644 w 1944000"/>
              <a:gd name="connsiteY263" fmla="*/ 1342682 h 1944000"/>
              <a:gd name="connsiteX264" fmla="*/ 453412 w 1944000"/>
              <a:gd name="connsiteY264" fmla="*/ 1352525 h 1944000"/>
              <a:gd name="connsiteX265" fmla="*/ 458180 w 1944000"/>
              <a:gd name="connsiteY265" fmla="*/ 1362367 h 1944000"/>
              <a:gd name="connsiteX266" fmla="*/ 463266 w 1944000"/>
              <a:gd name="connsiteY266" fmla="*/ 1372210 h 1944000"/>
              <a:gd name="connsiteX267" fmla="*/ 468352 w 1944000"/>
              <a:gd name="connsiteY267" fmla="*/ 1381735 h 1944000"/>
              <a:gd name="connsiteX268" fmla="*/ 473755 w 1944000"/>
              <a:gd name="connsiteY268" fmla="*/ 1390942 h 1944000"/>
              <a:gd name="connsiteX269" fmla="*/ 479477 w 1944000"/>
              <a:gd name="connsiteY269" fmla="*/ 1399832 h 1944000"/>
              <a:gd name="connsiteX270" fmla="*/ 485198 w 1944000"/>
              <a:gd name="connsiteY270" fmla="*/ 1409040 h 1944000"/>
              <a:gd name="connsiteX271" fmla="*/ 491238 w 1944000"/>
              <a:gd name="connsiteY271" fmla="*/ 1417612 h 1944000"/>
              <a:gd name="connsiteX272" fmla="*/ 497595 w 1944000"/>
              <a:gd name="connsiteY272" fmla="*/ 1426185 h 1944000"/>
              <a:gd name="connsiteX273" fmla="*/ 503634 w 1944000"/>
              <a:gd name="connsiteY273" fmla="*/ 1434757 h 1944000"/>
              <a:gd name="connsiteX274" fmla="*/ 510309 w 1944000"/>
              <a:gd name="connsiteY274" fmla="*/ 1442695 h 1944000"/>
              <a:gd name="connsiteX275" fmla="*/ 517302 w 1944000"/>
              <a:gd name="connsiteY275" fmla="*/ 1450950 h 1944000"/>
              <a:gd name="connsiteX276" fmla="*/ 524295 w 1944000"/>
              <a:gd name="connsiteY276" fmla="*/ 1458570 h 1944000"/>
              <a:gd name="connsiteX277" fmla="*/ 531288 w 1944000"/>
              <a:gd name="connsiteY277" fmla="*/ 1466190 h 1944000"/>
              <a:gd name="connsiteX278" fmla="*/ 538599 w 1944000"/>
              <a:gd name="connsiteY278" fmla="*/ 1473492 h 1944000"/>
              <a:gd name="connsiteX279" fmla="*/ 546227 w 1944000"/>
              <a:gd name="connsiteY279" fmla="*/ 1480795 h 1944000"/>
              <a:gd name="connsiteX280" fmla="*/ 553856 w 1944000"/>
              <a:gd name="connsiteY280" fmla="*/ 1487780 h 1944000"/>
              <a:gd name="connsiteX281" fmla="*/ 561802 w 1944000"/>
              <a:gd name="connsiteY281" fmla="*/ 1494765 h 1944000"/>
              <a:gd name="connsiteX282" fmla="*/ 570067 w 1944000"/>
              <a:gd name="connsiteY282" fmla="*/ 1501750 h 1944000"/>
              <a:gd name="connsiteX283" fmla="*/ 578331 w 1944000"/>
              <a:gd name="connsiteY283" fmla="*/ 1507782 h 1944000"/>
              <a:gd name="connsiteX284" fmla="*/ 586913 w 1944000"/>
              <a:gd name="connsiteY284" fmla="*/ 1514132 h 1944000"/>
              <a:gd name="connsiteX285" fmla="*/ 600581 w 1944000"/>
              <a:gd name="connsiteY285" fmla="*/ 1523657 h 1944000"/>
              <a:gd name="connsiteX286" fmla="*/ 615203 w 1944000"/>
              <a:gd name="connsiteY286" fmla="*/ 1532865 h 1944000"/>
              <a:gd name="connsiteX287" fmla="*/ 630142 w 1944000"/>
              <a:gd name="connsiteY287" fmla="*/ 1541437 h 1944000"/>
              <a:gd name="connsiteX288" fmla="*/ 645717 w 1944000"/>
              <a:gd name="connsiteY288" fmla="*/ 1549375 h 1944000"/>
              <a:gd name="connsiteX289" fmla="*/ 661928 w 1944000"/>
              <a:gd name="connsiteY289" fmla="*/ 1556995 h 1944000"/>
              <a:gd name="connsiteX290" fmla="*/ 678775 w 1944000"/>
              <a:gd name="connsiteY290" fmla="*/ 1563980 h 1944000"/>
              <a:gd name="connsiteX291" fmla="*/ 696257 w 1944000"/>
              <a:gd name="connsiteY291" fmla="*/ 1570647 h 1944000"/>
              <a:gd name="connsiteX292" fmla="*/ 714375 w 1944000"/>
              <a:gd name="connsiteY292" fmla="*/ 1576680 h 1944000"/>
              <a:gd name="connsiteX293" fmla="*/ 733129 w 1944000"/>
              <a:gd name="connsiteY293" fmla="*/ 1582395 h 1944000"/>
              <a:gd name="connsiteX294" fmla="*/ 752518 w 1944000"/>
              <a:gd name="connsiteY294" fmla="*/ 1587475 h 1944000"/>
              <a:gd name="connsiteX295" fmla="*/ 772544 w 1944000"/>
              <a:gd name="connsiteY295" fmla="*/ 1592237 h 1944000"/>
              <a:gd name="connsiteX296" fmla="*/ 792887 w 1944000"/>
              <a:gd name="connsiteY296" fmla="*/ 1596365 h 1944000"/>
              <a:gd name="connsiteX297" fmla="*/ 814183 w 1944000"/>
              <a:gd name="connsiteY297" fmla="*/ 1600175 h 1944000"/>
              <a:gd name="connsiteX298" fmla="*/ 835480 w 1944000"/>
              <a:gd name="connsiteY298" fmla="*/ 1603350 h 1944000"/>
              <a:gd name="connsiteX299" fmla="*/ 858048 w 1944000"/>
              <a:gd name="connsiteY299" fmla="*/ 1606525 h 1944000"/>
              <a:gd name="connsiteX300" fmla="*/ 880616 w 1944000"/>
              <a:gd name="connsiteY300" fmla="*/ 1608747 h 1944000"/>
              <a:gd name="connsiteX301" fmla="*/ 880616 w 1944000"/>
              <a:gd name="connsiteY301" fmla="*/ 1726857 h 1944000"/>
              <a:gd name="connsiteX302" fmla="*/ 1063385 w 1944000"/>
              <a:gd name="connsiteY302" fmla="*/ 1726857 h 1944000"/>
              <a:gd name="connsiteX303" fmla="*/ 1063385 w 1944000"/>
              <a:gd name="connsiteY303" fmla="*/ 1610652 h 1944000"/>
              <a:gd name="connsiteX304" fmla="*/ 1077371 w 1944000"/>
              <a:gd name="connsiteY304" fmla="*/ 1609382 h 1944000"/>
              <a:gd name="connsiteX305" fmla="*/ 1091675 w 1944000"/>
              <a:gd name="connsiteY305" fmla="*/ 1607795 h 1944000"/>
              <a:gd name="connsiteX306" fmla="*/ 1105661 w 1944000"/>
              <a:gd name="connsiteY306" fmla="*/ 1606207 h 1944000"/>
              <a:gd name="connsiteX307" fmla="*/ 1119329 w 1944000"/>
              <a:gd name="connsiteY307" fmla="*/ 1603985 h 1944000"/>
              <a:gd name="connsiteX308" fmla="*/ 1133314 w 1944000"/>
              <a:gd name="connsiteY308" fmla="*/ 1602080 h 1944000"/>
              <a:gd name="connsiteX309" fmla="*/ 1146665 w 1944000"/>
              <a:gd name="connsiteY309" fmla="*/ 1599857 h 1944000"/>
              <a:gd name="connsiteX310" fmla="*/ 1160015 w 1944000"/>
              <a:gd name="connsiteY310" fmla="*/ 1597317 h 1944000"/>
              <a:gd name="connsiteX311" fmla="*/ 1173047 w 1944000"/>
              <a:gd name="connsiteY311" fmla="*/ 1594142 h 1944000"/>
              <a:gd name="connsiteX312" fmla="*/ 1186397 w 1944000"/>
              <a:gd name="connsiteY312" fmla="*/ 1591285 h 1944000"/>
              <a:gd name="connsiteX313" fmla="*/ 1199111 w 1944000"/>
              <a:gd name="connsiteY313" fmla="*/ 1587792 h 1944000"/>
              <a:gd name="connsiteX314" fmla="*/ 1212144 w 1944000"/>
              <a:gd name="connsiteY314" fmla="*/ 1584300 h 1944000"/>
              <a:gd name="connsiteX315" fmla="*/ 1224540 w 1944000"/>
              <a:gd name="connsiteY315" fmla="*/ 1580807 h 1944000"/>
              <a:gd name="connsiteX316" fmla="*/ 1236937 w 1944000"/>
              <a:gd name="connsiteY316" fmla="*/ 1576680 h 1944000"/>
              <a:gd name="connsiteX317" fmla="*/ 1249333 w 1944000"/>
              <a:gd name="connsiteY317" fmla="*/ 1572552 h 1944000"/>
              <a:gd name="connsiteX318" fmla="*/ 1261412 w 1944000"/>
              <a:gd name="connsiteY318" fmla="*/ 1567790 h 1944000"/>
              <a:gd name="connsiteX319" fmla="*/ 1273491 w 1944000"/>
              <a:gd name="connsiteY319" fmla="*/ 1563345 h 1944000"/>
              <a:gd name="connsiteX320" fmla="*/ 1288748 w 1944000"/>
              <a:gd name="connsiteY320" fmla="*/ 1556995 h 1944000"/>
              <a:gd name="connsiteX321" fmla="*/ 1304005 w 1944000"/>
              <a:gd name="connsiteY321" fmla="*/ 1550010 h 1944000"/>
              <a:gd name="connsiteX322" fmla="*/ 1318627 w 1944000"/>
              <a:gd name="connsiteY322" fmla="*/ 1543025 h 1944000"/>
              <a:gd name="connsiteX323" fmla="*/ 1332613 w 1944000"/>
              <a:gd name="connsiteY323" fmla="*/ 1535722 h 1944000"/>
              <a:gd name="connsiteX324" fmla="*/ 1346598 w 1944000"/>
              <a:gd name="connsiteY324" fmla="*/ 1528102 h 1944000"/>
              <a:gd name="connsiteX325" fmla="*/ 1359631 w 1944000"/>
              <a:gd name="connsiteY325" fmla="*/ 1519847 h 1944000"/>
              <a:gd name="connsiteX326" fmla="*/ 1372345 w 1944000"/>
              <a:gd name="connsiteY326" fmla="*/ 1511592 h 1944000"/>
              <a:gd name="connsiteX327" fmla="*/ 1384742 w 1944000"/>
              <a:gd name="connsiteY327" fmla="*/ 1502702 h 1944000"/>
              <a:gd name="connsiteX328" fmla="*/ 1396185 w 1944000"/>
              <a:gd name="connsiteY328" fmla="*/ 1493812 h 1944000"/>
              <a:gd name="connsiteX329" fmla="*/ 1407945 w 1944000"/>
              <a:gd name="connsiteY329" fmla="*/ 1484287 h 1944000"/>
              <a:gd name="connsiteX330" fmla="*/ 1418753 w 1944000"/>
              <a:gd name="connsiteY330" fmla="*/ 1474762 h 1944000"/>
              <a:gd name="connsiteX331" fmla="*/ 1429242 w 1944000"/>
              <a:gd name="connsiteY331" fmla="*/ 1464602 h 1944000"/>
              <a:gd name="connsiteX332" fmla="*/ 1439096 w 1944000"/>
              <a:gd name="connsiteY332" fmla="*/ 1454125 h 1944000"/>
              <a:gd name="connsiteX333" fmla="*/ 1448631 w 1944000"/>
              <a:gd name="connsiteY333" fmla="*/ 1443647 h 1944000"/>
              <a:gd name="connsiteX334" fmla="*/ 1457531 w 1944000"/>
              <a:gd name="connsiteY334" fmla="*/ 1432535 h 1944000"/>
              <a:gd name="connsiteX335" fmla="*/ 1466114 w 1944000"/>
              <a:gd name="connsiteY335" fmla="*/ 1421422 h 1944000"/>
              <a:gd name="connsiteX336" fmla="*/ 1474378 w 1944000"/>
              <a:gd name="connsiteY336" fmla="*/ 1409675 h 1944000"/>
              <a:gd name="connsiteX337" fmla="*/ 1482007 w 1944000"/>
              <a:gd name="connsiteY337" fmla="*/ 1398245 h 1944000"/>
              <a:gd name="connsiteX338" fmla="*/ 1489000 w 1944000"/>
              <a:gd name="connsiteY338" fmla="*/ 1386497 h 1944000"/>
              <a:gd name="connsiteX339" fmla="*/ 1495675 w 1944000"/>
              <a:gd name="connsiteY339" fmla="*/ 1374432 h 1944000"/>
              <a:gd name="connsiteX340" fmla="*/ 1501396 w 1944000"/>
              <a:gd name="connsiteY340" fmla="*/ 1362685 h 1944000"/>
              <a:gd name="connsiteX341" fmla="*/ 1507118 w 1944000"/>
              <a:gd name="connsiteY341" fmla="*/ 1350620 h 1944000"/>
              <a:gd name="connsiteX342" fmla="*/ 1512203 w 1944000"/>
              <a:gd name="connsiteY342" fmla="*/ 1338555 h 1944000"/>
              <a:gd name="connsiteX343" fmla="*/ 1516335 w 1944000"/>
              <a:gd name="connsiteY343" fmla="*/ 1326490 h 1944000"/>
              <a:gd name="connsiteX344" fmla="*/ 1520468 w 1944000"/>
              <a:gd name="connsiteY344" fmla="*/ 1314107 h 1944000"/>
              <a:gd name="connsiteX345" fmla="*/ 1523964 w 1944000"/>
              <a:gd name="connsiteY345" fmla="*/ 1301725 h 1944000"/>
              <a:gd name="connsiteX346" fmla="*/ 1526507 w 1944000"/>
              <a:gd name="connsiteY346" fmla="*/ 1289025 h 1944000"/>
              <a:gd name="connsiteX347" fmla="*/ 1528732 w 1944000"/>
              <a:gd name="connsiteY347" fmla="*/ 1276642 h 1944000"/>
              <a:gd name="connsiteX348" fmla="*/ 1530957 w 1944000"/>
              <a:gd name="connsiteY348" fmla="*/ 1263942 h 1944000"/>
              <a:gd name="connsiteX349" fmla="*/ 1532228 w 1944000"/>
              <a:gd name="connsiteY349" fmla="*/ 1251242 h 1944000"/>
              <a:gd name="connsiteX350" fmla="*/ 1532864 w 1944000"/>
              <a:gd name="connsiteY350" fmla="*/ 1238542 h 1944000"/>
              <a:gd name="connsiteX351" fmla="*/ 1533182 w 1944000"/>
              <a:gd name="connsiteY351" fmla="*/ 1225207 h 1944000"/>
              <a:gd name="connsiteX352" fmla="*/ 1533182 w 1944000"/>
              <a:gd name="connsiteY352" fmla="*/ 1212189 h 1944000"/>
              <a:gd name="connsiteX353" fmla="*/ 1532546 w 1944000"/>
              <a:gd name="connsiteY353" fmla="*/ 1199172 h 1944000"/>
              <a:gd name="connsiteX354" fmla="*/ 1531275 w 1944000"/>
              <a:gd name="connsiteY354" fmla="*/ 1186789 h 1944000"/>
              <a:gd name="connsiteX355" fmla="*/ 1530003 w 1944000"/>
              <a:gd name="connsiteY355" fmla="*/ 1174407 h 1944000"/>
              <a:gd name="connsiteX356" fmla="*/ 1527778 w 1944000"/>
              <a:gd name="connsiteY356" fmla="*/ 1162342 h 1944000"/>
              <a:gd name="connsiteX357" fmla="*/ 1525553 w 1944000"/>
              <a:gd name="connsiteY357" fmla="*/ 1150594 h 1944000"/>
              <a:gd name="connsiteX358" fmla="*/ 1522693 w 1944000"/>
              <a:gd name="connsiteY358" fmla="*/ 1138847 h 1944000"/>
              <a:gd name="connsiteX359" fmla="*/ 1519514 w 1944000"/>
              <a:gd name="connsiteY359" fmla="*/ 1127734 h 1944000"/>
              <a:gd name="connsiteX360" fmla="*/ 1516018 w 1944000"/>
              <a:gd name="connsiteY360" fmla="*/ 1116939 h 1944000"/>
              <a:gd name="connsiteX361" fmla="*/ 1511885 w 1944000"/>
              <a:gd name="connsiteY361" fmla="*/ 1106144 h 1944000"/>
              <a:gd name="connsiteX362" fmla="*/ 1507435 w 1944000"/>
              <a:gd name="connsiteY362" fmla="*/ 1095349 h 1944000"/>
              <a:gd name="connsiteX363" fmla="*/ 1502350 w 1944000"/>
              <a:gd name="connsiteY363" fmla="*/ 1085189 h 1944000"/>
              <a:gd name="connsiteX364" fmla="*/ 1496946 w 1944000"/>
              <a:gd name="connsiteY364" fmla="*/ 1075347 h 1944000"/>
              <a:gd name="connsiteX365" fmla="*/ 1491225 w 1944000"/>
              <a:gd name="connsiteY365" fmla="*/ 1065822 h 1944000"/>
              <a:gd name="connsiteX366" fmla="*/ 1485185 w 1944000"/>
              <a:gd name="connsiteY366" fmla="*/ 1056614 h 1944000"/>
              <a:gd name="connsiteX367" fmla="*/ 1478510 w 1944000"/>
              <a:gd name="connsiteY367" fmla="*/ 1047407 h 1944000"/>
              <a:gd name="connsiteX368" fmla="*/ 1471517 w 1944000"/>
              <a:gd name="connsiteY368" fmla="*/ 1038517 h 1944000"/>
              <a:gd name="connsiteX369" fmla="*/ 1463889 w 1944000"/>
              <a:gd name="connsiteY369" fmla="*/ 1029944 h 1944000"/>
              <a:gd name="connsiteX370" fmla="*/ 1456260 w 1944000"/>
              <a:gd name="connsiteY370" fmla="*/ 1021689 h 1944000"/>
              <a:gd name="connsiteX371" fmla="*/ 1448314 w 1944000"/>
              <a:gd name="connsiteY371" fmla="*/ 1013752 h 1944000"/>
              <a:gd name="connsiteX372" fmla="*/ 1440049 w 1944000"/>
              <a:gd name="connsiteY372" fmla="*/ 1005814 h 1944000"/>
              <a:gd name="connsiteX373" fmla="*/ 1431467 w 1944000"/>
              <a:gd name="connsiteY373" fmla="*/ 998512 h 1944000"/>
              <a:gd name="connsiteX374" fmla="*/ 1422567 w 1944000"/>
              <a:gd name="connsiteY374" fmla="*/ 991527 h 1944000"/>
              <a:gd name="connsiteX375" fmla="*/ 1413349 w 1944000"/>
              <a:gd name="connsiteY375" fmla="*/ 984542 h 1944000"/>
              <a:gd name="connsiteX376" fmla="*/ 1403813 w 1944000"/>
              <a:gd name="connsiteY376" fmla="*/ 977557 h 1944000"/>
              <a:gd name="connsiteX377" fmla="*/ 1393959 w 1944000"/>
              <a:gd name="connsiteY377" fmla="*/ 971207 h 1944000"/>
              <a:gd name="connsiteX378" fmla="*/ 1383788 w 1944000"/>
              <a:gd name="connsiteY378" fmla="*/ 965174 h 1944000"/>
              <a:gd name="connsiteX379" fmla="*/ 1373299 w 1944000"/>
              <a:gd name="connsiteY379" fmla="*/ 959142 h 1944000"/>
              <a:gd name="connsiteX380" fmla="*/ 1362491 w 1944000"/>
              <a:gd name="connsiteY380" fmla="*/ 953427 h 1944000"/>
              <a:gd name="connsiteX381" fmla="*/ 1351048 w 1944000"/>
              <a:gd name="connsiteY381" fmla="*/ 948347 h 1944000"/>
              <a:gd name="connsiteX382" fmla="*/ 1339605 w 1944000"/>
              <a:gd name="connsiteY382" fmla="*/ 942949 h 1944000"/>
              <a:gd name="connsiteX383" fmla="*/ 1327845 w 1944000"/>
              <a:gd name="connsiteY383" fmla="*/ 937869 h 1944000"/>
              <a:gd name="connsiteX384" fmla="*/ 1305912 w 1944000"/>
              <a:gd name="connsiteY384" fmla="*/ 930249 h 1944000"/>
              <a:gd name="connsiteX385" fmla="*/ 1280801 w 1944000"/>
              <a:gd name="connsiteY385" fmla="*/ 921677 h 1944000"/>
              <a:gd name="connsiteX386" fmla="*/ 1252512 w 1944000"/>
              <a:gd name="connsiteY386" fmla="*/ 912469 h 1944000"/>
              <a:gd name="connsiteX387" fmla="*/ 1221362 w 1944000"/>
              <a:gd name="connsiteY387" fmla="*/ 902627 h 1944000"/>
              <a:gd name="connsiteX388" fmla="*/ 1186397 w 1944000"/>
              <a:gd name="connsiteY388" fmla="*/ 892784 h 1944000"/>
              <a:gd name="connsiteX389" fmla="*/ 1148572 w 1944000"/>
              <a:gd name="connsiteY389" fmla="*/ 882307 h 1944000"/>
              <a:gd name="connsiteX390" fmla="*/ 1107568 w 1944000"/>
              <a:gd name="connsiteY390" fmla="*/ 871512 h 1944000"/>
              <a:gd name="connsiteX391" fmla="*/ 1063385 w 1944000"/>
              <a:gd name="connsiteY391" fmla="*/ 860399 h 1944000"/>
              <a:gd name="connsiteX392" fmla="*/ 1063385 w 1944000"/>
              <a:gd name="connsiteY392" fmla="*/ 511149 h 1944000"/>
              <a:gd name="connsiteX393" fmla="*/ 1078960 w 1944000"/>
              <a:gd name="connsiteY393" fmla="*/ 514642 h 1944000"/>
              <a:gd name="connsiteX394" fmla="*/ 1093582 w 1944000"/>
              <a:gd name="connsiteY394" fmla="*/ 518769 h 1944000"/>
              <a:gd name="connsiteX395" fmla="*/ 1108204 w 1944000"/>
              <a:gd name="connsiteY395" fmla="*/ 523214 h 1944000"/>
              <a:gd name="connsiteX396" fmla="*/ 1121554 w 1944000"/>
              <a:gd name="connsiteY396" fmla="*/ 528612 h 1944000"/>
              <a:gd name="connsiteX397" fmla="*/ 1128229 w 1944000"/>
              <a:gd name="connsiteY397" fmla="*/ 531469 h 1944000"/>
              <a:gd name="connsiteX398" fmla="*/ 1134904 w 1944000"/>
              <a:gd name="connsiteY398" fmla="*/ 534644 h 1944000"/>
              <a:gd name="connsiteX399" fmla="*/ 1141261 w 1944000"/>
              <a:gd name="connsiteY399" fmla="*/ 537502 h 1944000"/>
              <a:gd name="connsiteX400" fmla="*/ 1146982 w 1944000"/>
              <a:gd name="connsiteY400" fmla="*/ 540677 h 1944000"/>
              <a:gd name="connsiteX401" fmla="*/ 1153022 w 1944000"/>
              <a:gd name="connsiteY401" fmla="*/ 544169 h 1944000"/>
              <a:gd name="connsiteX402" fmla="*/ 1159061 w 1944000"/>
              <a:gd name="connsiteY402" fmla="*/ 547662 h 1944000"/>
              <a:gd name="connsiteX403" fmla="*/ 1164465 w 1944000"/>
              <a:gd name="connsiteY403" fmla="*/ 551154 h 1944000"/>
              <a:gd name="connsiteX404" fmla="*/ 1169868 w 1944000"/>
              <a:gd name="connsiteY404" fmla="*/ 555282 h 1944000"/>
              <a:gd name="connsiteX405" fmla="*/ 1178768 w 1944000"/>
              <a:gd name="connsiteY405" fmla="*/ 561949 h 1944000"/>
              <a:gd name="connsiteX406" fmla="*/ 1187351 w 1944000"/>
              <a:gd name="connsiteY406" fmla="*/ 568934 h 1944000"/>
              <a:gd name="connsiteX407" fmla="*/ 1195297 w 1944000"/>
              <a:gd name="connsiteY407" fmla="*/ 576554 h 1944000"/>
              <a:gd name="connsiteX408" fmla="*/ 1202926 w 1944000"/>
              <a:gd name="connsiteY408" fmla="*/ 584174 h 1944000"/>
              <a:gd name="connsiteX409" fmla="*/ 1209919 w 1944000"/>
              <a:gd name="connsiteY409" fmla="*/ 592429 h 1944000"/>
              <a:gd name="connsiteX410" fmla="*/ 1216594 w 1944000"/>
              <a:gd name="connsiteY410" fmla="*/ 601002 h 1944000"/>
              <a:gd name="connsiteX411" fmla="*/ 1222633 w 1944000"/>
              <a:gd name="connsiteY411" fmla="*/ 609574 h 1944000"/>
              <a:gd name="connsiteX412" fmla="*/ 1228355 w 1944000"/>
              <a:gd name="connsiteY412" fmla="*/ 618782 h 1944000"/>
              <a:gd name="connsiteX413" fmla="*/ 1233758 w 1944000"/>
              <a:gd name="connsiteY413" fmla="*/ 627989 h 1944000"/>
              <a:gd name="connsiteX414" fmla="*/ 1238844 w 1944000"/>
              <a:gd name="connsiteY414" fmla="*/ 637832 h 1944000"/>
              <a:gd name="connsiteX415" fmla="*/ 1242976 w 1944000"/>
              <a:gd name="connsiteY415" fmla="*/ 647674 h 1944000"/>
              <a:gd name="connsiteX416" fmla="*/ 1247108 w 1944000"/>
              <a:gd name="connsiteY416" fmla="*/ 658469 h 1944000"/>
              <a:gd name="connsiteX417" fmla="*/ 1250287 w 1944000"/>
              <a:gd name="connsiteY417" fmla="*/ 668947 h 1944000"/>
              <a:gd name="connsiteX418" fmla="*/ 1253465 w 1944000"/>
              <a:gd name="connsiteY418" fmla="*/ 680059 h 1944000"/>
              <a:gd name="connsiteX419" fmla="*/ 1256326 w 1944000"/>
              <a:gd name="connsiteY419" fmla="*/ 691172 h 1944000"/>
              <a:gd name="connsiteX420" fmla="*/ 1258233 w 1944000"/>
              <a:gd name="connsiteY420" fmla="*/ 702919 h 1944000"/>
              <a:gd name="connsiteX421" fmla="*/ 1482324 w 1944000"/>
              <a:gd name="connsiteY421" fmla="*/ 675297 h 1944000"/>
              <a:gd name="connsiteX422" fmla="*/ 1479464 w 1944000"/>
              <a:gd name="connsiteY422" fmla="*/ 660692 h 1944000"/>
              <a:gd name="connsiteX423" fmla="*/ 1475967 w 1944000"/>
              <a:gd name="connsiteY423" fmla="*/ 646087 h 1944000"/>
              <a:gd name="connsiteX424" fmla="*/ 1472789 w 1944000"/>
              <a:gd name="connsiteY424" fmla="*/ 632434 h 1944000"/>
              <a:gd name="connsiteX425" fmla="*/ 1469292 w 1944000"/>
              <a:gd name="connsiteY425" fmla="*/ 618782 h 1944000"/>
              <a:gd name="connsiteX426" fmla="*/ 1465160 w 1944000"/>
              <a:gd name="connsiteY426" fmla="*/ 605764 h 1944000"/>
              <a:gd name="connsiteX427" fmla="*/ 1461028 w 1944000"/>
              <a:gd name="connsiteY427" fmla="*/ 592747 h 1944000"/>
              <a:gd name="connsiteX428" fmla="*/ 1456260 w 1944000"/>
              <a:gd name="connsiteY428" fmla="*/ 580364 h 1944000"/>
              <a:gd name="connsiteX429" fmla="*/ 1451810 w 1944000"/>
              <a:gd name="connsiteY429" fmla="*/ 568299 h 1944000"/>
              <a:gd name="connsiteX430" fmla="*/ 1446406 w 1944000"/>
              <a:gd name="connsiteY430" fmla="*/ 556552 h 1944000"/>
              <a:gd name="connsiteX431" fmla="*/ 1441321 w 1944000"/>
              <a:gd name="connsiteY431" fmla="*/ 545439 h 1944000"/>
              <a:gd name="connsiteX432" fmla="*/ 1435599 w 1944000"/>
              <a:gd name="connsiteY432" fmla="*/ 534644 h 1944000"/>
              <a:gd name="connsiteX433" fmla="*/ 1429560 w 1944000"/>
              <a:gd name="connsiteY433" fmla="*/ 523532 h 1944000"/>
              <a:gd name="connsiteX434" fmla="*/ 1423838 w 1944000"/>
              <a:gd name="connsiteY434" fmla="*/ 513689 h 1944000"/>
              <a:gd name="connsiteX435" fmla="*/ 1417163 w 1944000"/>
              <a:gd name="connsiteY435" fmla="*/ 503847 h 1944000"/>
              <a:gd name="connsiteX436" fmla="*/ 1410488 w 1944000"/>
              <a:gd name="connsiteY436" fmla="*/ 494322 h 1944000"/>
              <a:gd name="connsiteX437" fmla="*/ 1403177 w 1944000"/>
              <a:gd name="connsiteY437" fmla="*/ 485432 h 1944000"/>
              <a:gd name="connsiteX438" fmla="*/ 1395867 w 1944000"/>
              <a:gd name="connsiteY438" fmla="*/ 476542 h 1944000"/>
              <a:gd name="connsiteX439" fmla="*/ 1388238 w 1944000"/>
              <a:gd name="connsiteY439" fmla="*/ 467969 h 1944000"/>
              <a:gd name="connsiteX440" fmla="*/ 1379974 w 1944000"/>
              <a:gd name="connsiteY440" fmla="*/ 459714 h 1944000"/>
              <a:gd name="connsiteX441" fmla="*/ 1371074 w 1944000"/>
              <a:gd name="connsiteY441" fmla="*/ 451459 h 1944000"/>
              <a:gd name="connsiteX442" fmla="*/ 1361538 w 1944000"/>
              <a:gd name="connsiteY442" fmla="*/ 443522 h 1944000"/>
              <a:gd name="connsiteX443" fmla="*/ 1351366 w 1944000"/>
              <a:gd name="connsiteY443" fmla="*/ 435902 h 1944000"/>
              <a:gd name="connsiteX444" fmla="*/ 1341195 w 1944000"/>
              <a:gd name="connsiteY444" fmla="*/ 428599 h 1944000"/>
              <a:gd name="connsiteX445" fmla="*/ 1330388 w 1944000"/>
              <a:gd name="connsiteY445" fmla="*/ 421614 h 1944000"/>
              <a:gd name="connsiteX446" fmla="*/ 1319262 w 1944000"/>
              <a:gd name="connsiteY446" fmla="*/ 414629 h 1944000"/>
              <a:gd name="connsiteX447" fmla="*/ 1307184 w 1944000"/>
              <a:gd name="connsiteY447" fmla="*/ 407962 h 1944000"/>
              <a:gd name="connsiteX448" fmla="*/ 1294787 w 1944000"/>
              <a:gd name="connsiteY448" fmla="*/ 401294 h 1944000"/>
              <a:gd name="connsiteX449" fmla="*/ 1282073 w 1944000"/>
              <a:gd name="connsiteY449" fmla="*/ 395262 h 1944000"/>
              <a:gd name="connsiteX450" fmla="*/ 1268723 w 1944000"/>
              <a:gd name="connsiteY450" fmla="*/ 389229 h 1944000"/>
              <a:gd name="connsiteX451" fmla="*/ 1254737 w 1944000"/>
              <a:gd name="connsiteY451" fmla="*/ 383197 h 1944000"/>
              <a:gd name="connsiteX452" fmla="*/ 1240751 w 1944000"/>
              <a:gd name="connsiteY452" fmla="*/ 378117 h 1944000"/>
              <a:gd name="connsiteX453" fmla="*/ 1225812 w 1944000"/>
              <a:gd name="connsiteY453" fmla="*/ 372402 h 1944000"/>
              <a:gd name="connsiteX454" fmla="*/ 1207058 w 1944000"/>
              <a:gd name="connsiteY454" fmla="*/ 366369 h 1944000"/>
              <a:gd name="connsiteX455" fmla="*/ 1187986 w 1944000"/>
              <a:gd name="connsiteY455" fmla="*/ 360972 h 1944000"/>
              <a:gd name="connsiteX456" fmla="*/ 1168279 w 1944000"/>
              <a:gd name="connsiteY456" fmla="*/ 355574 h 1944000"/>
              <a:gd name="connsiteX457" fmla="*/ 1147936 w 1944000"/>
              <a:gd name="connsiteY457" fmla="*/ 351129 h 1944000"/>
              <a:gd name="connsiteX458" fmla="*/ 1127593 w 1944000"/>
              <a:gd name="connsiteY458" fmla="*/ 346684 h 1944000"/>
              <a:gd name="connsiteX459" fmla="*/ 1106614 w 1944000"/>
              <a:gd name="connsiteY459" fmla="*/ 343192 h 1944000"/>
              <a:gd name="connsiteX460" fmla="*/ 1085000 w 1944000"/>
              <a:gd name="connsiteY460" fmla="*/ 339699 h 1944000"/>
              <a:gd name="connsiteX461" fmla="*/ 1063385 w 1944000"/>
              <a:gd name="connsiteY461" fmla="*/ 337159 h 1944000"/>
              <a:gd name="connsiteX462" fmla="*/ 1063385 w 1944000"/>
              <a:gd name="connsiteY462" fmla="*/ 217144 h 1944000"/>
              <a:gd name="connsiteX463" fmla="*/ 972000 w 1944000"/>
              <a:gd name="connsiteY463" fmla="*/ 0 h 1944000"/>
              <a:gd name="connsiteX464" fmla="*/ 1944000 w 1944000"/>
              <a:gd name="connsiteY464" fmla="*/ 972000 h 1944000"/>
              <a:gd name="connsiteX465" fmla="*/ 972000 w 1944000"/>
              <a:gd name="connsiteY465" fmla="*/ 1944000 h 1944000"/>
              <a:gd name="connsiteX466" fmla="*/ 0 w 1944000"/>
              <a:gd name="connsiteY466" fmla="*/ 972000 h 1944000"/>
              <a:gd name="connsiteX467" fmla="*/ 972000 w 1944000"/>
              <a:gd name="connsiteY467" fmla="*/ 0 h 19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Lst>
            <a:rect l="l" t="t" r="r" b="b"/>
            <a:pathLst>
              <a:path w="1944000" h="1944000">
                <a:moveTo>
                  <a:pt x="1063385" y="1082014"/>
                </a:moveTo>
                <a:lnTo>
                  <a:pt x="1093900" y="1089952"/>
                </a:lnTo>
                <a:lnTo>
                  <a:pt x="1121871" y="1097572"/>
                </a:lnTo>
                <a:lnTo>
                  <a:pt x="1146982" y="1104557"/>
                </a:lnTo>
                <a:lnTo>
                  <a:pt x="1169550" y="1111542"/>
                </a:lnTo>
                <a:lnTo>
                  <a:pt x="1188940" y="1118209"/>
                </a:lnTo>
                <a:lnTo>
                  <a:pt x="1205469" y="1124559"/>
                </a:lnTo>
                <a:lnTo>
                  <a:pt x="1212779" y="1127734"/>
                </a:lnTo>
                <a:lnTo>
                  <a:pt x="1219137" y="1130592"/>
                </a:lnTo>
                <a:lnTo>
                  <a:pt x="1225176" y="1133449"/>
                </a:lnTo>
                <a:lnTo>
                  <a:pt x="1230262" y="1136307"/>
                </a:lnTo>
                <a:lnTo>
                  <a:pt x="1238526" y="1141704"/>
                </a:lnTo>
                <a:lnTo>
                  <a:pt x="1245837" y="1146784"/>
                </a:lnTo>
                <a:lnTo>
                  <a:pt x="1253148" y="1152499"/>
                </a:lnTo>
                <a:lnTo>
                  <a:pt x="1259823" y="1158532"/>
                </a:lnTo>
                <a:lnTo>
                  <a:pt x="1265862" y="1164564"/>
                </a:lnTo>
                <a:lnTo>
                  <a:pt x="1271266" y="1170914"/>
                </a:lnTo>
                <a:lnTo>
                  <a:pt x="1276351" y="1177582"/>
                </a:lnTo>
                <a:lnTo>
                  <a:pt x="1280801" y="1184567"/>
                </a:lnTo>
                <a:lnTo>
                  <a:pt x="1284934" y="1191234"/>
                </a:lnTo>
                <a:lnTo>
                  <a:pt x="1288112" y="1198537"/>
                </a:lnTo>
                <a:lnTo>
                  <a:pt x="1291291" y="1206157"/>
                </a:lnTo>
                <a:lnTo>
                  <a:pt x="1293516" y="1214094"/>
                </a:lnTo>
                <a:lnTo>
                  <a:pt x="1295423" y="1222032"/>
                </a:lnTo>
                <a:lnTo>
                  <a:pt x="1296694" y="1230287"/>
                </a:lnTo>
                <a:lnTo>
                  <a:pt x="1297330" y="1238859"/>
                </a:lnTo>
                <a:lnTo>
                  <a:pt x="1297648" y="1247432"/>
                </a:lnTo>
                <a:lnTo>
                  <a:pt x="1297330" y="1257275"/>
                </a:lnTo>
                <a:lnTo>
                  <a:pt x="1296377" y="1266800"/>
                </a:lnTo>
                <a:lnTo>
                  <a:pt x="1295105" y="1276007"/>
                </a:lnTo>
                <a:lnTo>
                  <a:pt x="1292880" y="1285215"/>
                </a:lnTo>
                <a:lnTo>
                  <a:pt x="1290019" y="1294422"/>
                </a:lnTo>
                <a:lnTo>
                  <a:pt x="1286841" y="1303312"/>
                </a:lnTo>
                <a:lnTo>
                  <a:pt x="1283344" y="1312202"/>
                </a:lnTo>
                <a:lnTo>
                  <a:pt x="1278576" y="1320775"/>
                </a:lnTo>
                <a:lnTo>
                  <a:pt x="1273808" y="1329347"/>
                </a:lnTo>
                <a:lnTo>
                  <a:pt x="1267769" y="1337602"/>
                </a:lnTo>
                <a:lnTo>
                  <a:pt x="1261412" y="1345857"/>
                </a:lnTo>
                <a:lnTo>
                  <a:pt x="1254737" y="1353795"/>
                </a:lnTo>
                <a:lnTo>
                  <a:pt x="1247426" y="1361732"/>
                </a:lnTo>
                <a:lnTo>
                  <a:pt x="1239162" y="1369670"/>
                </a:lnTo>
                <a:lnTo>
                  <a:pt x="1230580" y="1376655"/>
                </a:lnTo>
                <a:lnTo>
                  <a:pt x="1221362" y="1384275"/>
                </a:lnTo>
                <a:lnTo>
                  <a:pt x="1214051" y="1389672"/>
                </a:lnTo>
                <a:lnTo>
                  <a:pt x="1206422" y="1394435"/>
                </a:lnTo>
                <a:lnTo>
                  <a:pt x="1198476" y="1399515"/>
                </a:lnTo>
                <a:lnTo>
                  <a:pt x="1190211" y="1403960"/>
                </a:lnTo>
                <a:lnTo>
                  <a:pt x="1181311" y="1408087"/>
                </a:lnTo>
                <a:lnTo>
                  <a:pt x="1172411" y="1411897"/>
                </a:lnTo>
                <a:lnTo>
                  <a:pt x="1163193" y="1416025"/>
                </a:lnTo>
                <a:lnTo>
                  <a:pt x="1153340" y="1419517"/>
                </a:lnTo>
                <a:lnTo>
                  <a:pt x="1143486" y="1422692"/>
                </a:lnTo>
                <a:lnTo>
                  <a:pt x="1132997" y="1425867"/>
                </a:lnTo>
                <a:lnTo>
                  <a:pt x="1122189" y="1428407"/>
                </a:lnTo>
                <a:lnTo>
                  <a:pt x="1111064" y="1431265"/>
                </a:lnTo>
                <a:lnTo>
                  <a:pt x="1099621" y="1433487"/>
                </a:lnTo>
                <a:lnTo>
                  <a:pt x="1087860" y="1435392"/>
                </a:lnTo>
                <a:lnTo>
                  <a:pt x="1075782" y="1436980"/>
                </a:lnTo>
                <a:lnTo>
                  <a:pt x="1063385" y="1438567"/>
                </a:lnTo>
                <a:close/>
                <a:moveTo>
                  <a:pt x="880616" y="505752"/>
                </a:moveTo>
                <a:lnTo>
                  <a:pt x="880616" y="814362"/>
                </a:lnTo>
                <a:lnTo>
                  <a:pt x="847241" y="805789"/>
                </a:lnTo>
                <a:lnTo>
                  <a:pt x="820223" y="798804"/>
                </a:lnTo>
                <a:lnTo>
                  <a:pt x="799879" y="793089"/>
                </a:lnTo>
                <a:lnTo>
                  <a:pt x="785894" y="788327"/>
                </a:lnTo>
                <a:lnTo>
                  <a:pt x="771590" y="782929"/>
                </a:lnTo>
                <a:lnTo>
                  <a:pt x="757922" y="776897"/>
                </a:lnTo>
                <a:lnTo>
                  <a:pt x="745843" y="770229"/>
                </a:lnTo>
                <a:lnTo>
                  <a:pt x="739804" y="767054"/>
                </a:lnTo>
                <a:lnTo>
                  <a:pt x="734400" y="763879"/>
                </a:lnTo>
                <a:lnTo>
                  <a:pt x="728679" y="760069"/>
                </a:lnTo>
                <a:lnTo>
                  <a:pt x="723593" y="756577"/>
                </a:lnTo>
                <a:lnTo>
                  <a:pt x="718825" y="752767"/>
                </a:lnTo>
                <a:lnTo>
                  <a:pt x="714057" y="749274"/>
                </a:lnTo>
                <a:lnTo>
                  <a:pt x="709925" y="745464"/>
                </a:lnTo>
                <a:lnTo>
                  <a:pt x="705475" y="741337"/>
                </a:lnTo>
                <a:lnTo>
                  <a:pt x="701979" y="737209"/>
                </a:lnTo>
                <a:lnTo>
                  <a:pt x="698164" y="733082"/>
                </a:lnTo>
                <a:lnTo>
                  <a:pt x="694668" y="728954"/>
                </a:lnTo>
                <a:lnTo>
                  <a:pt x="691807" y="724827"/>
                </a:lnTo>
                <a:lnTo>
                  <a:pt x="688629" y="720699"/>
                </a:lnTo>
                <a:lnTo>
                  <a:pt x="686086" y="716254"/>
                </a:lnTo>
                <a:lnTo>
                  <a:pt x="683543" y="712127"/>
                </a:lnTo>
                <a:lnTo>
                  <a:pt x="681000" y="707682"/>
                </a:lnTo>
                <a:lnTo>
                  <a:pt x="679093" y="703237"/>
                </a:lnTo>
                <a:lnTo>
                  <a:pt x="677186" y="698474"/>
                </a:lnTo>
                <a:lnTo>
                  <a:pt x="675596" y="694347"/>
                </a:lnTo>
                <a:lnTo>
                  <a:pt x="674325" y="689584"/>
                </a:lnTo>
                <a:lnTo>
                  <a:pt x="673053" y="684822"/>
                </a:lnTo>
                <a:lnTo>
                  <a:pt x="671782" y="680059"/>
                </a:lnTo>
                <a:lnTo>
                  <a:pt x="671146" y="675297"/>
                </a:lnTo>
                <a:lnTo>
                  <a:pt x="670511" y="670217"/>
                </a:lnTo>
                <a:lnTo>
                  <a:pt x="670193" y="665137"/>
                </a:lnTo>
                <a:lnTo>
                  <a:pt x="670193" y="660374"/>
                </a:lnTo>
                <a:lnTo>
                  <a:pt x="670511" y="652437"/>
                </a:lnTo>
                <a:lnTo>
                  <a:pt x="671146" y="644499"/>
                </a:lnTo>
                <a:lnTo>
                  <a:pt x="672736" y="636879"/>
                </a:lnTo>
                <a:lnTo>
                  <a:pt x="674643" y="629259"/>
                </a:lnTo>
                <a:lnTo>
                  <a:pt x="676868" y="622274"/>
                </a:lnTo>
                <a:lnTo>
                  <a:pt x="679728" y="614972"/>
                </a:lnTo>
                <a:lnTo>
                  <a:pt x="683225" y="607669"/>
                </a:lnTo>
                <a:lnTo>
                  <a:pt x="687039" y="600684"/>
                </a:lnTo>
                <a:lnTo>
                  <a:pt x="691807" y="593699"/>
                </a:lnTo>
                <a:lnTo>
                  <a:pt x="696575" y="587349"/>
                </a:lnTo>
                <a:lnTo>
                  <a:pt x="702297" y="580682"/>
                </a:lnTo>
                <a:lnTo>
                  <a:pt x="708336" y="574014"/>
                </a:lnTo>
                <a:lnTo>
                  <a:pt x="714693" y="567664"/>
                </a:lnTo>
                <a:lnTo>
                  <a:pt x="722004" y="561632"/>
                </a:lnTo>
                <a:lnTo>
                  <a:pt x="729632" y="555282"/>
                </a:lnTo>
                <a:lnTo>
                  <a:pt x="737897" y="549249"/>
                </a:lnTo>
                <a:lnTo>
                  <a:pt x="743936" y="545122"/>
                </a:lnTo>
                <a:lnTo>
                  <a:pt x="750293" y="540994"/>
                </a:lnTo>
                <a:lnTo>
                  <a:pt x="757286" y="537502"/>
                </a:lnTo>
                <a:lnTo>
                  <a:pt x="764597" y="533692"/>
                </a:lnTo>
                <a:lnTo>
                  <a:pt x="772544" y="530517"/>
                </a:lnTo>
                <a:lnTo>
                  <a:pt x="780490" y="527342"/>
                </a:lnTo>
                <a:lnTo>
                  <a:pt x="789072" y="524167"/>
                </a:lnTo>
                <a:lnTo>
                  <a:pt x="797654" y="521627"/>
                </a:lnTo>
                <a:lnTo>
                  <a:pt x="806872" y="519087"/>
                </a:lnTo>
                <a:lnTo>
                  <a:pt x="816408" y="516229"/>
                </a:lnTo>
                <a:lnTo>
                  <a:pt x="825944" y="514324"/>
                </a:lnTo>
                <a:lnTo>
                  <a:pt x="836116" y="512102"/>
                </a:lnTo>
                <a:lnTo>
                  <a:pt x="846923" y="510514"/>
                </a:lnTo>
                <a:lnTo>
                  <a:pt x="858048" y="508927"/>
                </a:lnTo>
                <a:lnTo>
                  <a:pt x="869173" y="507022"/>
                </a:lnTo>
                <a:close/>
                <a:moveTo>
                  <a:pt x="880616" y="217144"/>
                </a:moveTo>
                <a:lnTo>
                  <a:pt x="880616" y="333984"/>
                </a:lnTo>
                <a:lnTo>
                  <a:pt x="863451" y="335254"/>
                </a:lnTo>
                <a:lnTo>
                  <a:pt x="846287" y="337159"/>
                </a:lnTo>
                <a:lnTo>
                  <a:pt x="829440" y="339382"/>
                </a:lnTo>
                <a:lnTo>
                  <a:pt x="812912" y="341922"/>
                </a:lnTo>
                <a:lnTo>
                  <a:pt x="796701" y="344779"/>
                </a:lnTo>
                <a:lnTo>
                  <a:pt x="780490" y="347954"/>
                </a:lnTo>
                <a:lnTo>
                  <a:pt x="764279" y="351764"/>
                </a:lnTo>
                <a:lnTo>
                  <a:pt x="748386" y="355892"/>
                </a:lnTo>
                <a:lnTo>
                  <a:pt x="726136" y="362242"/>
                </a:lnTo>
                <a:lnTo>
                  <a:pt x="704839" y="368909"/>
                </a:lnTo>
                <a:lnTo>
                  <a:pt x="684814" y="375894"/>
                </a:lnTo>
                <a:lnTo>
                  <a:pt x="666061" y="383197"/>
                </a:lnTo>
                <a:lnTo>
                  <a:pt x="657160" y="387324"/>
                </a:lnTo>
                <a:lnTo>
                  <a:pt x="648260" y="391134"/>
                </a:lnTo>
                <a:lnTo>
                  <a:pt x="639996" y="395262"/>
                </a:lnTo>
                <a:lnTo>
                  <a:pt x="632050" y="399072"/>
                </a:lnTo>
                <a:lnTo>
                  <a:pt x="624103" y="403517"/>
                </a:lnTo>
                <a:lnTo>
                  <a:pt x="616792" y="407644"/>
                </a:lnTo>
                <a:lnTo>
                  <a:pt x="609481" y="412089"/>
                </a:lnTo>
                <a:lnTo>
                  <a:pt x="602806" y="416534"/>
                </a:lnTo>
                <a:lnTo>
                  <a:pt x="593906" y="422567"/>
                </a:lnTo>
                <a:lnTo>
                  <a:pt x="585642" y="428282"/>
                </a:lnTo>
                <a:lnTo>
                  <a:pt x="577060" y="434632"/>
                </a:lnTo>
                <a:lnTo>
                  <a:pt x="569113" y="440982"/>
                </a:lnTo>
                <a:lnTo>
                  <a:pt x="561167" y="447967"/>
                </a:lnTo>
                <a:lnTo>
                  <a:pt x="553538" y="454317"/>
                </a:lnTo>
                <a:lnTo>
                  <a:pt x="545910" y="461302"/>
                </a:lnTo>
                <a:lnTo>
                  <a:pt x="538917" y="468604"/>
                </a:lnTo>
                <a:lnTo>
                  <a:pt x="532241" y="475907"/>
                </a:lnTo>
                <a:lnTo>
                  <a:pt x="525249" y="483527"/>
                </a:lnTo>
                <a:lnTo>
                  <a:pt x="518891" y="491464"/>
                </a:lnTo>
                <a:lnTo>
                  <a:pt x="512534" y="499402"/>
                </a:lnTo>
                <a:lnTo>
                  <a:pt x="506813" y="507022"/>
                </a:lnTo>
                <a:lnTo>
                  <a:pt x="501091" y="515277"/>
                </a:lnTo>
                <a:lnTo>
                  <a:pt x="495370" y="523849"/>
                </a:lnTo>
                <a:lnTo>
                  <a:pt x="490284" y="532422"/>
                </a:lnTo>
                <a:lnTo>
                  <a:pt x="485198" y="541312"/>
                </a:lnTo>
                <a:lnTo>
                  <a:pt x="480430" y="550202"/>
                </a:lnTo>
                <a:lnTo>
                  <a:pt x="475980" y="559092"/>
                </a:lnTo>
                <a:lnTo>
                  <a:pt x="472166" y="568299"/>
                </a:lnTo>
                <a:lnTo>
                  <a:pt x="468352" y="577507"/>
                </a:lnTo>
                <a:lnTo>
                  <a:pt x="464855" y="586714"/>
                </a:lnTo>
                <a:lnTo>
                  <a:pt x="461994" y="596239"/>
                </a:lnTo>
                <a:lnTo>
                  <a:pt x="459134" y="605764"/>
                </a:lnTo>
                <a:lnTo>
                  <a:pt x="456591" y="615289"/>
                </a:lnTo>
                <a:lnTo>
                  <a:pt x="454684" y="624814"/>
                </a:lnTo>
                <a:lnTo>
                  <a:pt x="453094" y="634657"/>
                </a:lnTo>
                <a:lnTo>
                  <a:pt x="451187" y="644182"/>
                </a:lnTo>
                <a:lnTo>
                  <a:pt x="450234" y="654024"/>
                </a:lnTo>
                <a:lnTo>
                  <a:pt x="449280" y="664184"/>
                </a:lnTo>
                <a:lnTo>
                  <a:pt x="448962" y="674344"/>
                </a:lnTo>
                <a:lnTo>
                  <a:pt x="448644" y="684822"/>
                </a:lnTo>
                <a:lnTo>
                  <a:pt x="448962" y="695934"/>
                </a:lnTo>
                <a:lnTo>
                  <a:pt x="449598" y="706729"/>
                </a:lnTo>
                <a:lnTo>
                  <a:pt x="450552" y="717842"/>
                </a:lnTo>
                <a:lnTo>
                  <a:pt x="452141" y="728637"/>
                </a:lnTo>
                <a:lnTo>
                  <a:pt x="453730" y="739432"/>
                </a:lnTo>
                <a:lnTo>
                  <a:pt x="455955" y="749909"/>
                </a:lnTo>
                <a:lnTo>
                  <a:pt x="458180" y="760387"/>
                </a:lnTo>
                <a:lnTo>
                  <a:pt x="461359" y="770547"/>
                </a:lnTo>
                <a:lnTo>
                  <a:pt x="464537" y="781024"/>
                </a:lnTo>
                <a:lnTo>
                  <a:pt x="468352" y="791184"/>
                </a:lnTo>
                <a:lnTo>
                  <a:pt x="472484" y="801027"/>
                </a:lnTo>
                <a:lnTo>
                  <a:pt x="476934" y="810869"/>
                </a:lnTo>
                <a:lnTo>
                  <a:pt x="482020" y="820712"/>
                </a:lnTo>
                <a:lnTo>
                  <a:pt x="487423" y="830237"/>
                </a:lnTo>
                <a:lnTo>
                  <a:pt x="492827" y="839762"/>
                </a:lnTo>
                <a:lnTo>
                  <a:pt x="498866" y="848969"/>
                </a:lnTo>
                <a:lnTo>
                  <a:pt x="505541" y="858177"/>
                </a:lnTo>
                <a:lnTo>
                  <a:pt x="512216" y="867067"/>
                </a:lnTo>
                <a:lnTo>
                  <a:pt x="519527" y="875957"/>
                </a:lnTo>
                <a:lnTo>
                  <a:pt x="527156" y="884212"/>
                </a:lnTo>
                <a:lnTo>
                  <a:pt x="535102" y="892467"/>
                </a:lnTo>
                <a:lnTo>
                  <a:pt x="543367" y="900404"/>
                </a:lnTo>
                <a:lnTo>
                  <a:pt x="551949" y="908024"/>
                </a:lnTo>
                <a:lnTo>
                  <a:pt x="561167" y="915644"/>
                </a:lnTo>
                <a:lnTo>
                  <a:pt x="570385" y="922947"/>
                </a:lnTo>
                <a:lnTo>
                  <a:pt x="580238" y="929932"/>
                </a:lnTo>
                <a:lnTo>
                  <a:pt x="590410" y="936282"/>
                </a:lnTo>
                <a:lnTo>
                  <a:pt x="600899" y="942632"/>
                </a:lnTo>
                <a:lnTo>
                  <a:pt x="611706" y="948982"/>
                </a:lnTo>
                <a:lnTo>
                  <a:pt x="623149" y="954697"/>
                </a:lnTo>
                <a:lnTo>
                  <a:pt x="634592" y="960412"/>
                </a:lnTo>
                <a:lnTo>
                  <a:pt x="646671" y="966127"/>
                </a:lnTo>
                <a:lnTo>
                  <a:pt x="666378" y="974064"/>
                </a:lnTo>
                <a:lnTo>
                  <a:pt x="688629" y="982637"/>
                </a:lnTo>
                <a:lnTo>
                  <a:pt x="713739" y="991209"/>
                </a:lnTo>
                <a:lnTo>
                  <a:pt x="741711" y="1000099"/>
                </a:lnTo>
                <a:lnTo>
                  <a:pt x="772544" y="1009307"/>
                </a:lnTo>
                <a:lnTo>
                  <a:pt x="805919" y="1018514"/>
                </a:lnTo>
                <a:lnTo>
                  <a:pt x="841837" y="1028357"/>
                </a:lnTo>
                <a:lnTo>
                  <a:pt x="880616" y="1038199"/>
                </a:lnTo>
                <a:lnTo>
                  <a:pt x="880616" y="1433487"/>
                </a:lnTo>
                <a:lnTo>
                  <a:pt x="870444" y="1431582"/>
                </a:lnTo>
                <a:lnTo>
                  <a:pt x="860591" y="1429042"/>
                </a:lnTo>
                <a:lnTo>
                  <a:pt x="850737" y="1426820"/>
                </a:lnTo>
                <a:lnTo>
                  <a:pt x="841519" y="1424280"/>
                </a:lnTo>
                <a:lnTo>
                  <a:pt x="831983" y="1421422"/>
                </a:lnTo>
                <a:lnTo>
                  <a:pt x="823083" y="1418247"/>
                </a:lnTo>
                <a:lnTo>
                  <a:pt x="814183" y="1415072"/>
                </a:lnTo>
                <a:lnTo>
                  <a:pt x="805283" y="1411580"/>
                </a:lnTo>
                <a:lnTo>
                  <a:pt x="796701" y="1408087"/>
                </a:lnTo>
                <a:lnTo>
                  <a:pt x="788437" y="1404277"/>
                </a:lnTo>
                <a:lnTo>
                  <a:pt x="780490" y="1400150"/>
                </a:lnTo>
                <a:lnTo>
                  <a:pt x="772544" y="1396022"/>
                </a:lnTo>
                <a:lnTo>
                  <a:pt x="764915" y="1391260"/>
                </a:lnTo>
                <a:lnTo>
                  <a:pt x="757604" y="1386815"/>
                </a:lnTo>
                <a:lnTo>
                  <a:pt x="750293" y="1381735"/>
                </a:lnTo>
                <a:lnTo>
                  <a:pt x="743618" y="1376655"/>
                </a:lnTo>
                <a:lnTo>
                  <a:pt x="732811" y="1368082"/>
                </a:lnTo>
                <a:lnTo>
                  <a:pt x="722640" y="1359192"/>
                </a:lnTo>
                <a:lnTo>
                  <a:pt x="713104" y="1349985"/>
                </a:lnTo>
                <a:lnTo>
                  <a:pt x="704204" y="1340142"/>
                </a:lnTo>
                <a:lnTo>
                  <a:pt x="695621" y="1329982"/>
                </a:lnTo>
                <a:lnTo>
                  <a:pt x="687675" y="1319187"/>
                </a:lnTo>
                <a:lnTo>
                  <a:pt x="680046" y="1308075"/>
                </a:lnTo>
                <a:lnTo>
                  <a:pt x="673371" y="1296327"/>
                </a:lnTo>
                <a:lnTo>
                  <a:pt x="667014" y="1284262"/>
                </a:lnTo>
                <a:lnTo>
                  <a:pt x="660975" y="1271562"/>
                </a:lnTo>
                <a:lnTo>
                  <a:pt x="655889" y="1258862"/>
                </a:lnTo>
                <a:lnTo>
                  <a:pt x="651121" y="1245209"/>
                </a:lnTo>
                <a:lnTo>
                  <a:pt x="646989" y="1231557"/>
                </a:lnTo>
                <a:lnTo>
                  <a:pt x="642857" y="1217269"/>
                </a:lnTo>
                <a:lnTo>
                  <a:pt x="639996" y="1202664"/>
                </a:lnTo>
                <a:lnTo>
                  <a:pt x="637453" y="1187424"/>
                </a:lnTo>
                <a:lnTo>
                  <a:pt x="410819" y="1219492"/>
                </a:lnTo>
                <a:lnTo>
                  <a:pt x="413044" y="1231557"/>
                </a:lnTo>
                <a:lnTo>
                  <a:pt x="415587" y="1243304"/>
                </a:lnTo>
                <a:lnTo>
                  <a:pt x="418766" y="1255370"/>
                </a:lnTo>
                <a:lnTo>
                  <a:pt x="421626" y="1266800"/>
                </a:lnTo>
                <a:lnTo>
                  <a:pt x="424805" y="1278230"/>
                </a:lnTo>
                <a:lnTo>
                  <a:pt x="428619" y="1289660"/>
                </a:lnTo>
                <a:lnTo>
                  <a:pt x="432116" y="1300455"/>
                </a:lnTo>
                <a:lnTo>
                  <a:pt x="435930" y="1311250"/>
                </a:lnTo>
                <a:lnTo>
                  <a:pt x="440062" y="1321727"/>
                </a:lnTo>
                <a:lnTo>
                  <a:pt x="444512" y="1332205"/>
                </a:lnTo>
                <a:lnTo>
                  <a:pt x="448644" y="1342682"/>
                </a:lnTo>
                <a:lnTo>
                  <a:pt x="453412" y="1352525"/>
                </a:lnTo>
                <a:lnTo>
                  <a:pt x="458180" y="1362367"/>
                </a:lnTo>
                <a:lnTo>
                  <a:pt x="463266" y="1372210"/>
                </a:lnTo>
                <a:lnTo>
                  <a:pt x="468352" y="1381735"/>
                </a:lnTo>
                <a:lnTo>
                  <a:pt x="473755" y="1390942"/>
                </a:lnTo>
                <a:lnTo>
                  <a:pt x="479477" y="1399832"/>
                </a:lnTo>
                <a:lnTo>
                  <a:pt x="485198" y="1409040"/>
                </a:lnTo>
                <a:lnTo>
                  <a:pt x="491238" y="1417612"/>
                </a:lnTo>
                <a:lnTo>
                  <a:pt x="497595" y="1426185"/>
                </a:lnTo>
                <a:lnTo>
                  <a:pt x="503634" y="1434757"/>
                </a:lnTo>
                <a:lnTo>
                  <a:pt x="510309" y="1442695"/>
                </a:lnTo>
                <a:lnTo>
                  <a:pt x="517302" y="1450950"/>
                </a:lnTo>
                <a:lnTo>
                  <a:pt x="524295" y="1458570"/>
                </a:lnTo>
                <a:lnTo>
                  <a:pt x="531288" y="1466190"/>
                </a:lnTo>
                <a:lnTo>
                  <a:pt x="538599" y="1473492"/>
                </a:lnTo>
                <a:lnTo>
                  <a:pt x="546227" y="1480795"/>
                </a:lnTo>
                <a:lnTo>
                  <a:pt x="553856" y="1487780"/>
                </a:lnTo>
                <a:lnTo>
                  <a:pt x="561802" y="1494765"/>
                </a:lnTo>
                <a:lnTo>
                  <a:pt x="570067" y="1501750"/>
                </a:lnTo>
                <a:lnTo>
                  <a:pt x="578331" y="1507782"/>
                </a:lnTo>
                <a:lnTo>
                  <a:pt x="586913" y="1514132"/>
                </a:lnTo>
                <a:lnTo>
                  <a:pt x="600581" y="1523657"/>
                </a:lnTo>
                <a:lnTo>
                  <a:pt x="615203" y="1532865"/>
                </a:lnTo>
                <a:lnTo>
                  <a:pt x="630142" y="1541437"/>
                </a:lnTo>
                <a:lnTo>
                  <a:pt x="645717" y="1549375"/>
                </a:lnTo>
                <a:lnTo>
                  <a:pt x="661928" y="1556995"/>
                </a:lnTo>
                <a:lnTo>
                  <a:pt x="678775" y="1563980"/>
                </a:lnTo>
                <a:lnTo>
                  <a:pt x="696257" y="1570647"/>
                </a:lnTo>
                <a:lnTo>
                  <a:pt x="714375" y="1576680"/>
                </a:lnTo>
                <a:lnTo>
                  <a:pt x="733129" y="1582395"/>
                </a:lnTo>
                <a:lnTo>
                  <a:pt x="752518" y="1587475"/>
                </a:lnTo>
                <a:lnTo>
                  <a:pt x="772544" y="1592237"/>
                </a:lnTo>
                <a:lnTo>
                  <a:pt x="792887" y="1596365"/>
                </a:lnTo>
                <a:lnTo>
                  <a:pt x="814183" y="1600175"/>
                </a:lnTo>
                <a:lnTo>
                  <a:pt x="835480" y="1603350"/>
                </a:lnTo>
                <a:lnTo>
                  <a:pt x="858048" y="1606525"/>
                </a:lnTo>
                <a:lnTo>
                  <a:pt x="880616" y="1608747"/>
                </a:lnTo>
                <a:lnTo>
                  <a:pt x="880616" y="1726857"/>
                </a:lnTo>
                <a:lnTo>
                  <a:pt x="1063385" y="1726857"/>
                </a:lnTo>
                <a:lnTo>
                  <a:pt x="1063385" y="1610652"/>
                </a:lnTo>
                <a:lnTo>
                  <a:pt x="1077371" y="1609382"/>
                </a:lnTo>
                <a:lnTo>
                  <a:pt x="1091675" y="1607795"/>
                </a:lnTo>
                <a:lnTo>
                  <a:pt x="1105661" y="1606207"/>
                </a:lnTo>
                <a:lnTo>
                  <a:pt x="1119329" y="1603985"/>
                </a:lnTo>
                <a:lnTo>
                  <a:pt x="1133314" y="1602080"/>
                </a:lnTo>
                <a:lnTo>
                  <a:pt x="1146665" y="1599857"/>
                </a:lnTo>
                <a:lnTo>
                  <a:pt x="1160015" y="1597317"/>
                </a:lnTo>
                <a:lnTo>
                  <a:pt x="1173047" y="1594142"/>
                </a:lnTo>
                <a:lnTo>
                  <a:pt x="1186397" y="1591285"/>
                </a:lnTo>
                <a:lnTo>
                  <a:pt x="1199111" y="1587792"/>
                </a:lnTo>
                <a:lnTo>
                  <a:pt x="1212144" y="1584300"/>
                </a:lnTo>
                <a:lnTo>
                  <a:pt x="1224540" y="1580807"/>
                </a:lnTo>
                <a:lnTo>
                  <a:pt x="1236937" y="1576680"/>
                </a:lnTo>
                <a:lnTo>
                  <a:pt x="1249333" y="1572552"/>
                </a:lnTo>
                <a:lnTo>
                  <a:pt x="1261412" y="1567790"/>
                </a:lnTo>
                <a:lnTo>
                  <a:pt x="1273491" y="1563345"/>
                </a:lnTo>
                <a:lnTo>
                  <a:pt x="1288748" y="1556995"/>
                </a:lnTo>
                <a:lnTo>
                  <a:pt x="1304005" y="1550010"/>
                </a:lnTo>
                <a:lnTo>
                  <a:pt x="1318627" y="1543025"/>
                </a:lnTo>
                <a:lnTo>
                  <a:pt x="1332613" y="1535722"/>
                </a:lnTo>
                <a:lnTo>
                  <a:pt x="1346598" y="1528102"/>
                </a:lnTo>
                <a:lnTo>
                  <a:pt x="1359631" y="1519847"/>
                </a:lnTo>
                <a:lnTo>
                  <a:pt x="1372345" y="1511592"/>
                </a:lnTo>
                <a:lnTo>
                  <a:pt x="1384742" y="1502702"/>
                </a:lnTo>
                <a:lnTo>
                  <a:pt x="1396185" y="1493812"/>
                </a:lnTo>
                <a:lnTo>
                  <a:pt x="1407945" y="1484287"/>
                </a:lnTo>
                <a:lnTo>
                  <a:pt x="1418753" y="1474762"/>
                </a:lnTo>
                <a:lnTo>
                  <a:pt x="1429242" y="1464602"/>
                </a:lnTo>
                <a:lnTo>
                  <a:pt x="1439096" y="1454125"/>
                </a:lnTo>
                <a:lnTo>
                  <a:pt x="1448631" y="1443647"/>
                </a:lnTo>
                <a:lnTo>
                  <a:pt x="1457531" y="1432535"/>
                </a:lnTo>
                <a:lnTo>
                  <a:pt x="1466114" y="1421422"/>
                </a:lnTo>
                <a:lnTo>
                  <a:pt x="1474378" y="1409675"/>
                </a:lnTo>
                <a:lnTo>
                  <a:pt x="1482007" y="1398245"/>
                </a:lnTo>
                <a:lnTo>
                  <a:pt x="1489000" y="1386497"/>
                </a:lnTo>
                <a:lnTo>
                  <a:pt x="1495675" y="1374432"/>
                </a:lnTo>
                <a:lnTo>
                  <a:pt x="1501396" y="1362685"/>
                </a:lnTo>
                <a:lnTo>
                  <a:pt x="1507118" y="1350620"/>
                </a:lnTo>
                <a:lnTo>
                  <a:pt x="1512203" y="1338555"/>
                </a:lnTo>
                <a:lnTo>
                  <a:pt x="1516335" y="1326490"/>
                </a:lnTo>
                <a:lnTo>
                  <a:pt x="1520468" y="1314107"/>
                </a:lnTo>
                <a:lnTo>
                  <a:pt x="1523964" y="1301725"/>
                </a:lnTo>
                <a:lnTo>
                  <a:pt x="1526507" y="1289025"/>
                </a:lnTo>
                <a:lnTo>
                  <a:pt x="1528732" y="1276642"/>
                </a:lnTo>
                <a:lnTo>
                  <a:pt x="1530957" y="1263942"/>
                </a:lnTo>
                <a:lnTo>
                  <a:pt x="1532228" y="1251242"/>
                </a:lnTo>
                <a:lnTo>
                  <a:pt x="1532864" y="1238542"/>
                </a:lnTo>
                <a:lnTo>
                  <a:pt x="1533182" y="1225207"/>
                </a:lnTo>
                <a:lnTo>
                  <a:pt x="1533182" y="1212189"/>
                </a:lnTo>
                <a:lnTo>
                  <a:pt x="1532546" y="1199172"/>
                </a:lnTo>
                <a:lnTo>
                  <a:pt x="1531275" y="1186789"/>
                </a:lnTo>
                <a:lnTo>
                  <a:pt x="1530003" y="1174407"/>
                </a:lnTo>
                <a:lnTo>
                  <a:pt x="1527778" y="1162342"/>
                </a:lnTo>
                <a:lnTo>
                  <a:pt x="1525553" y="1150594"/>
                </a:lnTo>
                <a:lnTo>
                  <a:pt x="1522693" y="1138847"/>
                </a:lnTo>
                <a:lnTo>
                  <a:pt x="1519514" y="1127734"/>
                </a:lnTo>
                <a:lnTo>
                  <a:pt x="1516018" y="1116939"/>
                </a:lnTo>
                <a:lnTo>
                  <a:pt x="1511885" y="1106144"/>
                </a:lnTo>
                <a:lnTo>
                  <a:pt x="1507435" y="1095349"/>
                </a:lnTo>
                <a:lnTo>
                  <a:pt x="1502350" y="1085189"/>
                </a:lnTo>
                <a:lnTo>
                  <a:pt x="1496946" y="1075347"/>
                </a:lnTo>
                <a:lnTo>
                  <a:pt x="1491225" y="1065822"/>
                </a:lnTo>
                <a:lnTo>
                  <a:pt x="1485185" y="1056614"/>
                </a:lnTo>
                <a:lnTo>
                  <a:pt x="1478510" y="1047407"/>
                </a:lnTo>
                <a:lnTo>
                  <a:pt x="1471517" y="1038517"/>
                </a:lnTo>
                <a:lnTo>
                  <a:pt x="1463889" y="1029944"/>
                </a:lnTo>
                <a:lnTo>
                  <a:pt x="1456260" y="1021689"/>
                </a:lnTo>
                <a:lnTo>
                  <a:pt x="1448314" y="1013752"/>
                </a:lnTo>
                <a:lnTo>
                  <a:pt x="1440049" y="1005814"/>
                </a:lnTo>
                <a:lnTo>
                  <a:pt x="1431467" y="998512"/>
                </a:lnTo>
                <a:lnTo>
                  <a:pt x="1422567" y="991527"/>
                </a:lnTo>
                <a:lnTo>
                  <a:pt x="1413349" y="984542"/>
                </a:lnTo>
                <a:lnTo>
                  <a:pt x="1403813" y="977557"/>
                </a:lnTo>
                <a:lnTo>
                  <a:pt x="1393959" y="971207"/>
                </a:lnTo>
                <a:lnTo>
                  <a:pt x="1383788" y="965174"/>
                </a:lnTo>
                <a:lnTo>
                  <a:pt x="1373299" y="959142"/>
                </a:lnTo>
                <a:lnTo>
                  <a:pt x="1362491" y="953427"/>
                </a:lnTo>
                <a:lnTo>
                  <a:pt x="1351048" y="948347"/>
                </a:lnTo>
                <a:lnTo>
                  <a:pt x="1339605" y="942949"/>
                </a:lnTo>
                <a:lnTo>
                  <a:pt x="1327845" y="937869"/>
                </a:lnTo>
                <a:lnTo>
                  <a:pt x="1305912" y="930249"/>
                </a:lnTo>
                <a:lnTo>
                  <a:pt x="1280801" y="921677"/>
                </a:lnTo>
                <a:lnTo>
                  <a:pt x="1252512" y="912469"/>
                </a:lnTo>
                <a:lnTo>
                  <a:pt x="1221362" y="902627"/>
                </a:lnTo>
                <a:lnTo>
                  <a:pt x="1186397" y="892784"/>
                </a:lnTo>
                <a:lnTo>
                  <a:pt x="1148572" y="882307"/>
                </a:lnTo>
                <a:lnTo>
                  <a:pt x="1107568" y="871512"/>
                </a:lnTo>
                <a:lnTo>
                  <a:pt x="1063385" y="860399"/>
                </a:lnTo>
                <a:lnTo>
                  <a:pt x="1063385" y="511149"/>
                </a:lnTo>
                <a:lnTo>
                  <a:pt x="1078960" y="514642"/>
                </a:lnTo>
                <a:lnTo>
                  <a:pt x="1093582" y="518769"/>
                </a:lnTo>
                <a:lnTo>
                  <a:pt x="1108204" y="523214"/>
                </a:lnTo>
                <a:lnTo>
                  <a:pt x="1121554" y="528612"/>
                </a:lnTo>
                <a:lnTo>
                  <a:pt x="1128229" y="531469"/>
                </a:lnTo>
                <a:lnTo>
                  <a:pt x="1134904" y="534644"/>
                </a:lnTo>
                <a:lnTo>
                  <a:pt x="1141261" y="537502"/>
                </a:lnTo>
                <a:lnTo>
                  <a:pt x="1146982" y="540677"/>
                </a:lnTo>
                <a:lnTo>
                  <a:pt x="1153022" y="544169"/>
                </a:lnTo>
                <a:lnTo>
                  <a:pt x="1159061" y="547662"/>
                </a:lnTo>
                <a:lnTo>
                  <a:pt x="1164465" y="551154"/>
                </a:lnTo>
                <a:lnTo>
                  <a:pt x="1169868" y="555282"/>
                </a:lnTo>
                <a:lnTo>
                  <a:pt x="1178768" y="561949"/>
                </a:lnTo>
                <a:lnTo>
                  <a:pt x="1187351" y="568934"/>
                </a:lnTo>
                <a:lnTo>
                  <a:pt x="1195297" y="576554"/>
                </a:lnTo>
                <a:lnTo>
                  <a:pt x="1202926" y="584174"/>
                </a:lnTo>
                <a:lnTo>
                  <a:pt x="1209919" y="592429"/>
                </a:lnTo>
                <a:lnTo>
                  <a:pt x="1216594" y="601002"/>
                </a:lnTo>
                <a:lnTo>
                  <a:pt x="1222633" y="609574"/>
                </a:lnTo>
                <a:lnTo>
                  <a:pt x="1228355" y="618782"/>
                </a:lnTo>
                <a:lnTo>
                  <a:pt x="1233758" y="627989"/>
                </a:lnTo>
                <a:lnTo>
                  <a:pt x="1238844" y="637832"/>
                </a:lnTo>
                <a:lnTo>
                  <a:pt x="1242976" y="647674"/>
                </a:lnTo>
                <a:lnTo>
                  <a:pt x="1247108" y="658469"/>
                </a:lnTo>
                <a:lnTo>
                  <a:pt x="1250287" y="668947"/>
                </a:lnTo>
                <a:lnTo>
                  <a:pt x="1253465" y="680059"/>
                </a:lnTo>
                <a:lnTo>
                  <a:pt x="1256326" y="691172"/>
                </a:lnTo>
                <a:lnTo>
                  <a:pt x="1258233" y="702919"/>
                </a:lnTo>
                <a:lnTo>
                  <a:pt x="1482324" y="675297"/>
                </a:lnTo>
                <a:lnTo>
                  <a:pt x="1479464" y="660692"/>
                </a:lnTo>
                <a:lnTo>
                  <a:pt x="1475967" y="646087"/>
                </a:lnTo>
                <a:lnTo>
                  <a:pt x="1472789" y="632434"/>
                </a:lnTo>
                <a:lnTo>
                  <a:pt x="1469292" y="618782"/>
                </a:lnTo>
                <a:lnTo>
                  <a:pt x="1465160" y="605764"/>
                </a:lnTo>
                <a:lnTo>
                  <a:pt x="1461028" y="592747"/>
                </a:lnTo>
                <a:lnTo>
                  <a:pt x="1456260" y="580364"/>
                </a:lnTo>
                <a:lnTo>
                  <a:pt x="1451810" y="568299"/>
                </a:lnTo>
                <a:lnTo>
                  <a:pt x="1446406" y="556552"/>
                </a:lnTo>
                <a:lnTo>
                  <a:pt x="1441321" y="545439"/>
                </a:lnTo>
                <a:lnTo>
                  <a:pt x="1435599" y="534644"/>
                </a:lnTo>
                <a:lnTo>
                  <a:pt x="1429560" y="523532"/>
                </a:lnTo>
                <a:lnTo>
                  <a:pt x="1423838" y="513689"/>
                </a:lnTo>
                <a:lnTo>
                  <a:pt x="1417163" y="503847"/>
                </a:lnTo>
                <a:lnTo>
                  <a:pt x="1410488" y="494322"/>
                </a:lnTo>
                <a:lnTo>
                  <a:pt x="1403177" y="485432"/>
                </a:lnTo>
                <a:lnTo>
                  <a:pt x="1395867" y="476542"/>
                </a:lnTo>
                <a:lnTo>
                  <a:pt x="1388238" y="467969"/>
                </a:lnTo>
                <a:lnTo>
                  <a:pt x="1379974" y="459714"/>
                </a:lnTo>
                <a:lnTo>
                  <a:pt x="1371074" y="451459"/>
                </a:lnTo>
                <a:lnTo>
                  <a:pt x="1361538" y="443522"/>
                </a:lnTo>
                <a:lnTo>
                  <a:pt x="1351366" y="435902"/>
                </a:lnTo>
                <a:lnTo>
                  <a:pt x="1341195" y="428599"/>
                </a:lnTo>
                <a:lnTo>
                  <a:pt x="1330388" y="421614"/>
                </a:lnTo>
                <a:lnTo>
                  <a:pt x="1319262" y="414629"/>
                </a:lnTo>
                <a:lnTo>
                  <a:pt x="1307184" y="407962"/>
                </a:lnTo>
                <a:lnTo>
                  <a:pt x="1294787" y="401294"/>
                </a:lnTo>
                <a:lnTo>
                  <a:pt x="1282073" y="395262"/>
                </a:lnTo>
                <a:lnTo>
                  <a:pt x="1268723" y="389229"/>
                </a:lnTo>
                <a:lnTo>
                  <a:pt x="1254737" y="383197"/>
                </a:lnTo>
                <a:lnTo>
                  <a:pt x="1240751" y="378117"/>
                </a:lnTo>
                <a:lnTo>
                  <a:pt x="1225812" y="372402"/>
                </a:lnTo>
                <a:lnTo>
                  <a:pt x="1207058" y="366369"/>
                </a:lnTo>
                <a:lnTo>
                  <a:pt x="1187986" y="360972"/>
                </a:lnTo>
                <a:lnTo>
                  <a:pt x="1168279" y="355574"/>
                </a:lnTo>
                <a:lnTo>
                  <a:pt x="1147936" y="351129"/>
                </a:lnTo>
                <a:lnTo>
                  <a:pt x="1127593" y="346684"/>
                </a:lnTo>
                <a:lnTo>
                  <a:pt x="1106614" y="343192"/>
                </a:lnTo>
                <a:lnTo>
                  <a:pt x="1085000" y="339699"/>
                </a:lnTo>
                <a:lnTo>
                  <a:pt x="1063385" y="337159"/>
                </a:lnTo>
                <a:lnTo>
                  <a:pt x="1063385" y="217144"/>
                </a:ln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dirty="0">
              <a:solidFill>
                <a:srgbClr val="FFFFFF"/>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44000">
                                          <p:cBhvr additive="base">
                                            <p:cTn id="7" dur="500" fill="hold"/>
                                            <p:tgtEl>
                                              <p:spTgt spid="22"/>
                                            </p:tgtEl>
                                            <p:attrNameLst>
                                              <p:attrName>ppt_x</p:attrName>
                                            </p:attrNameLst>
                                          </p:cBhvr>
                                          <p:tavLst>
                                            <p:tav tm="0">
                                              <p:val>
                                                <p:strVal val="0-#ppt_w/2"/>
                                              </p:val>
                                            </p:tav>
                                            <p:tav tm="100000">
                                              <p:val>
                                                <p:strVal val="#ppt_x"/>
                                              </p:val>
                                            </p:tav>
                                          </p:tavLst>
                                        </p:anim>
                                        <p:anim calcmode="lin" valueType="num" p14:bounceEnd="44000">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300"/>
                                            <p:tgtEl>
                                              <p:spTgt spid="26"/>
                                            </p:tgtEl>
                                            <p:attrNameLst>
                                              <p:attrName>ppt_x</p:attrName>
                                            </p:attrNameLst>
                                          </p:cBhvr>
                                          <p:tavLst>
                                            <p:tav tm="0">
                                              <p:val>
                                                <p:strVal val="#ppt_x-#ppt_w*1.125000"/>
                                              </p:val>
                                            </p:tav>
                                            <p:tav tm="100000">
                                              <p:val>
                                                <p:strVal val="#ppt_x"/>
                                              </p:val>
                                            </p:tav>
                                          </p:tavLst>
                                        </p:anim>
                                        <p:animEffect transition="in" filter="wipe(right)">
                                          <p:cBhvr>
                                            <p:cTn id="12" dur="300"/>
                                            <p:tgtEl>
                                              <p:spTgt spid="26"/>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300"/>
                                            <p:tgtEl>
                                              <p:spTgt spid="19"/>
                                            </p:tgtEl>
                                            <p:attrNameLst>
                                              <p:attrName>ppt_x</p:attrName>
                                            </p:attrNameLst>
                                          </p:cBhvr>
                                          <p:tavLst>
                                            <p:tav tm="0">
                                              <p:val>
                                                <p:strVal val="#ppt_x-#ppt_w*1.125000"/>
                                              </p:val>
                                            </p:tav>
                                            <p:tav tm="100000">
                                              <p:val>
                                                <p:strVal val="#ppt_x"/>
                                              </p:val>
                                            </p:tav>
                                          </p:tavLst>
                                        </p:anim>
                                        <p:animEffect transition="in" filter="wipe(right)">
                                          <p:cBhvr>
                                            <p:cTn id="16" dur="300"/>
                                            <p:tgtEl>
                                              <p:spTgt spid="19"/>
                                            </p:tgtEl>
                                          </p:cBhvr>
                                        </p:animEffect>
                                      </p:childTnLst>
                                    </p:cTn>
                                  </p:par>
                                </p:childTnLst>
                              </p:cTn>
                            </p:par>
                            <p:par>
                              <p:cTn id="17" fill="hold">
                                <p:stCondLst>
                                  <p:cond delay="500"/>
                                </p:stCondLst>
                                <p:childTnLst>
                                  <p:par>
                                    <p:cTn id="18" presetID="2" presetClass="entr" presetSubtype="2" fill="hold" grpId="0" nodeType="afterEffect" p14:presetBounceEnd="44000">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14:bounceEnd="44000">
                                          <p:cBhvr additive="base">
                                            <p:cTn id="20" dur="500" fill="hold"/>
                                            <p:tgtEl>
                                              <p:spTgt spid="21"/>
                                            </p:tgtEl>
                                            <p:attrNameLst>
                                              <p:attrName>ppt_x</p:attrName>
                                            </p:attrNameLst>
                                          </p:cBhvr>
                                          <p:tavLst>
                                            <p:tav tm="0">
                                              <p:val>
                                                <p:strVal val="1+#ppt_w/2"/>
                                              </p:val>
                                            </p:tav>
                                            <p:tav tm="100000">
                                              <p:val>
                                                <p:strVal val="#ppt_x"/>
                                              </p:val>
                                            </p:tav>
                                          </p:tavLst>
                                        </p:anim>
                                        <p:anim calcmode="lin" valueType="num" p14:bounceEnd="44000">
                                          <p:cBhvr additive="base">
                                            <p:cTn id="21" dur="500" fill="hold"/>
                                            <p:tgtEl>
                                              <p:spTgt spid="21"/>
                                            </p:tgtEl>
                                            <p:attrNameLst>
                                              <p:attrName>ppt_y</p:attrName>
                                            </p:attrNameLst>
                                          </p:cBhvr>
                                          <p:tavLst>
                                            <p:tav tm="0">
                                              <p:val>
                                                <p:strVal val="#ppt_y"/>
                                              </p:val>
                                            </p:tav>
                                            <p:tav tm="100000">
                                              <p:val>
                                                <p:strVal val="#ppt_y"/>
                                              </p:val>
                                            </p:tav>
                                          </p:tavLst>
                                        </p:anim>
                                      </p:childTnLst>
                                    </p:cTn>
                                  </p:par>
                                  <p:par>
                                    <p:cTn id="22" presetID="12" presetClass="entr" presetSubtype="2"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300"/>
                                            <p:tgtEl>
                                              <p:spTgt spid="20"/>
                                            </p:tgtEl>
                                            <p:attrNameLst>
                                              <p:attrName>ppt_x</p:attrName>
                                            </p:attrNameLst>
                                          </p:cBhvr>
                                          <p:tavLst>
                                            <p:tav tm="0">
                                              <p:val>
                                                <p:strVal val="#ppt_x+#ppt_w*1.125000"/>
                                              </p:val>
                                            </p:tav>
                                            <p:tav tm="100000">
                                              <p:val>
                                                <p:strVal val="#ppt_x"/>
                                              </p:val>
                                            </p:tav>
                                          </p:tavLst>
                                        </p:anim>
                                        <p:animEffect transition="in" filter="wipe(left)">
                                          <p:cBhvr>
                                            <p:cTn id="25" dur="300"/>
                                            <p:tgtEl>
                                              <p:spTgt spid="20"/>
                                            </p:tgtEl>
                                          </p:cBhvr>
                                        </p:animEffect>
                                      </p:childTnLst>
                                    </p:cTn>
                                  </p:par>
                                  <p:par>
                                    <p:cTn id="26" presetID="12" presetClass="entr" presetSubtype="2" fill="hold" grpId="0" nodeType="withEffect">
                                      <p:stCondLst>
                                        <p:cond delay="20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300"/>
                                            <p:tgtEl>
                                              <p:spTgt spid="25"/>
                                            </p:tgtEl>
                                            <p:attrNameLst>
                                              <p:attrName>ppt_x</p:attrName>
                                            </p:attrNameLst>
                                          </p:cBhvr>
                                          <p:tavLst>
                                            <p:tav tm="0">
                                              <p:val>
                                                <p:strVal val="#ppt_x+#ppt_w*1.125000"/>
                                              </p:val>
                                            </p:tav>
                                            <p:tav tm="100000">
                                              <p:val>
                                                <p:strVal val="#ppt_x"/>
                                              </p:val>
                                            </p:tav>
                                          </p:tavLst>
                                        </p:anim>
                                        <p:animEffect transition="in" filter="wipe(left)">
                                          <p:cBhvr>
                                            <p:cTn id="29" dur="300"/>
                                            <p:tgtEl>
                                              <p:spTgt spid="25"/>
                                            </p:tgtEl>
                                          </p:cBhvr>
                                        </p:animEffect>
                                      </p:childTnLst>
                                    </p:cTn>
                                  </p:par>
                                </p:childTnLst>
                              </p:cTn>
                            </p:par>
                            <p:par>
                              <p:cTn id="30" fill="hold">
                                <p:stCondLst>
                                  <p:cond delay="1000"/>
                                </p:stCondLst>
                                <p:childTnLst>
                                  <p:par>
                                    <p:cTn id="31" presetID="2" presetClass="entr" presetSubtype="8" fill="hold" grpId="0" nodeType="afterEffect" p14:presetBounceEnd="44000">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14:bounceEnd="44000">
                                          <p:cBhvr additive="base">
                                            <p:cTn id="33" dur="500" fill="hold"/>
                                            <p:tgtEl>
                                              <p:spTgt spid="7"/>
                                            </p:tgtEl>
                                            <p:attrNameLst>
                                              <p:attrName>ppt_x</p:attrName>
                                            </p:attrNameLst>
                                          </p:cBhvr>
                                          <p:tavLst>
                                            <p:tav tm="0">
                                              <p:val>
                                                <p:strVal val="0-#ppt_w/2"/>
                                              </p:val>
                                            </p:tav>
                                            <p:tav tm="100000">
                                              <p:val>
                                                <p:strVal val="#ppt_x"/>
                                              </p:val>
                                            </p:tav>
                                          </p:tavLst>
                                        </p:anim>
                                        <p:anim calcmode="lin" valueType="num" p14:bounceEnd="44000">
                                          <p:cBhvr additive="base">
                                            <p:cTn id="34" dur="500" fill="hold"/>
                                            <p:tgtEl>
                                              <p:spTgt spid="7"/>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20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300"/>
                                            <p:tgtEl>
                                              <p:spTgt spid="3"/>
                                            </p:tgtEl>
                                            <p:attrNameLst>
                                              <p:attrName>ppt_x</p:attrName>
                                            </p:attrNameLst>
                                          </p:cBhvr>
                                          <p:tavLst>
                                            <p:tav tm="0">
                                              <p:val>
                                                <p:strVal val="#ppt_x-#ppt_w*1.125000"/>
                                              </p:val>
                                            </p:tav>
                                            <p:tav tm="100000">
                                              <p:val>
                                                <p:strVal val="#ppt_x"/>
                                              </p:val>
                                            </p:tav>
                                          </p:tavLst>
                                        </p:anim>
                                        <p:animEffect transition="in" filter="wipe(right)">
                                          <p:cBhvr>
                                            <p:cTn id="38" dur="300"/>
                                            <p:tgtEl>
                                              <p:spTgt spid="3"/>
                                            </p:tgtEl>
                                          </p:cBhvr>
                                        </p:animEffect>
                                      </p:childTnLst>
                                    </p:cTn>
                                  </p:par>
                                  <p:par>
                                    <p:cTn id="39" presetID="12" presetClass="entr" presetSubtype="8" fill="hold" grpId="0" nodeType="withEffect">
                                      <p:stCondLst>
                                        <p:cond delay="20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300"/>
                                            <p:tgtEl>
                                              <p:spTgt spid="16"/>
                                            </p:tgtEl>
                                            <p:attrNameLst>
                                              <p:attrName>ppt_x</p:attrName>
                                            </p:attrNameLst>
                                          </p:cBhvr>
                                          <p:tavLst>
                                            <p:tav tm="0">
                                              <p:val>
                                                <p:strVal val="#ppt_x-#ppt_w*1.125000"/>
                                              </p:val>
                                            </p:tav>
                                            <p:tav tm="100000">
                                              <p:val>
                                                <p:strVal val="#ppt_x"/>
                                              </p:val>
                                            </p:tav>
                                          </p:tavLst>
                                        </p:anim>
                                        <p:animEffect transition="in" filter="wipe(right)">
                                          <p:cBhvr>
                                            <p:cTn id="42" dur="300"/>
                                            <p:tgtEl>
                                              <p:spTgt spid="16"/>
                                            </p:tgtEl>
                                          </p:cBhvr>
                                        </p:animEffect>
                                      </p:childTnLst>
                                    </p:cTn>
                                  </p:par>
                                </p:childTnLst>
                              </p:cTn>
                            </p:par>
                            <p:par>
                              <p:cTn id="43" fill="hold">
                                <p:stCondLst>
                                  <p:cond delay="1500"/>
                                </p:stCondLst>
                                <p:childTnLst>
                                  <p:par>
                                    <p:cTn id="44" presetID="2" presetClass="entr" presetSubtype="2" fill="hold" nodeType="afterEffect" p14:presetBounceEnd="44000">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14:bounceEnd="44000">
                                          <p:cBhvr additive="base">
                                            <p:cTn id="46" dur="500" fill="hold"/>
                                            <p:tgtEl>
                                              <p:spTgt spid="8"/>
                                            </p:tgtEl>
                                            <p:attrNameLst>
                                              <p:attrName>ppt_x</p:attrName>
                                            </p:attrNameLst>
                                          </p:cBhvr>
                                          <p:tavLst>
                                            <p:tav tm="0">
                                              <p:val>
                                                <p:strVal val="1+#ppt_w/2"/>
                                              </p:val>
                                            </p:tav>
                                            <p:tav tm="100000">
                                              <p:val>
                                                <p:strVal val="#ppt_x"/>
                                              </p:val>
                                            </p:tav>
                                          </p:tavLst>
                                        </p:anim>
                                        <p:anim calcmode="lin" valueType="num" p14:bounceEnd="44000">
                                          <p:cBhvr additive="base">
                                            <p:cTn id="47" dur="500" fill="hold"/>
                                            <p:tgtEl>
                                              <p:spTgt spid="8"/>
                                            </p:tgtEl>
                                            <p:attrNameLst>
                                              <p:attrName>ppt_y</p:attrName>
                                            </p:attrNameLst>
                                          </p:cBhvr>
                                          <p:tavLst>
                                            <p:tav tm="0">
                                              <p:val>
                                                <p:strVal val="#ppt_y"/>
                                              </p:val>
                                            </p:tav>
                                            <p:tav tm="100000">
                                              <p:val>
                                                <p:strVal val="#ppt_y"/>
                                              </p:val>
                                            </p:tav>
                                          </p:tavLst>
                                        </p:anim>
                                      </p:childTnLst>
                                    </p:cTn>
                                  </p:par>
                                  <p:par>
                                    <p:cTn id="48" presetID="12" presetClass="entr" presetSubtype="2" fill="hold" grpId="0" nodeType="withEffect">
                                      <p:stCondLst>
                                        <p:cond delay="20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300"/>
                                            <p:tgtEl>
                                              <p:spTgt spid="5"/>
                                            </p:tgtEl>
                                            <p:attrNameLst>
                                              <p:attrName>ppt_x</p:attrName>
                                            </p:attrNameLst>
                                          </p:cBhvr>
                                          <p:tavLst>
                                            <p:tav tm="0">
                                              <p:val>
                                                <p:strVal val="#ppt_x+#ppt_w*1.125000"/>
                                              </p:val>
                                            </p:tav>
                                            <p:tav tm="100000">
                                              <p:val>
                                                <p:strVal val="#ppt_x"/>
                                              </p:val>
                                            </p:tav>
                                          </p:tavLst>
                                        </p:anim>
                                        <p:animEffect transition="in" filter="wipe(left)">
                                          <p:cBhvr>
                                            <p:cTn id="51" dur="300"/>
                                            <p:tgtEl>
                                              <p:spTgt spid="5"/>
                                            </p:tgtEl>
                                          </p:cBhvr>
                                        </p:animEffect>
                                      </p:childTnLst>
                                    </p:cTn>
                                  </p:par>
                                  <p:par>
                                    <p:cTn id="52" presetID="12" presetClass="entr" presetSubtype="2" fill="hold" grpId="0" nodeType="withEffect">
                                      <p:stCondLst>
                                        <p:cond delay="2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300"/>
                                            <p:tgtEl>
                                              <p:spTgt spid="18"/>
                                            </p:tgtEl>
                                            <p:attrNameLst>
                                              <p:attrName>ppt_x</p:attrName>
                                            </p:attrNameLst>
                                          </p:cBhvr>
                                          <p:tavLst>
                                            <p:tav tm="0">
                                              <p:val>
                                                <p:strVal val="#ppt_x+#ppt_w*1.125000"/>
                                              </p:val>
                                            </p:tav>
                                            <p:tav tm="100000">
                                              <p:val>
                                                <p:strVal val="#ppt_x"/>
                                              </p:val>
                                            </p:tav>
                                          </p:tavLst>
                                        </p:anim>
                                        <p:animEffect transition="in" filter="wipe(left)">
                                          <p:cBhvr>
                                            <p:cTn id="55" dur="300"/>
                                            <p:tgtEl>
                                              <p:spTgt spid="18"/>
                                            </p:tgtEl>
                                          </p:cBhvr>
                                        </p:animEffect>
                                      </p:childTnLst>
                                    </p:cTn>
                                  </p:par>
                                </p:childTnLst>
                              </p:cTn>
                            </p:par>
                            <p:par>
                              <p:cTn id="56" fill="hold">
                                <p:stCondLst>
                                  <p:cond delay="2000"/>
                                </p:stCondLst>
                                <p:childTnLst>
                                  <p:par>
                                    <p:cTn id="57" presetID="2" presetClass="entr" presetSubtype="8" fill="hold" nodeType="afterEffect" p14:presetBounceEnd="44000">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14:bounceEnd="44000">
                                          <p:cBhvr additive="base">
                                            <p:cTn id="59" dur="500" fill="hold"/>
                                            <p:tgtEl>
                                              <p:spTgt spid="12"/>
                                            </p:tgtEl>
                                            <p:attrNameLst>
                                              <p:attrName>ppt_x</p:attrName>
                                            </p:attrNameLst>
                                          </p:cBhvr>
                                          <p:tavLst>
                                            <p:tav tm="0">
                                              <p:val>
                                                <p:strVal val="0-#ppt_w/2"/>
                                              </p:val>
                                            </p:tav>
                                            <p:tav tm="100000">
                                              <p:val>
                                                <p:strVal val="#ppt_x"/>
                                              </p:val>
                                            </p:tav>
                                          </p:tavLst>
                                        </p:anim>
                                        <p:anim calcmode="lin" valueType="num" p14:bounceEnd="44000">
                                          <p:cBhvr additive="base">
                                            <p:cTn id="60" dur="500" fill="hold"/>
                                            <p:tgtEl>
                                              <p:spTgt spid="12"/>
                                            </p:tgtEl>
                                            <p:attrNameLst>
                                              <p:attrName>ppt_y</p:attrName>
                                            </p:attrNameLst>
                                          </p:cBhvr>
                                          <p:tavLst>
                                            <p:tav tm="0">
                                              <p:val>
                                                <p:strVal val="#ppt_y"/>
                                              </p:val>
                                            </p:tav>
                                            <p:tav tm="100000">
                                              <p:val>
                                                <p:strVal val="#ppt_y"/>
                                              </p:val>
                                            </p:tav>
                                          </p:tavLst>
                                        </p:anim>
                                      </p:childTnLst>
                                    </p:cTn>
                                  </p:par>
                                  <p:par>
                                    <p:cTn id="61" presetID="12" presetClass="entr" presetSubtype="8" fill="hold" grpId="0" nodeType="withEffect">
                                      <p:stCondLst>
                                        <p:cond delay="20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300"/>
                                            <p:tgtEl>
                                              <p:spTgt spid="17"/>
                                            </p:tgtEl>
                                            <p:attrNameLst>
                                              <p:attrName>ppt_x</p:attrName>
                                            </p:attrNameLst>
                                          </p:cBhvr>
                                          <p:tavLst>
                                            <p:tav tm="0">
                                              <p:val>
                                                <p:strVal val="#ppt_x-#ppt_w*1.125000"/>
                                              </p:val>
                                            </p:tav>
                                            <p:tav tm="100000">
                                              <p:val>
                                                <p:strVal val="#ppt_x"/>
                                              </p:val>
                                            </p:tav>
                                          </p:tavLst>
                                        </p:anim>
                                        <p:animEffect transition="in" filter="wipe(right)">
                                          <p:cBhvr>
                                            <p:cTn id="64" dur="300"/>
                                            <p:tgtEl>
                                              <p:spTgt spid="17"/>
                                            </p:tgtEl>
                                          </p:cBhvr>
                                        </p:animEffect>
                                      </p:childTnLst>
                                    </p:cTn>
                                  </p:par>
                                  <p:par>
                                    <p:cTn id="65" presetID="12" presetClass="entr" presetSubtype="8" fill="hold" grpId="0" nodeType="withEffect">
                                      <p:stCondLst>
                                        <p:cond delay="20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300"/>
                                            <p:tgtEl>
                                              <p:spTgt spid="4"/>
                                            </p:tgtEl>
                                            <p:attrNameLst>
                                              <p:attrName>ppt_x</p:attrName>
                                            </p:attrNameLst>
                                          </p:cBhvr>
                                          <p:tavLst>
                                            <p:tav tm="0">
                                              <p:val>
                                                <p:strVal val="#ppt_x-#ppt_w*1.125000"/>
                                              </p:val>
                                            </p:tav>
                                            <p:tav tm="100000">
                                              <p:val>
                                                <p:strVal val="#ppt_x"/>
                                              </p:val>
                                            </p:tav>
                                          </p:tavLst>
                                        </p:anim>
                                        <p:animEffect transition="in" filter="wipe(right)">
                                          <p:cBhvr>
                                            <p:cTn id="68" dur="300"/>
                                            <p:tgtEl>
                                              <p:spTgt spid="4"/>
                                            </p:tgtEl>
                                          </p:cBhvr>
                                        </p:animEffect>
                                      </p:childTnLst>
                                    </p:cTn>
                                  </p:par>
                                </p:childTnLst>
                              </p:cTn>
                            </p:par>
                            <p:par>
                              <p:cTn id="69" fill="hold">
                                <p:stCondLst>
                                  <p:cond delay="2500"/>
                                </p:stCondLst>
                                <p:childTnLst>
                                  <p:par>
                                    <p:cTn id="70" presetID="2" presetClass="entr" presetSubtype="2" fill="hold" grpId="0" nodeType="afterEffect" p14:presetBounceEnd="44000">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14:bounceEnd="44000">
                                          <p:cBhvr additive="base">
                                            <p:cTn id="72" dur="500" fill="hold"/>
                                            <p:tgtEl>
                                              <p:spTgt spid="11"/>
                                            </p:tgtEl>
                                            <p:attrNameLst>
                                              <p:attrName>ppt_x</p:attrName>
                                            </p:attrNameLst>
                                          </p:cBhvr>
                                          <p:tavLst>
                                            <p:tav tm="0">
                                              <p:val>
                                                <p:strVal val="1+#ppt_w/2"/>
                                              </p:val>
                                            </p:tav>
                                            <p:tav tm="100000">
                                              <p:val>
                                                <p:strVal val="#ppt_x"/>
                                              </p:val>
                                            </p:tav>
                                          </p:tavLst>
                                        </p:anim>
                                        <p:anim calcmode="lin" valueType="num" p14:bounceEnd="44000">
                                          <p:cBhvr additive="base">
                                            <p:cTn id="73" dur="500" fill="hold"/>
                                            <p:tgtEl>
                                              <p:spTgt spid="11"/>
                                            </p:tgtEl>
                                            <p:attrNameLst>
                                              <p:attrName>ppt_y</p:attrName>
                                            </p:attrNameLst>
                                          </p:cBhvr>
                                          <p:tavLst>
                                            <p:tav tm="0">
                                              <p:val>
                                                <p:strVal val="#ppt_y"/>
                                              </p:val>
                                            </p:tav>
                                            <p:tav tm="100000">
                                              <p:val>
                                                <p:strVal val="#ppt_y"/>
                                              </p:val>
                                            </p:tav>
                                          </p:tavLst>
                                        </p:anim>
                                      </p:childTnLst>
                                    </p:cTn>
                                  </p:par>
                                  <p:par>
                                    <p:cTn id="74" presetID="12" presetClass="entr" presetSubtype="2" fill="hold" grpId="0" nodeType="withEffect">
                                      <p:stCondLst>
                                        <p:cond delay="200"/>
                                      </p:stCondLst>
                                      <p:childTnLst>
                                        <p:set>
                                          <p:cBhvr>
                                            <p:cTn id="75" dur="1" fill="hold">
                                              <p:stCondLst>
                                                <p:cond delay="0"/>
                                              </p:stCondLst>
                                            </p:cTn>
                                            <p:tgtEl>
                                              <p:spTgt spid="6"/>
                                            </p:tgtEl>
                                            <p:attrNameLst>
                                              <p:attrName>style.visibility</p:attrName>
                                            </p:attrNameLst>
                                          </p:cBhvr>
                                          <p:to>
                                            <p:strVal val="visible"/>
                                          </p:to>
                                        </p:set>
                                        <p:anim calcmode="lin" valueType="num">
                                          <p:cBhvr additive="base">
                                            <p:cTn id="76" dur="300"/>
                                            <p:tgtEl>
                                              <p:spTgt spid="6"/>
                                            </p:tgtEl>
                                            <p:attrNameLst>
                                              <p:attrName>ppt_x</p:attrName>
                                            </p:attrNameLst>
                                          </p:cBhvr>
                                          <p:tavLst>
                                            <p:tav tm="0">
                                              <p:val>
                                                <p:strVal val="#ppt_x+#ppt_w*1.125000"/>
                                              </p:val>
                                            </p:tav>
                                            <p:tav tm="100000">
                                              <p:val>
                                                <p:strVal val="#ppt_x"/>
                                              </p:val>
                                            </p:tav>
                                          </p:tavLst>
                                        </p:anim>
                                        <p:animEffect transition="in" filter="wipe(left)">
                                          <p:cBhvr>
                                            <p:cTn id="77" dur="300"/>
                                            <p:tgtEl>
                                              <p:spTgt spid="6"/>
                                            </p:tgtEl>
                                          </p:cBhvr>
                                        </p:animEffect>
                                      </p:childTnLst>
                                    </p:cTn>
                                  </p:par>
                                  <p:par>
                                    <p:cTn id="78" presetID="12" presetClass="entr" presetSubtype="2" fill="hold" grpId="0" nodeType="withEffect">
                                      <p:stCondLst>
                                        <p:cond delay="20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300"/>
                                            <p:tgtEl>
                                              <p:spTgt spid="15"/>
                                            </p:tgtEl>
                                            <p:attrNameLst>
                                              <p:attrName>ppt_x</p:attrName>
                                            </p:attrNameLst>
                                          </p:cBhvr>
                                          <p:tavLst>
                                            <p:tav tm="0">
                                              <p:val>
                                                <p:strVal val="#ppt_x+#ppt_w*1.125000"/>
                                              </p:val>
                                            </p:tav>
                                            <p:tav tm="100000">
                                              <p:val>
                                                <p:strVal val="#ppt_x"/>
                                              </p:val>
                                            </p:tav>
                                          </p:tavLst>
                                        </p:anim>
                                        <p:animEffect transition="in" filter="wipe(left)">
                                          <p:cBhvr>
                                            <p:cTn id="81" dur="300"/>
                                            <p:tgtEl>
                                              <p:spTgt spid="15"/>
                                            </p:tgtEl>
                                          </p:cBhvr>
                                        </p:animEffect>
                                      </p:childTnLst>
                                    </p:cTn>
                                  </p:par>
                                </p:childTnLst>
                              </p:cTn>
                            </p:par>
                            <p:par>
                              <p:cTn id="82" fill="hold">
                                <p:stCondLst>
                                  <p:cond delay="3000"/>
                                </p:stCondLst>
                                <p:childTnLst>
                                  <p:par>
                                    <p:cTn id="83" presetID="53" presetClass="entr" presetSubtype="528" fill="hold" grpId="0" nodeType="after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p:cTn id="85" dur="500" fill="hold"/>
                                            <p:tgtEl>
                                              <p:spTgt spid="30"/>
                                            </p:tgtEl>
                                            <p:attrNameLst>
                                              <p:attrName>ppt_w</p:attrName>
                                            </p:attrNameLst>
                                          </p:cBhvr>
                                          <p:tavLst>
                                            <p:tav tm="0">
                                              <p:val>
                                                <p:fltVal val="0"/>
                                              </p:val>
                                            </p:tav>
                                            <p:tav tm="100000">
                                              <p:val>
                                                <p:strVal val="#ppt_w"/>
                                              </p:val>
                                            </p:tav>
                                          </p:tavLst>
                                        </p:anim>
                                        <p:anim calcmode="lin" valueType="num">
                                          <p:cBhvr>
                                            <p:cTn id="86" dur="500" fill="hold"/>
                                            <p:tgtEl>
                                              <p:spTgt spid="30"/>
                                            </p:tgtEl>
                                            <p:attrNameLst>
                                              <p:attrName>ppt_h</p:attrName>
                                            </p:attrNameLst>
                                          </p:cBhvr>
                                          <p:tavLst>
                                            <p:tav tm="0">
                                              <p:val>
                                                <p:fltVal val="0"/>
                                              </p:val>
                                            </p:tav>
                                            <p:tav tm="100000">
                                              <p:val>
                                                <p:strVal val="#ppt_h"/>
                                              </p:val>
                                            </p:tav>
                                          </p:tavLst>
                                        </p:anim>
                                        <p:animEffect transition="in" filter="fade">
                                          <p:cBhvr>
                                            <p:cTn id="87" dur="500"/>
                                            <p:tgtEl>
                                              <p:spTgt spid="30"/>
                                            </p:tgtEl>
                                          </p:cBhvr>
                                        </p:animEffect>
                                        <p:anim calcmode="lin" valueType="num">
                                          <p:cBhvr>
                                            <p:cTn id="88" dur="500" fill="hold"/>
                                            <p:tgtEl>
                                              <p:spTgt spid="30"/>
                                            </p:tgtEl>
                                            <p:attrNameLst>
                                              <p:attrName>ppt_x</p:attrName>
                                            </p:attrNameLst>
                                          </p:cBhvr>
                                          <p:tavLst>
                                            <p:tav tm="0">
                                              <p:val>
                                                <p:fltVal val="0.5"/>
                                              </p:val>
                                            </p:tav>
                                            <p:tav tm="100000">
                                              <p:val>
                                                <p:strVal val="#ppt_x"/>
                                              </p:val>
                                            </p:tav>
                                          </p:tavLst>
                                        </p:anim>
                                        <p:anim calcmode="lin" valueType="num">
                                          <p:cBhvr>
                                            <p:cTn id="89" dur="500" fill="hold"/>
                                            <p:tgtEl>
                                              <p:spTgt spid="30"/>
                                            </p:tgtEl>
                                            <p:attrNameLst>
                                              <p:attrName>ppt_y</p:attrName>
                                            </p:attrNameLst>
                                          </p:cBhvr>
                                          <p:tavLst>
                                            <p:tav tm="0">
                                              <p:val>
                                                <p:fltVal val="0.5"/>
                                              </p:val>
                                            </p:tav>
                                            <p:tav tm="100000">
                                              <p:val>
                                                <p:strVal val="#ppt_y"/>
                                              </p:val>
                                            </p:tav>
                                          </p:tavLst>
                                        </p:anim>
                                      </p:childTnLst>
                                    </p:cTn>
                                  </p:par>
                                  <p:par>
                                    <p:cTn id="90" presetID="53" presetClass="entr" presetSubtype="528" fill="hold" grpId="0" nodeType="withEffect">
                                      <p:stCondLst>
                                        <p:cond delay="1000"/>
                                      </p:stCondLst>
                                      <p:childTnLst>
                                        <p:set>
                                          <p:cBhvr>
                                            <p:cTn id="91" dur="1" fill="hold">
                                              <p:stCondLst>
                                                <p:cond delay="0"/>
                                              </p:stCondLst>
                                            </p:cTn>
                                            <p:tgtEl>
                                              <p:spTgt spid="27"/>
                                            </p:tgtEl>
                                            <p:attrNameLst>
                                              <p:attrName>style.visibility</p:attrName>
                                            </p:attrNameLst>
                                          </p:cBhvr>
                                          <p:to>
                                            <p:strVal val="visible"/>
                                          </p:to>
                                        </p:set>
                                        <p:anim calcmode="lin" valueType="num">
                                          <p:cBhvr>
                                            <p:cTn id="92" dur="500" fill="hold"/>
                                            <p:tgtEl>
                                              <p:spTgt spid="27"/>
                                            </p:tgtEl>
                                            <p:attrNameLst>
                                              <p:attrName>ppt_w</p:attrName>
                                            </p:attrNameLst>
                                          </p:cBhvr>
                                          <p:tavLst>
                                            <p:tav tm="0">
                                              <p:val>
                                                <p:fltVal val="0"/>
                                              </p:val>
                                            </p:tav>
                                            <p:tav tm="100000">
                                              <p:val>
                                                <p:strVal val="#ppt_w"/>
                                              </p:val>
                                            </p:tav>
                                          </p:tavLst>
                                        </p:anim>
                                        <p:anim calcmode="lin" valueType="num">
                                          <p:cBhvr>
                                            <p:cTn id="93" dur="500" fill="hold"/>
                                            <p:tgtEl>
                                              <p:spTgt spid="27"/>
                                            </p:tgtEl>
                                            <p:attrNameLst>
                                              <p:attrName>ppt_h</p:attrName>
                                            </p:attrNameLst>
                                          </p:cBhvr>
                                          <p:tavLst>
                                            <p:tav tm="0">
                                              <p:val>
                                                <p:fltVal val="0"/>
                                              </p:val>
                                            </p:tav>
                                            <p:tav tm="100000">
                                              <p:val>
                                                <p:strVal val="#ppt_h"/>
                                              </p:val>
                                            </p:tav>
                                          </p:tavLst>
                                        </p:anim>
                                        <p:animEffect transition="in" filter="fade">
                                          <p:cBhvr>
                                            <p:cTn id="94" dur="500"/>
                                            <p:tgtEl>
                                              <p:spTgt spid="27"/>
                                            </p:tgtEl>
                                          </p:cBhvr>
                                        </p:animEffect>
                                        <p:anim calcmode="lin" valueType="num">
                                          <p:cBhvr>
                                            <p:cTn id="95" dur="500" fill="hold"/>
                                            <p:tgtEl>
                                              <p:spTgt spid="27"/>
                                            </p:tgtEl>
                                            <p:attrNameLst>
                                              <p:attrName>ppt_x</p:attrName>
                                            </p:attrNameLst>
                                          </p:cBhvr>
                                          <p:tavLst>
                                            <p:tav tm="0">
                                              <p:val>
                                                <p:fltVal val="0.5"/>
                                              </p:val>
                                            </p:tav>
                                            <p:tav tm="100000">
                                              <p:val>
                                                <p:strVal val="#ppt_x"/>
                                              </p:val>
                                            </p:tav>
                                          </p:tavLst>
                                        </p:anim>
                                        <p:anim calcmode="lin" valueType="num">
                                          <p:cBhvr>
                                            <p:cTn id="96" dur="500" fill="hold"/>
                                            <p:tgtEl>
                                              <p:spTgt spid="27"/>
                                            </p:tgtEl>
                                            <p:attrNameLst>
                                              <p:attrName>ppt_y</p:attrName>
                                            </p:attrNameLst>
                                          </p:cBhvr>
                                          <p:tavLst>
                                            <p:tav tm="0">
                                              <p:val>
                                                <p:fltVal val="0.5"/>
                                              </p:val>
                                            </p:tav>
                                            <p:tav tm="100000">
                                              <p:val>
                                                <p:strVal val="#ppt_y"/>
                                              </p:val>
                                            </p:tav>
                                          </p:tavLst>
                                        </p:anim>
                                      </p:childTnLst>
                                    </p:cTn>
                                  </p:par>
                                  <p:par>
                                    <p:cTn id="97" presetID="53" presetClass="entr" presetSubtype="528" fill="hold" grpId="0" nodeType="withEffect">
                                      <p:stCondLst>
                                        <p:cond delay="800"/>
                                      </p:stCondLst>
                                      <p:childTnLst>
                                        <p:set>
                                          <p:cBhvr>
                                            <p:cTn id="98" dur="1" fill="hold">
                                              <p:stCondLst>
                                                <p:cond delay="0"/>
                                              </p:stCondLst>
                                            </p:cTn>
                                            <p:tgtEl>
                                              <p:spTgt spid="28"/>
                                            </p:tgtEl>
                                            <p:attrNameLst>
                                              <p:attrName>style.visibility</p:attrName>
                                            </p:attrNameLst>
                                          </p:cBhvr>
                                          <p:to>
                                            <p:strVal val="visible"/>
                                          </p:to>
                                        </p:set>
                                        <p:anim calcmode="lin" valueType="num">
                                          <p:cBhvr>
                                            <p:cTn id="99" dur="500" fill="hold"/>
                                            <p:tgtEl>
                                              <p:spTgt spid="28"/>
                                            </p:tgtEl>
                                            <p:attrNameLst>
                                              <p:attrName>ppt_w</p:attrName>
                                            </p:attrNameLst>
                                          </p:cBhvr>
                                          <p:tavLst>
                                            <p:tav tm="0">
                                              <p:val>
                                                <p:fltVal val="0"/>
                                              </p:val>
                                            </p:tav>
                                            <p:tav tm="100000">
                                              <p:val>
                                                <p:strVal val="#ppt_w"/>
                                              </p:val>
                                            </p:tav>
                                          </p:tavLst>
                                        </p:anim>
                                        <p:anim calcmode="lin" valueType="num">
                                          <p:cBhvr>
                                            <p:cTn id="100" dur="500" fill="hold"/>
                                            <p:tgtEl>
                                              <p:spTgt spid="28"/>
                                            </p:tgtEl>
                                            <p:attrNameLst>
                                              <p:attrName>ppt_h</p:attrName>
                                            </p:attrNameLst>
                                          </p:cBhvr>
                                          <p:tavLst>
                                            <p:tav tm="0">
                                              <p:val>
                                                <p:fltVal val="0"/>
                                              </p:val>
                                            </p:tav>
                                            <p:tav tm="100000">
                                              <p:val>
                                                <p:strVal val="#ppt_h"/>
                                              </p:val>
                                            </p:tav>
                                          </p:tavLst>
                                        </p:anim>
                                        <p:animEffect transition="in" filter="fade">
                                          <p:cBhvr>
                                            <p:cTn id="101" dur="500"/>
                                            <p:tgtEl>
                                              <p:spTgt spid="28"/>
                                            </p:tgtEl>
                                          </p:cBhvr>
                                        </p:animEffect>
                                        <p:anim calcmode="lin" valueType="num">
                                          <p:cBhvr>
                                            <p:cTn id="102" dur="500" fill="hold"/>
                                            <p:tgtEl>
                                              <p:spTgt spid="28"/>
                                            </p:tgtEl>
                                            <p:attrNameLst>
                                              <p:attrName>ppt_x</p:attrName>
                                            </p:attrNameLst>
                                          </p:cBhvr>
                                          <p:tavLst>
                                            <p:tav tm="0">
                                              <p:val>
                                                <p:fltVal val="0.5"/>
                                              </p:val>
                                            </p:tav>
                                            <p:tav tm="100000">
                                              <p:val>
                                                <p:strVal val="#ppt_x"/>
                                              </p:val>
                                            </p:tav>
                                          </p:tavLst>
                                        </p:anim>
                                        <p:anim calcmode="lin" valueType="num">
                                          <p:cBhvr>
                                            <p:cTn id="103" dur="500" fill="hold"/>
                                            <p:tgtEl>
                                              <p:spTgt spid="28"/>
                                            </p:tgtEl>
                                            <p:attrNameLst>
                                              <p:attrName>ppt_y</p:attrName>
                                            </p:attrNameLst>
                                          </p:cBhvr>
                                          <p:tavLst>
                                            <p:tav tm="0">
                                              <p:val>
                                                <p:fltVal val="0.5"/>
                                              </p:val>
                                            </p:tav>
                                            <p:tav tm="100000">
                                              <p:val>
                                                <p:strVal val="#ppt_y"/>
                                              </p:val>
                                            </p:tav>
                                          </p:tavLst>
                                        </p:anim>
                                      </p:childTnLst>
                                    </p:cTn>
                                  </p:par>
                                  <p:par>
                                    <p:cTn id="104" presetID="53" presetClass="entr" presetSubtype="528" fill="hold" grpId="0" nodeType="withEffect">
                                      <p:stCondLst>
                                        <p:cond delay="600"/>
                                      </p:stCondLst>
                                      <p:childTnLst>
                                        <p:set>
                                          <p:cBhvr>
                                            <p:cTn id="105" dur="1" fill="hold">
                                              <p:stCondLst>
                                                <p:cond delay="0"/>
                                              </p:stCondLst>
                                            </p:cTn>
                                            <p:tgtEl>
                                              <p:spTgt spid="29"/>
                                            </p:tgtEl>
                                            <p:attrNameLst>
                                              <p:attrName>style.visibility</p:attrName>
                                            </p:attrNameLst>
                                          </p:cBhvr>
                                          <p:to>
                                            <p:strVal val="visible"/>
                                          </p:to>
                                        </p:set>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fltVal val="0"/>
                                              </p:val>
                                            </p:tav>
                                            <p:tav tm="100000">
                                              <p:val>
                                                <p:strVal val="#ppt_h"/>
                                              </p:val>
                                            </p:tav>
                                          </p:tavLst>
                                        </p:anim>
                                        <p:animEffect transition="in" filter="fade">
                                          <p:cBhvr>
                                            <p:cTn id="108" dur="500"/>
                                            <p:tgtEl>
                                              <p:spTgt spid="29"/>
                                            </p:tgtEl>
                                          </p:cBhvr>
                                        </p:animEffect>
                                        <p:anim calcmode="lin" valueType="num">
                                          <p:cBhvr>
                                            <p:cTn id="109" dur="500" fill="hold"/>
                                            <p:tgtEl>
                                              <p:spTgt spid="29"/>
                                            </p:tgtEl>
                                            <p:attrNameLst>
                                              <p:attrName>ppt_x</p:attrName>
                                            </p:attrNameLst>
                                          </p:cBhvr>
                                          <p:tavLst>
                                            <p:tav tm="0">
                                              <p:val>
                                                <p:fltVal val="0.5"/>
                                              </p:val>
                                            </p:tav>
                                            <p:tav tm="100000">
                                              <p:val>
                                                <p:strVal val="#ppt_x"/>
                                              </p:val>
                                            </p:tav>
                                          </p:tavLst>
                                        </p:anim>
                                        <p:anim calcmode="lin" valueType="num">
                                          <p:cBhvr>
                                            <p:cTn id="110" dur="500" fill="hold"/>
                                            <p:tgtEl>
                                              <p:spTgt spid="29"/>
                                            </p:tgtEl>
                                            <p:attrNameLst>
                                              <p:attrName>ppt_y</p:attrName>
                                            </p:attrNameLst>
                                          </p:cBhvr>
                                          <p:tavLst>
                                            <p:tav tm="0">
                                              <p:val>
                                                <p:fltVal val="0.5"/>
                                              </p:val>
                                            </p:tav>
                                            <p:tav tm="100000">
                                              <p:val>
                                                <p:strVal val="#ppt_y"/>
                                              </p:val>
                                            </p:tav>
                                          </p:tavLst>
                                        </p:anim>
                                      </p:childTnLst>
                                    </p:cTn>
                                  </p:par>
                                  <p:par>
                                    <p:cTn id="111" presetID="53" presetClass="entr" presetSubtype="528" fill="hold" grpId="0" nodeType="withEffect">
                                      <p:stCondLst>
                                        <p:cond delay="200"/>
                                      </p:stCondLst>
                                      <p:childTnLst>
                                        <p:set>
                                          <p:cBhvr>
                                            <p:cTn id="112" dur="1" fill="hold">
                                              <p:stCondLst>
                                                <p:cond delay="0"/>
                                              </p:stCondLst>
                                            </p:cTn>
                                            <p:tgtEl>
                                              <p:spTgt spid="31"/>
                                            </p:tgtEl>
                                            <p:attrNameLst>
                                              <p:attrName>style.visibility</p:attrName>
                                            </p:attrNameLst>
                                          </p:cBhvr>
                                          <p:to>
                                            <p:strVal val="visible"/>
                                          </p:to>
                                        </p:set>
                                        <p:anim calcmode="lin" valueType="num">
                                          <p:cBhvr>
                                            <p:cTn id="113" dur="500" fill="hold"/>
                                            <p:tgtEl>
                                              <p:spTgt spid="31"/>
                                            </p:tgtEl>
                                            <p:attrNameLst>
                                              <p:attrName>ppt_w</p:attrName>
                                            </p:attrNameLst>
                                          </p:cBhvr>
                                          <p:tavLst>
                                            <p:tav tm="0">
                                              <p:val>
                                                <p:fltVal val="0"/>
                                              </p:val>
                                            </p:tav>
                                            <p:tav tm="100000">
                                              <p:val>
                                                <p:strVal val="#ppt_w"/>
                                              </p:val>
                                            </p:tav>
                                          </p:tavLst>
                                        </p:anim>
                                        <p:anim calcmode="lin" valueType="num">
                                          <p:cBhvr>
                                            <p:cTn id="114" dur="500" fill="hold"/>
                                            <p:tgtEl>
                                              <p:spTgt spid="31"/>
                                            </p:tgtEl>
                                            <p:attrNameLst>
                                              <p:attrName>ppt_h</p:attrName>
                                            </p:attrNameLst>
                                          </p:cBhvr>
                                          <p:tavLst>
                                            <p:tav tm="0">
                                              <p:val>
                                                <p:fltVal val="0"/>
                                              </p:val>
                                            </p:tav>
                                            <p:tav tm="100000">
                                              <p:val>
                                                <p:strVal val="#ppt_h"/>
                                              </p:val>
                                            </p:tav>
                                          </p:tavLst>
                                        </p:anim>
                                        <p:animEffect transition="in" filter="fade">
                                          <p:cBhvr>
                                            <p:cTn id="115" dur="500"/>
                                            <p:tgtEl>
                                              <p:spTgt spid="31"/>
                                            </p:tgtEl>
                                          </p:cBhvr>
                                        </p:animEffect>
                                        <p:anim calcmode="lin" valueType="num">
                                          <p:cBhvr>
                                            <p:cTn id="116" dur="500" fill="hold"/>
                                            <p:tgtEl>
                                              <p:spTgt spid="31"/>
                                            </p:tgtEl>
                                            <p:attrNameLst>
                                              <p:attrName>ppt_x</p:attrName>
                                            </p:attrNameLst>
                                          </p:cBhvr>
                                          <p:tavLst>
                                            <p:tav tm="0">
                                              <p:val>
                                                <p:fltVal val="0.5"/>
                                              </p:val>
                                            </p:tav>
                                            <p:tav tm="100000">
                                              <p:val>
                                                <p:strVal val="#ppt_x"/>
                                              </p:val>
                                            </p:tav>
                                          </p:tavLst>
                                        </p:anim>
                                        <p:anim calcmode="lin" valueType="num">
                                          <p:cBhvr>
                                            <p:cTn id="117" dur="500" fill="hold"/>
                                            <p:tgtEl>
                                              <p:spTgt spid="31"/>
                                            </p:tgtEl>
                                            <p:attrNameLst>
                                              <p:attrName>ppt_y</p:attrName>
                                            </p:attrNameLst>
                                          </p:cBhvr>
                                          <p:tavLst>
                                            <p:tav tm="0">
                                              <p:val>
                                                <p:fltVal val="0.5"/>
                                              </p:val>
                                            </p:tav>
                                            <p:tav tm="100000">
                                              <p:val>
                                                <p:strVal val="#ppt_y"/>
                                              </p:val>
                                            </p:tav>
                                          </p:tavLst>
                                        </p:anim>
                                      </p:childTnLst>
                                    </p:cTn>
                                  </p:par>
                                  <p:par>
                                    <p:cTn id="118" presetID="53" presetClass="entr" presetSubtype="528" fill="hold" grpId="0" nodeType="withEffect">
                                      <p:stCondLst>
                                        <p:cond delay="400"/>
                                      </p:stCondLst>
                                      <p:childTnLst>
                                        <p:set>
                                          <p:cBhvr>
                                            <p:cTn id="119" dur="1" fill="hold">
                                              <p:stCondLst>
                                                <p:cond delay="0"/>
                                              </p:stCondLst>
                                            </p:cTn>
                                            <p:tgtEl>
                                              <p:spTgt spid="32"/>
                                            </p:tgtEl>
                                            <p:attrNameLst>
                                              <p:attrName>style.visibility</p:attrName>
                                            </p:attrNameLst>
                                          </p:cBhvr>
                                          <p:to>
                                            <p:strVal val="visible"/>
                                          </p:to>
                                        </p:set>
                                        <p:anim calcmode="lin" valueType="num">
                                          <p:cBhvr>
                                            <p:cTn id="120" dur="500" fill="hold"/>
                                            <p:tgtEl>
                                              <p:spTgt spid="32"/>
                                            </p:tgtEl>
                                            <p:attrNameLst>
                                              <p:attrName>ppt_w</p:attrName>
                                            </p:attrNameLst>
                                          </p:cBhvr>
                                          <p:tavLst>
                                            <p:tav tm="0">
                                              <p:val>
                                                <p:fltVal val="0"/>
                                              </p:val>
                                            </p:tav>
                                            <p:tav tm="100000">
                                              <p:val>
                                                <p:strVal val="#ppt_w"/>
                                              </p:val>
                                            </p:tav>
                                          </p:tavLst>
                                        </p:anim>
                                        <p:anim calcmode="lin" valueType="num">
                                          <p:cBhvr>
                                            <p:cTn id="121" dur="500" fill="hold"/>
                                            <p:tgtEl>
                                              <p:spTgt spid="32"/>
                                            </p:tgtEl>
                                            <p:attrNameLst>
                                              <p:attrName>ppt_h</p:attrName>
                                            </p:attrNameLst>
                                          </p:cBhvr>
                                          <p:tavLst>
                                            <p:tav tm="0">
                                              <p:val>
                                                <p:fltVal val="0"/>
                                              </p:val>
                                            </p:tav>
                                            <p:tav tm="100000">
                                              <p:val>
                                                <p:strVal val="#ppt_h"/>
                                              </p:val>
                                            </p:tav>
                                          </p:tavLst>
                                        </p:anim>
                                        <p:animEffect transition="in" filter="fade">
                                          <p:cBhvr>
                                            <p:cTn id="122" dur="500"/>
                                            <p:tgtEl>
                                              <p:spTgt spid="32"/>
                                            </p:tgtEl>
                                          </p:cBhvr>
                                        </p:animEffect>
                                        <p:anim calcmode="lin" valueType="num">
                                          <p:cBhvr>
                                            <p:cTn id="123" dur="500" fill="hold"/>
                                            <p:tgtEl>
                                              <p:spTgt spid="32"/>
                                            </p:tgtEl>
                                            <p:attrNameLst>
                                              <p:attrName>ppt_x</p:attrName>
                                            </p:attrNameLst>
                                          </p:cBhvr>
                                          <p:tavLst>
                                            <p:tav tm="0">
                                              <p:val>
                                                <p:fltVal val="0.5"/>
                                              </p:val>
                                            </p:tav>
                                            <p:tav tm="100000">
                                              <p:val>
                                                <p:strVal val="#ppt_x"/>
                                              </p:val>
                                            </p:tav>
                                          </p:tavLst>
                                        </p:anim>
                                        <p:anim calcmode="lin" valueType="num">
                                          <p:cBhvr>
                                            <p:cTn id="124" dur="5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11" grpId="0" animBg="1"/>
          <p:bldP spid="15" grpId="0"/>
          <p:bldP spid="16" grpId="0"/>
          <p:bldP spid="17" grpId="0"/>
          <p:bldP spid="18" grpId="0"/>
          <p:bldP spid="19" grpId="0"/>
          <p:bldP spid="20" grpId="0"/>
          <p:bldP spid="21" grpId="0" animBg="1"/>
          <p:bldP spid="25" grpId="0"/>
          <p:bldP spid="26" grpId="0"/>
          <p:bldP spid="27" grpId="0" animBg="1"/>
          <p:bldP spid="28" grpId="0" animBg="1"/>
          <p:bldP spid="29" grpId="0" animBg="1"/>
          <p:bldP spid="30" grpId="0" animBg="1"/>
          <p:bldP spid="31" grpId="0" animBg="1"/>
          <p:bldP spid="3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300"/>
                                            <p:tgtEl>
                                              <p:spTgt spid="26"/>
                                            </p:tgtEl>
                                            <p:attrNameLst>
                                              <p:attrName>ppt_x</p:attrName>
                                            </p:attrNameLst>
                                          </p:cBhvr>
                                          <p:tavLst>
                                            <p:tav tm="0">
                                              <p:val>
                                                <p:strVal val="#ppt_x-#ppt_w*1.125000"/>
                                              </p:val>
                                            </p:tav>
                                            <p:tav tm="100000">
                                              <p:val>
                                                <p:strVal val="#ppt_x"/>
                                              </p:val>
                                            </p:tav>
                                          </p:tavLst>
                                        </p:anim>
                                        <p:animEffect transition="in" filter="wipe(right)">
                                          <p:cBhvr>
                                            <p:cTn id="12" dur="300"/>
                                            <p:tgtEl>
                                              <p:spTgt spid="26"/>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300"/>
                                            <p:tgtEl>
                                              <p:spTgt spid="19"/>
                                            </p:tgtEl>
                                            <p:attrNameLst>
                                              <p:attrName>ppt_x</p:attrName>
                                            </p:attrNameLst>
                                          </p:cBhvr>
                                          <p:tavLst>
                                            <p:tav tm="0">
                                              <p:val>
                                                <p:strVal val="#ppt_x-#ppt_w*1.125000"/>
                                              </p:val>
                                            </p:tav>
                                            <p:tav tm="100000">
                                              <p:val>
                                                <p:strVal val="#ppt_x"/>
                                              </p:val>
                                            </p:tav>
                                          </p:tavLst>
                                        </p:anim>
                                        <p:animEffect transition="in" filter="wipe(right)">
                                          <p:cBhvr>
                                            <p:cTn id="16" dur="300"/>
                                            <p:tgtEl>
                                              <p:spTgt spid="19"/>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1+#ppt_w/2"/>
                                              </p:val>
                                            </p:tav>
                                            <p:tav tm="100000">
                                              <p:val>
                                                <p:strVal val="#ppt_x"/>
                                              </p:val>
                                            </p:tav>
                                          </p:tavLst>
                                        </p:anim>
                                        <p:anim calcmode="lin" valueType="num">
                                          <p:cBhvr additive="base">
                                            <p:cTn id="21" dur="500" fill="hold"/>
                                            <p:tgtEl>
                                              <p:spTgt spid="21"/>
                                            </p:tgtEl>
                                            <p:attrNameLst>
                                              <p:attrName>ppt_y</p:attrName>
                                            </p:attrNameLst>
                                          </p:cBhvr>
                                          <p:tavLst>
                                            <p:tav tm="0">
                                              <p:val>
                                                <p:strVal val="#ppt_y"/>
                                              </p:val>
                                            </p:tav>
                                            <p:tav tm="100000">
                                              <p:val>
                                                <p:strVal val="#ppt_y"/>
                                              </p:val>
                                            </p:tav>
                                          </p:tavLst>
                                        </p:anim>
                                      </p:childTnLst>
                                    </p:cTn>
                                  </p:par>
                                  <p:par>
                                    <p:cTn id="22" presetID="12" presetClass="entr" presetSubtype="2"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300"/>
                                            <p:tgtEl>
                                              <p:spTgt spid="20"/>
                                            </p:tgtEl>
                                            <p:attrNameLst>
                                              <p:attrName>ppt_x</p:attrName>
                                            </p:attrNameLst>
                                          </p:cBhvr>
                                          <p:tavLst>
                                            <p:tav tm="0">
                                              <p:val>
                                                <p:strVal val="#ppt_x+#ppt_w*1.125000"/>
                                              </p:val>
                                            </p:tav>
                                            <p:tav tm="100000">
                                              <p:val>
                                                <p:strVal val="#ppt_x"/>
                                              </p:val>
                                            </p:tav>
                                          </p:tavLst>
                                        </p:anim>
                                        <p:animEffect transition="in" filter="wipe(left)">
                                          <p:cBhvr>
                                            <p:cTn id="25" dur="300"/>
                                            <p:tgtEl>
                                              <p:spTgt spid="20"/>
                                            </p:tgtEl>
                                          </p:cBhvr>
                                        </p:animEffect>
                                      </p:childTnLst>
                                    </p:cTn>
                                  </p:par>
                                  <p:par>
                                    <p:cTn id="26" presetID="12" presetClass="entr" presetSubtype="2" fill="hold" grpId="0" nodeType="withEffect">
                                      <p:stCondLst>
                                        <p:cond delay="20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300"/>
                                            <p:tgtEl>
                                              <p:spTgt spid="25"/>
                                            </p:tgtEl>
                                            <p:attrNameLst>
                                              <p:attrName>ppt_x</p:attrName>
                                            </p:attrNameLst>
                                          </p:cBhvr>
                                          <p:tavLst>
                                            <p:tav tm="0">
                                              <p:val>
                                                <p:strVal val="#ppt_x+#ppt_w*1.125000"/>
                                              </p:val>
                                            </p:tav>
                                            <p:tav tm="100000">
                                              <p:val>
                                                <p:strVal val="#ppt_x"/>
                                              </p:val>
                                            </p:tav>
                                          </p:tavLst>
                                        </p:anim>
                                        <p:animEffect transition="in" filter="wipe(left)">
                                          <p:cBhvr>
                                            <p:cTn id="29" dur="300"/>
                                            <p:tgtEl>
                                              <p:spTgt spid="25"/>
                                            </p:tgtEl>
                                          </p:cBhvr>
                                        </p:animEffect>
                                      </p:childTnLst>
                                    </p:cTn>
                                  </p:par>
                                </p:childTnLst>
                              </p:cTn>
                            </p:par>
                            <p:par>
                              <p:cTn id="30" fill="hold">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0-#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20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300"/>
                                            <p:tgtEl>
                                              <p:spTgt spid="3"/>
                                            </p:tgtEl>
                                            <p:attrNameLst>
                                              <p:attrName>ppt_x</p:attrName>
                                            </p:attrNameLst>
                                          </p:cBhvr>
                                          <p:tavLst>
                                            <p:tav tm="0">
                                              <p:val>
                                                <p:strVal val="#ppt_x-#ppt_w*1.125000"/>
                                              </p:val>
                                            </p:tav>
                                            <p:tav tm="100000">
                                              <p:val>
                                                <p:strVal val="#ppt_x"/>
                                              </p:val>
                                            </p:tav>
                                          </p:tavLst>
                                        </p:anim>
                                        <p:animEffect transition="in" filter="wipe(right)">
                                          <p:cBhvr>
                                            <p:cTn id="38" dur="300"/>
                                            <p:tgtEl>
                                              <p:spTgt spid="3"/>
                                            </p:tgtEl>
                                          </p:cBhvr>
                                        </p:animEffect>
                                      </p:childTnLst>
                                    </p:cTn>
                                  </p:par>
                                  <p:par>
                                    <p:cTn id="39" presetID="12" presetClass="entr" presetSubtype="8" fill="hold" grpId="0" nodeType="withEffect">
                                      <p:stCondLst>
                                        <p:cond delay="20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300"/>
                                            <p:tgtEl>
                                              <p:spTgt spid="16"/>
                                            </p:tgtEl>
                                            <p:attrNameLst>
                                              <p:attrName>ppt_x</p:attrName>
                                            </p:attrNameLst>
                                          </p:cBhvr>
                                          <p:tavLst>
                                            <p:tav tm="0">
                                              <p:val>
                                                <p:strVal val="#ppt_x-#ppt_w*1.125000"/>
                                              </p:val>
                                            </p:tav>
                                            <p:tav tm="100000">
                                              <p:val>
                                                <p:strVal val="#ppt_x"/>
                                              </p:val>
                                            </p:tav>
                                          </p:tavLst>
                                        </p:anim>
                                        <p:animEffect transition="in" filter="wipe(right)">
                                          <p:cBhvr>
                                            <p:cTn id="42" dur="300"/>
                                            <p:tgtEl>
                                              <p:spTgt spid="16"/>
                                            </p:tgtEl>
                                          </p:cBhvr>
                                        </p:animEffect>
                                      </p:childTnLst>
                                    </p:cTn>
                                  </p:par>
                                </p:childTnLst>
                              </p:cTn>
                            </p:par>
                            <p:par>
                              <p:cTn id="43" fill="hold">
                                <p:stCondLst>
                                  <p:cond delay="1500"/>
                                </p:stCondLst>
                                <p:childTnLst>
                                  <p:par>
                                    <p:cTn id="44" presetID="2" presetClass="entr" presetSubtype="2"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1+#ppt_w/2"/>
                                              </p:val>
                                            </p:tav>
                                            <p:tav tm="100000">
                                              <p:val>
                                                <p:strVal val="#ppt_x"/>
                                              </p:val>
                                            </p:tav>
                                          </p:tavLst>
                                        </p:anim>
                                        <p:anim calcmode="lin" valueType="num">
                                          <p:cBhvr additive="base">
                                            <p:cTn id="47" dur="500" fill="hold"/>
                                            <p:tgtEl>
                                              <p:spTgt spid="8"/>
                                            </p:tgtEl>
                                            <p:attrNameLst>
                                              <p:attrName>ppt_y</p:attrName>
                                            </p:attrNameLst>
                                          </p:cBhvr>
                                          <p:tavLst>
                                            <p:tav tm="0">
                                              <p:val>
                                                <p:strVal val="#ppt_y"/>
                                              </p:val>
                                            </p:tav>
                                            <p:tav tm="100000">
                                              <p:val>
                                                <p:strVal val="#ppt_y"/>
                                              </p:val>
                                            </p:tav>
                                          </p:tavLst>
                                        </p:anim>
                                      </p:childTnLst>
                                    </p:cTn>
                                  </p:par>
                                  <p:par>
                                    <p:cTn id="48" presetID="12" presetClass="entr" presetSubtype="2" fill="hold" grpId="0" nodeType="withEffect">
                                      <p:stCondLst>
                                        <p:cond delay="20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300"/>
                                            <p:tgtEl>
                                              <p:spTgt spid="5"/>
                                            </p:tgtEl>
                                            <p:attrNameLst>
                                              <p:attrName>ppt_x</p:attrName>
                                            </p:attrNameLst>
                                          </p:cBhvr>
                                          <p:tavLst>
                                            <p:tav tm="0">
                                              <p:val>
                                                <p:strVal val="#ppt_x+#ppt_w*1.125000"/>
                                              </p:val>
                                            </p:tav>
                                            <p:tav tm="100000">
                                              <p:val>
                                                <p:strVal val="#ppt_x"/>
                                              </p:val>
                                            </p:tav>
                                          </p:tavLst>
                                        </p:anim>
                                        <p:animEffect transition="in" filter="wipe(left)">
                                          <p:cBhvr>
                                            <p:cTn id="51" dur="300"/>
                                            <p:tgtEl>
                                              <p:spTgt spid="5"/>
                                            </p:tgtEl>
                                          </p:cBhvr>
                                        </p:animEffect>
                                      </p:childTnLst>
                                    </p:cTn>
                                  </p:par>
                                  <p:par>
                                    <p:cTn id="52" presetID="12" presetClass="entr" presetSubtype="2" fill="hold" grpId="0" nodeType="withEffect">
                                      <p:stCondLst>
                                        <p:cond delay="2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300"/>
                                            <p:tgtEl>
                                              <p:spTgt spid="18"/>
                                            </p:tgtEl>
                                            <p:attrNameLst>
                                              <p:attrName>ppt_x</p:attrName>
                                            </p:attrNameLst>
                                          </p:cBhvr>
                                          <p:tavLst>
                                            <p:tav tm="0">
                                              <p:val>
                                                <p:strVal val="#ppt_x+#ppt_w*1.125000"/>
                                              </p:val>
                                            </p:tav>
                                            <p:tav tm="100000">
                                              <p:val>
                                                <p:strVal val="#ppt_x"/>
                                              </p:val>
                                            </p:tav>
                                          </p:tavLst>
                                        </p:anim>
                                        <p:animEffect transition="in" filter="wipe(left)">
                                          <p:cBhvr>
                                            <p:cTn id="55" dur="300"/>
                                            <p:tgtEl>
                                              <p:spTgt spid="18"/>
                                            </p:tgtEl>
                                          </p:cBhvr>
                                        </p:animEffect>
                                      </p:childTnLst>
                                    </p:cTn>
                                  </p:par>
                                </p:childTnLst>
                              </p:cTn>
                            </p:par>
                            <p:par>
                              <p:cTn id="56" fill="hold">
                                <p:stCondLst>
                                  <p:cond delay="2000"/>
                                </p:stCondLst>
                                <p:childTnLst>
                                  <p:par>
                                    <p:cTn id="57" presetID="2" presetClass="entr" presetSubtype="8"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0-#ppt_w/2"/>
                                              </p:val>
                                            </p:tav>
                                            <p:tav tm="100000">
                                              <p:val>
                                                <p:strVal val="#ppt_x"/>
                                              </p:val>
                                            </p:tav>
                                          </p:tavLst>
                                        </p:anim>
                                        <p:anim calcmode="lin" valueType="num">
                                          <p:cBhvr additive="base">
                                            <p:cTn id="60" dur="500" fill="hold"/>
                                            <p:tgtEl>
                                              <p:spTgt spid="12"/>
                                            </p:tgtEl>
                                            <p:attrNameLst>
                                              <p:attrName>ppt_y</p:attrName>
                                            </p:attrNameLst>
                                          </p:cBhvr>
                                          <p:tavLst>
                                            <p:tav tm="0">
                                              <p:val>
                                                <p:strVal val="#ppt_y"/>
                                              </p:val>
                                            </p:tav>
                                            <p:tav tm="100000">
                                              <p:val>
                                                <p:strVal val="#ppt_y"/>
                                              </p:val>
                                            </p:tav>
                                          </p:tavLst>
                                        </p:anim>
                                      </p:childTnLst>
                                    </p:cTn>
                                  </p:par>
                                  <p:par>
                                    <p:cTn id="61" presetID="12" presetClass="entr" presetSubtype="8" fill="hold" grpId="0" nodeType="withEffect">
                                      <p:stCondLst>
                                        <p:cond delay="20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300"/>
                                            <p:tgtEl>
                                              <p:spTgt spid="17"/>
                                            </p:tgtEl>
                                            <p:attrNameLst>
                                              <p:attrName>ppt_x</p:attrName>
                                            </p:attrNameLst>
                                          </p:cBhvr>
                                          <p:tavLst>
                                            <p:tav tm="0">
                                              <p:val>
                                                <p:strVal val="#ppt_x-#ppt_w*1.125000"/>
                                              </p:val>
                                            </p:tav>
                                            <p:tav tm="100000">
                                              <p:val>
                                                <p:strVal val="#ppt_x"/>
                                              </p:val>
                                            </p:tav>
                                          </p:tavLst>
                                        </p:anim>
                                        <p:animEffect transition="in" filter="wipe(right)">
                                          <p:cBhvr>
                                            <p:cTn id="64" dur="300"/>
                                            <p:tgtEl>
                                              <p:spTgt spid="17"/>
                                            </p:tgtEl>
                                          </p:cBhvr>
                                        </p:animEffect>
                                      </p:childTnLst>
                                    </p:cTn>
                                  </p:par>
                                  <p:par>
                                    <p:cTn id="65" presetID="12" presetClass="entr" presetSubtype="8" fill="hold" grpId="0" nodeType="withEffect">
                                      <p:stCondLst>
                                        <p:cond delay="20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300"/>
                                            <p:tgtEl>
                                              <p:spTgt spid="4"/>
                                            </p:tgtEl>
                                            <p:attrNameLst>
                                              <p:attrName>ppt_x</p:attrName>
                                            </p:attrNameLst>
                                          </p:cBhvr>
                                          <p:tavLst>
                                            <p:tav tm="0">
                                              <p:val>
                                                <p:strVal val="#ppt_x-#ppt_w*1.125000"/>
                                              </p:val>
                                            </p:tav>
                                            <p:tav tm="100000">
                                              <p:val>
                                                <p:strVal val="#ppt_x"/>
                                              </p:val>
                                            </p:tav>
                                          </p:tavLst>
                                        </p:anim>
                                        <p:animEffect transition="in" filter="wipe(right)">
                                          <p:cBhvr>
                                            <p:cTn id="68" dur="300"/>
                                            <p:tgtEl>
                                              <p:spTgt spid="4"/>
                                            </p:tgtEl>
                                          </p:cBhvr>
                                        </p:animEffect>
                                      </p:childTnLst>
                                    </p:cTn>
                                  </p:par>
                                </p:childTnLst>
                              </p:cTn>
                            </p:par>
                            <p:par>
                              <p:cTn id="69" fill="hold">
                                <p:stCondLst>
                                  <p:cond delay="2500"/>
                                </p:stCondLst>
                                <p:childTnLst>
                                  <p:par>
                                    <p:cTn id="70" presetID="2" presetClass="entr" presetSubtype="2"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1+#ppt_w/2"/>
                                              </p:val>
                                            </p:tav>
                                            <p:tav tm="100000">
                                              <p:val>
                                                <p:strVal val="#ppt_x"/>
                                              </p:val>
                                            </p:tav>
                                          </p:tavLst>
                                        </p:anim>
                                        <p:anim calcmode="lin" valueType="num">
                                          <p:cBhvr additive="base">
                                            <p:cTn id="73" dur="500" fill="hold"/>
                                            <p:tgtEl>
                                              <p:spTgt spid="11"/>
                                            </p:tgtEl>
                                            <p:attrNameLst>
                                              <p:attrName>ppt_y</p:attrName>
                                            </p:attrNameLst>
                                          </p:cBhvr>
                                          <p:tavLst>
                                            <p:tav tm="0">
                                              <p:val>
                                                <p:strVal val="#ppt_y"/>
                                              </p:val>
                                            </p:tav>
                                            <p:tav tm="100000">
                                              <p:val>
                                                <p:strVal val="#ppt_y"/>
                                              </p:val>
                                            </p:tav>
                                          </p:tavLst>
                                        </p:anim>
                                      </p:childTnLst>
                                    </p:cTn>
                                  </p:par>
                                  <p:par>
                                    <p:cTn id="74" presetID="12" presetClass="entr" presetSubtype="2" fill="hold" grpId="0" nodeType="withEffect">
                                      <p:stCondLst>
                                        <p:cond delay="200"/>
                                      </p:stCondLst>
                                      <p:childTnLst>
                                        <p:set>
                                          <p:cBhvr>
                                            <p:cTn id="75" dur="1" fill="hold">
                                              <p:stCondLst>
                                                <p:cond delay="0"/>
                                              </p:stCondLst>
                                            </p:cTn>
                                            <p:tgtEl>
                                              <p:spTgt spid="6"/>
                                            </p:tgtEl>
                                            <p:attrNameLst>
                                              <p:attrName>style.visibility</p:attrName>
                                            </p:attrNameLst>
                                          </p:cBhvr>
                                          <p:to>
                                            <p:strVal val="visible"/>
                                          </p:to>
                                        </p:set>
                                        <p:anim calcmode="lin" valueType="num">
                                          <p:cBhvr additive="base">
                                            <p:cTn id="76" dur="300"/>
                                            <p:tgtEl>
                                              <p:spTgt spid="6"/>
                                            </p:tgtEl>
                                            <p:attrNameLst>
                                              <p:attrName>ppt_x</p:attrName>
                                            </p:attrNameLst>
                                          </p:cBhvr>
                                          <p:tavLst>
                                            <p:tav tm="0">
                                              <p:val>
                                                <p:strVal val="#ppt_x+#ppt_w*1.125000"/>
                                              </p:val>
                                            </p:tav>
                                            <p:tav tm="100000">
                                              <p:val>
                                                <p:strVal val="#ppt_x"/>
                                              </p:val>
                                            </p:tav>
                                          </p:tavLst>
                                        </p:anim>
                                        <p:animEffect transition="in" filter="wipe(left)">
                                          <p:cBhvr>
                                            <p:cTn id="77" dur="300"/>
                                            <p:tgtEl>
                                              <p:spTgt spid="6"/>
                                            </p:tgtEl>
                                          </p:cBhvr>
                                        </p:animEffect>
                                      </p:childTnLst>
                                    </p:cTn>
                                  </p:par>
                                  <p:par>
                                    <p:cTn id="78" presetID="12" presetClass="entr" presetSubtype="2" fill="hold" grpId="0" nodeType="withEffect">
                                      <p:stCondLst>
                                        <p:cond delay="20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300"/>
                                            <p:tgtEl>
                                              <p:spTgt spid="15"/>
                                            </p:tgtEl>
                                            <p:attrNameLst>
                                              <p:attrName>ppt_x</p:attrName>
                                            </p:attrNameLst>
                                          </p:cBhvr>
                                          <p:tavLst>
                                            <p:tav tm="0">
                                              <p:val>
                                                <p:strVal val="#ppt_x+#ppt_w*1.125000"/>
                                              </p:val>
                                            </p:tav>
                                            <p:tav tm="100000">
                                              <p:val>
                                                <p:strVal val="#ppt_x"/>
                                              </p:val>
                                            </p:tav>
                                          </p:tavLst>
                                        </p:anim>
                                        <p:animEffect transition="in" filter="wipe(left)">
                                          <p:cBhvr>
                                            <p:cTn id="81" dur="300"/>
                                            <p:tgtEl>
                                              <p:spTgt spid="15"/>
                                            </p:tgtEl>
                                          </p:cBhvr>
                                        </p:animEffect>
                                      </p:childTnLst>
                                    </p:cTn>
                                  </p:par>
                                </p:childTnLst>
                              </p:cTn>
                            </p:par>
                            <p:par>
                              <p:cTn id="82" fill="hold">
                                <p:stCondLst>
                                  <p:cond delay="3000"/>
                                </p:stCondLst>
                                <p:childTnLst>
                                  <p:par>
                                    <p:cTn id="83" presetID="53" presetClass="entr" presetSubtype="528" fill="hold" grpId="0" nodeType="after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p:cTn id="85" dur="500" fill="hold"/>
                                            <p:tgtEl>
                                              <p:spTgt spid="30"/>
                                            </p:tgtEl>
                                            <p:attrNameLst>
                                              <p:attrName>ppt_w</p:attrName>
                                            </p:attrNameLst>
                                          </p:cBhvr>
                                          <p:tavLst>
                                            <p:tav tm="0">
                                              <p:val>
                                                <p:fltVal val="0"/>
                                              </p:val>
                                            </p:tav>
                                            <p:tav tm="100000">
                                              <p:val>
                                                <p:strVal val="#ppt_w"/>
                                              </p:val>
                                            </p:tav>
                                          </p:tavLst>
                                        </p:anim>
                                        <p:anim calcmode="lin" valueType="num">
                                          <p:cBhvr>
                                            <p:cTn id="86" dur="500" fill="hold"/>
                                            <p:tgtEl>
                                              <p:spTgt spid="30"/>
                                            </p:tgtEl>
                                            <p:attrNameLst>
                                              <p:attrName>ppt_h</p:attrName>
                                            </p:attrNameLst>
                                          </p:cBhvr>
                                          <p:tavLst>
                                            <p:tav tm="0">
                                              <p:val>
                                                <p:fltVal val="0"/>
                                              </p:val>
                                            </p:tav>
                                            <p:tav tm="100000">
                                              <p:val>
                                                <p:strVal val="#ppt_h"/>
                                              </p:val>
                                            </p:tav>
                                          </p:tavLst>
                                        </p:anim>
                                        <p:animEffect transition="in" filter="fade">
                                          <p:cBhvr>
                                            <p:cTn id="87" dur="500"/>
                                            <p:tgtEl>
                                              <p:spTgt spid="30"/>
                                            </p:tgtEl>
                                          </p:cBhvr>
                                        </p:animEffect>
                                        <p:anim calcmode="lin" valueType="num">
                                          <p:cBhvr>
                                            <p:cTn id="88" dur="500" fill="hold"/>
                                            <p:tgtEl>
                                              <p:spTgt spid="30"/>
                                            </p:tgtEl>
                                            <p:attrNameLst>
                                              <p:attrName>ppt_x</p:attrName>
                                            </p:attrNameLst>
                                          </p:cBhvr>
                                          <p:tavLst>
                                            <p:tav tm="0">
                                              <p:val>
                                                <p:fltVal val="0.5"/>
                                              </p:val>
                                            </p:tav>
                                            <p:tav tm="100000">
                                              <p:val>
                                                <p:strVal val="#ppt_x"/>
                                              </p:val>
                                            </p:tav>
                                          </p:tavLst>
                                        </p:anim>
                                        <p:anim calcmode="lin" valueType="num">
                                          <p:cBhvr>
                                            <p:cTn id="89" dur="500" fill="hold"/>
                                            <p:tgtEl>
                                              <p:spTgt spid="30"/>
                                            </p:tgtEl>
                                            <p:attrNameLst>
                                              <p:attrName>ppt_y</p:attrName>
                                            </p:attrNameLst>
                                          </p:cBhvr>
                                          <p:tavLst>
                                            <p:tav tm="0">
                                              <p:val>
                                                <p:fltVal val="0.5"/>
                                              </p:val>
                                            </p:tav>
                                            <p:tav tm="100000">
                                              <p:val>
                                                <p:strVal val="#ppt_y"/>
                                              </p:val>
                                            </p:tav>
                                          </p:tavLst>
                                        </p:anim>
                                      </p:childTnLst>
                                    </p:cTn>
                                  </p:par>
                                  <p:par>
                                    <p:cTn id="90" presetID="53" presetClass="entr" presetSubtype="528" fill="hold" grpId="0" nodeType="withEffect">
                                      <p:stCondLst>
                                        <p:cond delay="1000"/>
                                      </p:stCondLst>
                                      <p:childTnLst>
                                        <p:set>
                                          <p:cBhvr>
                                            <p:cTn id="91" dur="1" fill="hold">
                                              <p:stCondLst>
                                                <p:cond delay="0"/>
                                              </p:stCondLst>
                                            </p:cTn>
                                            <p:tgtEl>
                                              <p:spTgt spid="27"/>
                                            </p:tgtEl>
                                            <p:attrNameLst>
                                              <p:attrName>style.visibility</p:attrName>
                                            </p:attrNameLst>
                                          </p:cBhvr>
                                          <p:to>
                                            <p:strVal val="visible"/>
                                          </p:to>
                                        </p:set>
                                        <p:anim calcmode="lin" valueType="num">
                                          <p:cBhvr>
                                            <p:cTn id="92" dur="500" fill="hold"/>
                                            <p:tgtEl>
                                              <p:spTgt spid="27"/>
                                            </p:tgtEl>
                                            <p:attrNameLst>
                                              <p:attrName>ppt_w</p:attrName>
                                            </p:attrNameLst>
                                          </p:cBhvr>
                                          <p:tavLst>
                                            <p:tav tm="0">
                                              <p:val>
                                                <p:fltVal val="0"/>
                                              </p:val>
                                            </p:tav>
                                            <p:tav tm="100000">
                                              <p:val>
                                                <p:strVal val="#ppt_w"/>
                                              </p:val>
                                            </p:tav>
                                          </p:tavLst>
                                        </p:anim>
                                        <p:anim calcmode="lin" valueType="num">
                                          <p:cBhvr>
                                            <p:cTn id="93" dur="500" fill="hold"/>
                                            <p:tgtEl>
                                              <p:spTgt spid="27"/>
                                            </p:tgtEl>
                                            <p:attrNameLst>
                                              <p:attrName>ppt_h</p:attrName>
                                            </p:attrNameLst>
                                          </p:cBhvr>
                                          <p:tavLst>
                                            <p:tav tm="0">
                                              <p:val>
                                                <p:fltVal val="0"/>
                                              </p:val>
                                            </p:tav>
                                            <p:tav tm="100000">
                                              <p:val>
                                                <p:strVal val="#ppt_h"/>
                                              </p:val>
                                            </p:tav>
                                          </p:tavLst>
                                        </p:anim>
                                        <p:animEffect transition="in" filter="fade">
                                          <p:cBhvr>
                                            <p:cTn id="94" dur="500"/>
                                            <p:tgtEl>
                                              <p:spTgt spid="27"/>
                                            </p:tgtEl>
                                          </p:cBhvr>
                                        </p:animEffect>
                                        <p:anim calcmode="lin" valueType="num">
                                          <p:cBhvr>
                                            <p:cTn id="95" dur="500" fill="hold"/>
                                            <p:tgtEl>
                                              <p:spTgt spid="27"/>
                                            </p:tgtEl>
                                            <p:attrNameLst>
                                              <p:attrName>ppt_x</p:attrName>
                                            </p:attrNameLst>
                                          </p:cBhvr>
                                          <p:tavLst>
                                            <p:tav tm="0">
                                              <p:val>
                                                <p:fltVal val="0.5"/>
                                              </p:val>
                                            </p:tav>
                                            <p:tav tm="100000">
                                              <p:val>
                                                <p:strVal val="#ppt_x"/>
                                              </p:val>
                                            </p:tav>
                                          </p:tavLst>
                                        </p:anim>
                                        <p:anim calcmode="lin" valueType="num">
                                          <p:cBhvr>
                                            <p:cTn id="96" dur="500" fill="hold"/>
                                            <p:tgtEl>
                                              <p:spTgt spid="27"/>
                                            </p:tgtEl>
                                            <p:attrNameLst>
                                              <p:attrName>ppt_y</p:attrName>
                                            </p:attrNameLst>
                                          </p:cBhvr>
                                          <p:tavLst>
                                            <p:tav tm="0">
                                              <p:val>
                                                <p:fltVal val="0.5"/>
                                              </p:val>
                                            </p:tav>
                                            <p:tav tm="100000">
                                              <p:val>
                                                <p:strVal val="#ppt_y"/>
                                              </p:val>
                                            </p:tav>
                                          </p:tavLst>
                                        </p:anim>
                                      </p:childTnLst>
                                    </p:cTn>
                                  </p:par>
                                  <p:par>
                                    <p:cTn id="97" presetID="53" presetClass="entr" presetSubtype="528" fill="hold" grpId="0" nodeType="withEffect">
                                      <p:stCondLst>
                                        <p:cond delay="800"/>
                                      </p:stCondLst>
                                      <p:childTnLst>
                                        <p:set>
                                          <p:cBhvr>
                                            <p:cTn id="98" dur="1" fill="hold">
                                              <p:stCondLst>
                                                <p:cond delay="0"/>
                                              </p:stCondLst>
                                            </p:cTn>
                                            <p:tgtEl>
                                              <p:spTgt spid="28"/>
                                            </p:tgtEl>
                                            <p:attrNameLst>
                                              <p:attrName>style.visibility</p:attrName>
                                            </p:attrNameLst>
                                          </p:cBhvr>
                                          <p:to>
                                            <p:strVal val="visible"/>
                                          </p:to>
                                        </p:set>
                                        <p:anim calcmode="lin" valueType="num">
                                          <p:cBhvr>
                                            <p:cTn id="99" dur="500" fill="hold"/>
                                            <p:tgtEl>
                                              <p:spTgt spid="28"/>
                                            </p:tgtEl>
                                            <p:attrNameLst>
                                              <p:attrName>ppt_w</p:attrName>
                                            </p:attrNameLst>
                                          </p:cBhvr>
                                          <p:tavLst>
                                            <p:tav tm="0">
                                              <p:val>
                                                <p:fltVal val="0"/>
                                              </p:val>
                                            </p:tav>
                                            <p:tav tm="100000">
                                              <p:val>
                                                <p:strVal val="#ppt_w"/>
                                              </p:val>
                                            </p:tav>
                                          </p:tavLst>
                                        </p:anim>
                                        <p:anim calcmode="lin" valueType="num">
                                          <p:cBhvr>
                                            <p:cTn id="100" dur="500" fill="hold"/>
                                            <p:tgtEl>
                                              <p:spTgt spid="28"/>
                                            </p:tgtEl>
                                            <p:attrNameLst>
                                              <p:attrName>ppt_h</p:attrName>
                                            </p:attrNameLst>
                                          </p:cBhvr>
                                          <p:tavLst>
                                            <p:tav tm="0">
                                              <p:val>
                                                <p:fltVal val="0"/>
                                              </p:val>
                                            </p:tav>
                                            <p:tav tm="100000">
                                              <p:val>
                                                <p:strVal val="#ppt_h"/>
                                              </p:val>
                                            </p:tav>
                                          </p:tavLst>
                                        </p:anim>
                                        <p:animEffect transition="in" filter="fade">
                                          <p:cBhvr>
                                            <p:cTn id="101" dur="500"/>
                                            <p:tgtEl>
                                              <p:spTgt spid="28"/>
                                            </p:tgtEl>
                                          </p:cBhvr>
                                        </p:animEffect>
                                        <p:anim calcmode="lin" valueType="num">
                                          <p:cBhvr>
                                            <p:cTn id="102" dur="500" fill="hold"/>
                                            <p:tgtEl>
                                              <p:spTgt spid="28"/>
                                            </p:tgtEl>
                                            <p:attrNameLst>
                                              <p:attrName>ppt_x</p:attrName>
                                            </p:attrNameLst>
                                          </p:cBhvr>
                                          <p:tavLst>
                                            <p:tav tm="0">
                                              <p:val>
                                                <p:fltVal val="0.5"/>
                                              </p:val>
                                            </p:tav>
                                            <p:tav tm="100000">
                                              <p:val>
                                                <p:strVal val="#ppt_x"/>
                                              </p:val>
                                            </p:tav>
                                          </p:tavLst>
                                        </p:anim>
                                        <p:anim calcmode="lin" valueType="num">
                                          <p:cBhvr>
                                            <p:cTn id="103" dur="500" fill="hold"/>
                                            <p:tgtEl>
                                              <p:spTgt spid="28"/>
                                            </p:tgtEl>
                                            <p:attrNameLst>
                                              <p:attrName>ppt_y</p:attrName>
                                            </p:attrNameLst>
                                          </p:cBhvr>
                                          <p:tavLst>
                                            <p:tav tm="0">
                                              <p:val>
                                                <p:fltVal val="0.5"/>
                                              </p:val>
                                            </p:tav>
                                            <p:tav tm="100000">
                                              <p:val>
                                                <p:strVal val="#ppt_y"/>
                                              </p:val>
                                            </p:tav>
                                          </p:tavLst>
                                        </p:anim>
                                      </p:childTnLst>
                                    </p:cTn>
                                  </p:par>
                                  <p:par>
                                    <p:cTn id="104" presetID="53" presetClass="entr" presetSubtype="528" fill="hold" grpId="0" nodeType="withEffect">
                                      <p:stCondLst>
                                        <p:cond delay="600"/>
                                      </p:stCondLst>
                                      <p:childTnLst>
                                        <p:set>
                                          <p:cBhvr>
                                            <p:cTn id="105" dur="1" fill="hold">
                                              <p:stCondLst>
                                                <p:cond delay="0"/>
                                              </p:stCondLst>
                                            </p:cTn>
                                            <p:tgtEl>
                                              <p:spTgt spid="29"/>
                                            </p:tgtEl>
                                            <p:attrNameLst>
                                              <p:attrName>style.visibility</p:attrName>
                                            </p:attrNameLst>
                                          </p:cBhvr>
                                          <p:to>
                                            <p:strVal val="visible"/>
                                          </p:to>
                                        </p:set>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fltVal val="0"/>
                                              </p:val>
                                            </p:tav>
                                            <p:tav tm="100000">
                                              <p:val>
                                                <p:strVal val="#ppt_h"/>
                                              </p:val>
                                            </p:tav>
                                          </p:tavLst>
                                        </p:anim>
                                        <p:animEffect transition="in" filter="fade">
                                          <p:cBhvr>
                                            <p:cTn id="108" dur="500"/>
                                            <p:tgtEl>
                                              <p:spTgt spid="29"/>
                                            </p:tgtEl>
                                          </p:cBhvr>
                                        </p:animEffect>
                                        <p:anim calcmode="lin" valueType="num">
                                          <p:cBhvr>
                                            <p:cTn id="109" dur="500" fill="hold"/>
                                            <p:tgtEl>
                                              <p:spTgt spid="29"/>
                                            </p:tgtEl>
                                            <p:attrNameLst>
                                              <p:attrName>ppt_x</p:attrName>
                                            </p:attrNameLst>
                                          </p:cBhvr>
                                          <p:tavLst>
                                            <p:tav tm="0">
                                              <p:val>
                                                <p:fltVal val="0.5"/>
                                              </p:val>
                                            </p:tav>
                                            <p:tav tm="100000">
                                              <p:val>
                                                <p:strVal val="#ppt_x"/>
                                              </p:val>
                                            </p:tav>
                                          </p:tavLst>
                                        </p:anim>
                                        <p:anim calcmode="lin" valueType="num">
                                          <p:cBhvr>
                                            <p:cTn id="110" dur="500" fill="hold"/>
                                            <p:tgtEl>
                                              <p:spTgt spid="29"/>
                                            </p:tgtEl>
                                            <p:attrNameLst>
                                              <p:attrName>ppt_y</p:attrName>
                                            </p:attrNameLst>
                                          </p:cBhvr>
                                          <p:tavLst>
                                            <p:tav tm="0">
                                              <p:val>
                                                <p:fltVal val="0.5"/>
                                              </p:val>
                                            </p:tav>
                                            <p:tav tm="100000">
                                              <p:val>
                                                <p:strVal val="#ppt_y"/>
                                              </p:val>
                                            </p:tav>
                                          </p:tavLst>
                                        </p:anim>
                                      </p:childTnLst>
                                    </p:cTn>
                                  </p:par>
                                  <p:par>
                                    <p:cTn id="111" presetID="53" presetClass="entr" presetSubtype="528" fill="hold" grpId="0" nodeType="withEffect">
                                      <p:stCondLst>
                                        <p:cond delay="200"/>
                                      </p:stCondLst>
                                      <p:childTnLst>
                                        <p:set>
                                          <p:cBhvr>
                                            <p:cTn id="112" dur="1" fill="hold">
                                              <p:stCondLst>
                                                <p:cond delay="0"/>
                                              </p:stCondLst>
                                            </p:cTn>
                                            <p:tgtEl>
                                              <p:spTgt spid="31"/>
                                            </p:tgtEl>
                                            <p:attrNameLst>
                                              <p:attrName>style.visibility</p:attrName>
                                            </p:attrNameLst>
                                          </p:cBhvr>
                                          <p:to>
                                            <p:strVal val="visible"/>
                                          </p:to>
                                        </p:set>
                                        <p:anim calcmode="lin" valueType="num">
                                          <p:cBhvr>
                                            <p:cTn id="113" dur="500" fill="hold"/>
                                            <p:tgtEl>
                                              <p:spTgt spid="31"/>
                                            </p:tgtEl>
                                            <p:attrNameLst>
                                              <p:attrName>ppt_w</p:attrName>
                                            </p:attrNameLst>
                                          </p:cBhvr>
                                          <p:tavLst>
                                            <p:tav tm="0">
                                              <p:val>
                                                <p:fltVal val="0"/>
                                              </p:val>
                                            </p:tav>
                                            <p:tav tm="100000">
                                              <p:val>
                                                <p:strVal val="#ppt_w"/>
                                              </p:val>
                                            </p:tav>
                                          </p:tavLst>
                                        </p:anim>
                                        <p:anim calcmode="lin" valueType="num">
                                          <p:cBhvr>
                                            <p:cTn id="114" dur="500" fill="hold"/>
                                            <p:tgtEl>
                                              <p:spTgt spid="31"/>
                                            </p:tgtEl>
                                            <p:attrNameLst>
                                              <p:attrName>ppt_h</p:attrName>
                                            </p:attrNameLst>
                                          </p:cBhvr>
                                          <p:tavLst>
                                            <p:tav tm="0">
                                              <p:val>
                                                <p:fltVal val="0"/>
                                              </p:val>
                                            </p:tav>
                                            <p:tav tm="100000">
                                              <p:val>
                                                <p:strVal val="#ppt_h"/>
                                              </p:val>
                                            </p:tav>
                                          </p:tavLst>
                                        </p:anim>
                                        <p:animEffect transition="in" filter="fade">
                                          <p:cBhvr>
                                            <p:cTn id="115" dur="500"/>
                                            <p:tgtEl>
                                              <p:spTgt spid="31"/>
                                            </p:tgtEl>
                                          </p:cBhvr>
                                        </p:animEffect>
                                        <p:anim calcmode="lin" valueType="num">
                                          <p:cBhvr>
                                            <p:cTn id="116" dur="500" fill="hold"/>
                                            <p:tgtEl>
                                              <p:spTgt spid="31"/>
                                            </p:tgtEl>
                                            <p:attrNameLst>
                                              <p:attrName>ppt_x</p:attrName>
                                            </p:attrNameLst>
                                          </p:cBhvr>
                                          <p:tavLst>
                                            <p:tav tm="0">
                                              <p:val>
                                                <p:fltVal val="0.5"/>
                                              </p:val>
                                            </p:tav>
                                            <p:tav tm="100000">
                                              <p:val>
                                                <p:strVal val="#ppt_x"/>
                                              </p:val>
                                            </p:tav>
                                          </p:tavLst>
                                        </p:anim>
                                        <p:anim calcmode="lin" valueType="num">
                                          <p:cBhvr>
                                            <p:cTn id="117" dur="500" fill="hold"/>
                                            <p:tgtEl>
                                              <p:spTgt spid="31"/>
                                            </p:tgtEl>
                                            <p:attrNameLst>
                                              <p:attrName>ppt_y</p:attrName>
                                            </p:attrNameLst>
                                          </p:cBhvr>
                                          <p:tavLst>
                                            <p:tav tm="0">
                                              <p:val>
                                                <p:fltVal val="0.5"/>
                                              </p:val>
                                            </p:tav>
                                            <p:tav tm="100000">
                                              <p:val>
                                                <p:strVal val="#ppt_y"/>
                                              </p:val>
                                            </p:tav>
                                          </p:tavLst>
                                        </p:anim>
                                      </p:childTnLst>
                                    </p:cTn>
                                  </p:par>
                                  <p:par>
                                    <p:cTn id="118" presetID="53" presetClass="entr" presetSubtype="528" fill="hold" grpId="0" nodeType="withEffect">
                                      <p:stCondLst>
                                        <p:cond delay="400"/>
                                      </p:stCondLst>
                                      <p:childTnLst>
                                        <p:set>
                                          <p:cBhvr>
                                            <p:cTn id="119" dur="1" fill="hold">
                                              <p:stCondLst>
                                                <p:cond delay="0"/>
                                              </p:stCondLst>
                                            </p:cTn>
                                            <p:tgtEl>
                                              <p:spTgt spid="32"/>
                                            </p:tgtEl>
                                            <p:attrNameLst>
                                              <p:attrName>style.visibility</p:attrName>
                                            </p:attrNameLst>
                                          </p:cBhvr>
                                          <p:to>
                                            <p:strVal val="visible"/>
                                          </p:to>
                                        </p:set>
                                        <p:anim calcmode="lin" valueType="num">
                                          <p:cBhvr>
                                            <p:cTn id="120" dur="500" fill="hold"/>
                                            <p:tgtEl>
                                              <p:spTgt spid="32"/>
                                            </p:tgtEl>
                                            <p:attrNameLst>
                                              <p:attrName>ppt_w</p:attrName>
                                            </p:attrNameLst>
                                          </p:cBhvr>
                                          <p:tavLst>
                                            <p:tav tm="0">
                                              <p:val>
                                                <p:fltVal val="0"/>
                                              </p:val>
                                            </p:tav>
                                            <p:tav tm="100000">
                                              <p:val>
                                                <p:strVal val="#ppt_w"/>
                                              </p:val>
                                            </p:tav>
                                          </p:tavLst>
                                        </p:anim>
                                        <p:anim calcmode="lin" valueType="num">
                                          <p:cBhvr>
                                            <p:cTn id="121" dur="500" fill="hold"/>
                                            <p:tgtEl>
                                              <p:spTgt spid="32"/>
                                            </p:tgtEl>
                                            <p:attrNameLst>
                                              <p:attrName>ppt_h</p:attrName>
                                            </p:attrNameLst>
                                          </p:cBhvr>
                                          <p:tavLst>
                                            <p:tav tm="0">
                                              <p:val>
                                                <p:fltVal val="0"/>
                                              </p:val>
                                            </p:tav>
                                            <p:tav tm="100000">
                                              <p:val>
                                                <p:strVal val="#ppt_h"/>
                                              </p:val>
                                            </p:tav>
                                          </p:tavLst>
                                        </p:anim>
                                        <p:animEffect transition="in" filter="fade">
                                          <p:cBhvr>
                                            <p:cTn id="122" dur="500"/>
                                            <p:tgtEl>
                                              <p:spTgt spid="32"/>
                                            </p:tgtEl>
                                          </p:cBhvr>
                                        </p:animEffect>
                                        <p:anim calcmode="lin" valueType="num">
                                          <p:cBhvr>
                                            <p:cTn id="123" dur="500" fill="hold"/>
                                            <p:tgtEl>
                                              <p:spTgt spid="32"/>
                                            </p:tgtEl>
                                            <p:attrNameLst>
                                              <p:attrName>ppt_x</p:attrName>
                                            </p:attrNameLst>
                                          </p:cBhvr>
                                          <p:tavLst>
                                            <p:tav tm="0">
                                              <p:val>
                                                <p:fltVal val="0.5"/>
                                              </p:val>
                                            </p:tav>
                                            <p:tav tm="100000">
                                              <p:val>
                                                <p:strVal val="#ppt_x"/>
                                              </p:val>
                                            </p:tav>
                                          </p:tavLst>
                                        </p:anim>
                                        <p:anim calcmode="lin" valueType="num">
                                          <p:cBhvr>
                                            <p:cTn id="124" dur="5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11" grpId="0" animBg="1"/>
          <p:bldP spid="15" grpId="0"/>
          <p:bldP spid="16" grpId="0"/>
          <p:bldP spid="17" grpId="0"/>
          <p:bldP spid="18" grpId="0"/>
          <p:bldP spid="19" grpId="0"/>
          <p:bldP spid="20" grpId="0"/>
          <p:bldP spid="21" grpId="0" animBg="1"/>
          <p:bldP spid="25" grpId="0"/>
          <p:bldP spid="26" grpId="0"/>
          <p:bldP spid="27" grpId="0" animBg="1"/>
          <p:bldP spid="28" grpId="0" animBg="1"/>
          <p:bldP spid="29" grpId="0" animBg="1"/>
          <p:bldP spid="30" grpId="0" animBg="1"/>
          <p:bldP spid="31" grpId="0" animBg="1"/>
          <p:bldP spid="32"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项 目 成 果 展 示</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bwMode="auto">
          <a:xfrm>
            <a:off x="1979712" y="915566"/>
            <a:ext cx="3192960" cy="3950783"/>
            <a:chOff x="865232" y="1286330"/>
            <a:chExt cx="4013321" cy="4966128"/>
          </a:xfrm>
        </p:grpSpPr>
        <p:pic>
          <p:nvPicPr>
            <p:cNvPr id="4" name="Picture 3"/>
            <p:cNvPicPr>
              <a:picLocks noChangeAspect="1"/>
            </p:cNvPicPr>
            <p:nvPr/>
          </p:nvPicPr>
          <p:blipFill>
            <a:blip r:embed="rId1"/>
            <a:srcRect l="5354" t="8440" r="6203" b="10136"/>
            <a:stretch>
              <a:fillRect/>
            </a:stretch>
          </p:blipFill>
          <p:spPr bwMode="auto">
            <a:xfrm>
              <a:off x="865232" y="1286330"/>
              <a:ext cx="4013321" cy="4966128"/>
            </a:xfrm>
            <a:prstGeom prst="rect">
              <a:avLst/>
            </a:prstGeom>
            <a:noFill/>
            <a:ln w="9525">
              <a:noFill/>
              <a:miter lim="800000"/>
              <a:headEnd/>
              <a:tailEnd/>
            </a:ln>
          </p:spPr>
        </p:pic>
        <p:sp>
          <p:nvSpPr>
            <p:cNvPr id="5" name="Rectangle 4"/>
            <p:cNvSpPr/>
            <p:nvPr/>
          </p:nvSpPr>
          <p:spPr>
            <a:xfrm>
              <a:off x="1454212" y="1875344"/>
              <a:ext cx="2840124" cy="3699194"/>
            </a:xfrm>
            <a:prstGeom prst="rect">
              <a:avLst/>
            </a:prstGeom>
            <a:blipFill>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en-US" sz="3200">
                <a:latin typeface="微软雅黑" panose="020B0503020204020204" pitchFamily="34" charset="-122"/>
                <a:ea typeface="微软雅黑" panose="020B0503020204020204" pitchFamily="34" charset="-122"/>
              </a:endParaRPr>
            </a:p>
          </p:txBody>
        </p:sp>
      </p:grpSp>
      <p:sp>
        <p:nvSpPr>
          <p:cNvPr id="6" name="矩形 5"/>
          <p:cNvSpPr>
            <a:spLocks noChangeArrowheads="1"/>
          </p:cNvSpPr>
          <p:nvPr/>
        </p:nvSpPr>
        <p:spPr bwMode="auto">
          <a:xfrm>
            <a:off x="5601366" y="3596629"/>
            <a:ext cx="843538" cy="261608"/>
          </a:xfrm>
          <a:prstGeom prst="rect">
            <a:avLst/>
          </a:prstGeom>
          <a:noFill/>
          <a:ln w="9525">
            <a:noFill/>
            <a:miter lim="800000"/>
          </a:ln>
        </p:spPr>
        <p:txBody>
          <a:bodyPr wrap="square" lIns="91435" tIns="45719" rIns="91435" bIns="45719">
            <a:spAutoFit/>
          </a:bodyPr>
          <a:lstStyle/>
          <a:p>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47"/>
          <p:cNvSpPr>
            <a:spLocks noChangeArrowheads="1"/>
          </p:cNvSpPr>
          <p:nvPr/>
        </p:nvSpPr>
        <p:spPr bwMode="auto">
          <a:xfrm>
            <a:off x="5587079" y="3908636"/>
            <a:ext cx="1460350" cy="904861"/>
          </a:xfrm>
          <a:prstGeom prst="rect">
            <a:avLst/>
          </a:prstGeom>
          <a:noFill/>
          <a:ln>
            <a:noFill/>
          </a:ln>
        </p:spPr>
        <p:txBody>
          <a:bodyPr wrap="square" lIns="91435" tIns="45719" rIns="91435" bIns="45719">
            <a:spAutoFit/>
          </a:bodyPr>
          <a:lstStyle/>
          <a:p>
            <a:pPr defTabSz="913765" fontAlgn="auto">
              <a:lnSpc>
                <a:spcPct val="120000"/>
              </a:lnSpc>
              <a:spcAft>
                <a:spcPts val="0"/>
              </a:spcAft>
              <a:buFont typeface="Arial" panose="020B0604020202020204" pitchFamily="34" charset="0"/>
              <a:buNone/>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在此录入本图表的综合描述说明，在此录入本图表的综合描述说明。</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p:cNvSpPr>
            <a:spLocks noChangeArrowheads="1"/>
          </p:cNvSpPr>
          <p:nvPr/>
        </p:nvSpPr>
        <p:spPr bwMode="auto">
          <a:xfrm>
            <a:off x="7394599" y="3596629"/>
            <a:ext cx="843538" cy="261608"/>
          </a:xfrm>
          <a:prstGeom prst="rect">
            <a:avLst/>
          </a:prstGeom>
          <a:noFill/>
          <a:ln w="9525">
            <a:noFill/>
            <a:miter lim="800000"/>
          </a:ln>
        </p:spPr>
        <p:txBody>
          <a:bodyPr wrap="square" lIns="91435" tIns="45719" rIns="91435" bIns="45719">
            <a:spAutoFit/>
          </a:bodyPr>
          <a:lstStyle/>
          <a:p>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a:spLocks noChangeArrowheads="1"/>
          </p:cNvSpPr>
          <p:nvPr/>
        </p:nvSpPr>
        <p:spPr bwMode="auto">
          <a:xfrm>
            <a:off x="7380312" y="3908636"/>
            <a:ext cx="1512168" cy="904861"/>
          </a:xfrm>
          <a:prstGeom prst="rect">
            <a:avLst/>
          </a:prstGeom>
          <a:noFill/>
          <a:ln>
            <a:noFill/>
          </a:ln>
        </p:spPr>
        <p:txBody>
          <a:bodyPr wrap="square" lIns="91435" tIns="45719" rIns="91435" bIns="45719">
            <a:spAutoFit/>
          </a:bodyPr>
          <a:lstStyle/>
          <a:p>
            <a:pPr defTabSz="913765" fontAlgn="auto">
              <a:lnSpc>
                <a:spcPct val="120000"/>
              </a:lnSpc>
              <a:spcAft>
                <a:spcPts val="0"/>
              </a:spcAft>
              <a:buFont typeface="Arial" panose="020B0604020202020204" pitchFamily="34" charset="0"/>
              <a:buNone/>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在此录入本图表的综合描述说明，在此录入本图表的综合描述说明。</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nvGrpSpPr>
        <p:grpSpPr>
          <a:xfrm>
            <a:off x="5588253" y="1121934"/>
            <a:ext cx="2263519" cy="350012"/>
            <a:chOff x="814328" y="3219334"/>
            <a:chExt cx="2797200" cy="432536"/>
          </a:xfrm>
        </p:grpSpPr>
        <p:grpSp>
          <p:nvGrpSpPr>
            <p:cNvPr id="11" name="组合 10"/>
            <p:cNvGrpSpPr/>
            <p:nvPr/>
          </p:nvGrpSpPr>
          <p:grpSpPr>
            <a:xfrm>
              <a:off x="814328" y="3219334"/>
              <a:ext cx="2797200" cy="432536"/>
              <a:chOff x="2173927" y="3285519"/>
              <a:chExt cx="3549387" cy="548848"/>
            </a:xfrm>
          </p:grpSpPr>
          <p:grpSp>
            <p:nvGrpSpPr>
              <p:cNvPr id="13" name="组合 12"/>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15" name="圆角矩形 14"/>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0070C0"/>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0070C0"/>
                    </a:solidFill>
                    <a:latin typeface="微软雅黑" panose="020B0503020204020204" pitchFamily="34" charset="-122"/>
                    <a:ea typeface="微软雅黑" panose="020B0503020204020204" pitchFamily="34" charset="-122"/>
                  </a:endParaRPr>
                </a:p>
              </p:txBody>
            </p:sp>
          </p:grpSp>
          <p:sp>
            <p:nvSpPr>
              <p:cNvPr id="14" name="椭圆 13"/>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0070C0"/>
                  </a:solidFill>
                  <a:latin typeface="微软雅黑" panose="020B0503020204020204" pitchFamily="34" charset="-122"/>
                  <a:ea typeface="微软雅黑" panose="020B0503020204020204" pitchFamily="34" charset="-122"/>
                </a:endParaRPr>
              </a:p>
            </p:txBody>
          </p:sp>
        </p:grpSp>
        <p:sp>
          <p:nvSpPr>
            <p:cNvPr id="12" name="TextBox 11"/>
            <p:cNvSpPr txBox="1"/>
            <p:nvPr/>
          </p:nvSpPr>
          <p:spPr>
            <a:xfrm>
              <a:off x="1224125" y="3331792"/>
              <a:ext cx="2191136"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l"/>
              <a:r>
                <a:rPr lang="zh-CN" altLang="en-US" sz="1100" b="0" dirty="0">
                  <a:solidFill>
                    <a:srgbClr val="0070C0"/>
                  </a:solidFill>
                </a:rPr>
                <a:t>点击输入标题文本小标签</a:t>
              </a:r>
              <a:endParaRPr lang="zh-CN" altLang="en-US" sz="1100" b="0" dirty="0">
                <a:solidFill>
                  <a:srgbClr val="0070C0"/>
                </a:solidFill>
              </a:endParaRPr>
            </a:p>
          </p:txBody>
        </p:sp>
      </p:grpSp>
      <p:grpSp>
        <p:nvGrpSpPr>
          <p:cNvPr id="17" name="组合 16"/>
          <p:cNvGrpSpPr/>
          <p:nvPr/>
        </p:nvGrpSpPr>
        <p:grpSpPr>
          <a:xfrm>
            <a:off x="5590136" y="1553981"/>
            <a:ext cx="2916000" cy="350012"/>
            <a:chOff x="814327" y="3219334"/>
            <a:chExt cx="3603522" cy="432536"/>
          </a:xfrm>
        </p:grpSpPr>
        <p:grpSp>
          <p:nvGrpSpPr>
            <p:cNvPr id="18" name="组合 17"/>
            <p:cNvGrpSpPr/>
            <p:nvPr/>
          </p:nvGrpSpPr>
          <p:grpSpPr>
            <a:xfrm>
              <a:off x="814327" y="3219334"/>
              <a:ext cx="3603522" cy="432536"/>
              <a:chOff x="2173926" y="3285519"/>
              <a:chExt cx="4572535" cy="548848"/>
            </a:xfrm>
          </p:grpSpPr>
          <p:grpSp>
            <p:nvGrpSpPr>
              <p:cNvPr id="20" name="组合 19"/>
              <p:cNvGrpSpPr/>
              <p:nvPr/>
            </p:nvGrpSpPr>
            <p:grpSpPr>
              <a:xfrm>
                <a:off x="2173926" y="3285519"/>
                <a:ext cx="4572535" cy="548848"/>
                <a:chOff x="4304040" y="1286668"/>
                <a:chExt cx="10196250" cy="2757793"/>
              </a:xfrm>
              <a:effectLst>
                <a:outerShdw blurRad="381000" dist="254000" dir="8100000" algn="tr" rotWithShape="0">
                  <a:prstClr val="black">
                    <a:alpha val="40000"/>
                  </a:prstClr>
                </a:outerShdw>
              </a:effectLst>
            </p:grpSpPr>
            <p:sp>
              <p:nvSpPr>
                <p:cNvPr id="22" name="圆角矩形 21"/>
                <p:cNvSpPr/>
                <p:nvPr/>
              </p:nvSpPr>
              <p:spPr>
                <a:xfrm>
                  <a:off x="4304040" y="1286668"/>
                  <a:ext cx="10196250"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0070C0"/>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4351920" y="1373339"/>
                  <a:ext cx="10095546"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0070C0"/>
                    </a:solidFill>
                    <a:latin typeface="微软雅黑" panose="020B0503020204020204" pitchFamily="34" charset="-122"/>
                    <a:ea typeface="微软雅黑" panose="020B0503020204020204" pitchFamily="34" charset="-122"/>
                  </a:endParaRPr>
                </a:p>
              </p:txBody>
            </p:sp>
          </p:grpSp>
          <p:sp>
            <p:nvSpPr>
              <p:cNvPr id="21" name="椭圆 20"/>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0070C0"/>
                  </a:solidFill>
                  <a:latin typeface="微软雅黑" panose="020B0503020204020204" pitchFamily="34" charset="-122"/>
                  <a:ea typeface="微软雅黑" panose="020B0503020204020204" pitchFamily="34" charset="-122"/>
                </a:endParaRPr>
              </a:p>
            </p:txBody>
          </p:sp>
        </p:grpSp>
        <p:sp>
          <p:nvSpPr>
            <p:cNvPr id="19" name="TextBox 18"/>
            <p:cNvSpPr txBox="1"/>
            <p:nvPr/>
          </p:nvSpPr>
          <p:spPr>
            <a:xfrm>
              <a:off x="1224125" y="3331792"/>
              <a:ext cx="2989681"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l"/>
              <a:r>
                <a:rPr lang="zh-CN" altLang="en-US" sz="1100" b="0" dirty="0">
                  <a:solidFill>
                    <a:srgbClr val="0070C0"/>
                  </a:solidFill>
                </a:rPr>
                <a:t>点击输入标题文本及描述说明</a:t>
              </a:r>
              <a:endParaRPr lang="zh-CN" altLang="en-US" sz="1100" b="0" dirty="0">
                <a:solidFill>
                  <a:srgbClr val="0070C0"/>
                </a:solidFill>
              </a:endParaRPr>
            </a:p>
          </p:txBody>
        </p:sp>
      </p:grpSp>
      <p:grpSp>
        <p:nvGrpSpPr>
          <p:cNvPr id="24" name="组合 23"/>
          <p:cNvGrpSpPr/>
          <p:nvPr/>
        </p:nvGrpSpPr>
        <p:grpSpPr>
          <a:xfrm>
            <a:off x="5601367" y="1986029"/>
            <a:ext cx="2401200" cy="350012"/>
            <a:chOff x="814328" y="3219334"/>
            <a:chExt cx="2967344" cy="432536"/>
          </a:xfrm>
        </p:grpSpPr>
        <p:grpSp>
          <p:nvGrpSpPr>
            <p:cNvPr id="25" name="组合 24"/>
            <p:cNvGrpSpPr/>
            <p:nvPr/>
          </p:nvGrpSpPr>
          <p:grpSpPr>
            <a:xfrm>
              <a:off x="814328" y="3219334"/>
              <a:ext cx="2967344" cy="432536"/>
              <a:chOff x="2173927" y="3285519"/>
              <a:chExt cx="3765284" cy="548848"/>
            </a:xfrm>
          </p:grpSpPr>
          <p:grpSp>
            <p:nvGrpSpPr>
              <p:cNvPr id="27" name="组合 26"/>
              <p:cNvGrpSpPr/>
              <p:nvPr/>
            </p:nvGrpSpPr>
            <p:grpSpPr>
              <a:xfrm>
                <a:off x="2173927" y="3285519"/>
                <a:ext cx="3765284" cy="548848"/>
                <a:chOff x="4304043" y="1286668"/>
                <a:chExt cx="8396171" cy="2757793"/>
              </a:xfrm>
              <a:effectLst>
                <a:outerShdw blurRad="381000" dist="254000" dir="8100000" algn="tr" rotWithShape="0">
                  <a:prstClr val="black">
                    <a:alpha val="40000"/>
                  </a:prstClr>
                </a:outerShdw>
              </a:effectLst>
            </p:grpSpPr>
            <p:sp>
              <p:nvSpPr>
                <p:cNvPr id="29" name="圆角矩形 28"/>
                <p:cNvSpPr/>
                <p:nvPr/>
              </p:nvSpPr>
              <p:spPr>
                <a:xfrm>
                  <a:off x="4304043" y="1286668"/>
                  <a:ext cx="8396171"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0070C0"/>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4351923" y="1373339"/>
                  <a:ext cx="8295467"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0070C0"/>
                    </a:solidFill>
                    <a:latin typeface="微软雅黑" panose="020B0503020204020204" pitchFamily="34" charset="-122"/>
                    <a:ea typeface="微软雅黑" panose="020B0503020204020204" pitchFamily="34" charset="-122"/>
                  </a:endParaRPr>
                </a:p>
              </p:txBody>
            </p:sp>
          </p:grpSp>
          <p:sp>
            <p:nvSpPr>
              <p:cNvPr id="28" name="椭圆 27"/>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0070C0"/>
                  </a:solidFill>
                  <a:latin typeface="微软雅黑" panose="020B0503020204020204" pitchFamily="34" charset="-122"/>
                  <a:ea typeface="微软雅黑" panose="020B0503020204020204" pitchFamily="34" charset="-122"/>
                </a:endParaRPr>
              </a:p>
            </p:txBody>
          </p:sp>
        </p:grpSp>
        <p:sp>
          <p:nvSpPr>
            <p:cNvPr id="26" name="TextBox 25"/>
            <p:cNvSpPr txBox="1"/>
            <p:nvPr/>
          </p:nvSpPr>
          <p:spPr>
            <a:xfrm>
              <a:off x="1224125" y="3331792"/>
              <a:ext cx="2371197"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l"/>
              <a:r>
                <a:rPr lang="zh-CN" altLang="en-US" sz="1100" b="0" dirty="0">
                  <a:solidFill>
                    <a:srgbClr val="0070C0"/>
                  </a:solidFill>
                </a:rPr>
                <a:t>点击输入标题文本小标签</a:t>
              </a:r>
              <a:endParaRPr lang="zh-CN" altLang="en-US" sz="1100" b="0" dirty="0">
                <a:solidFill>
                  <a:srgbClr val="0070C0"/>
                </a:solidFill>
              </a:endParaRPr>
            </a:p>
          </p:txBody>
        </p:sp>
      </p:grpSp>
      <p:grpSp>
        <p:nvGrpSpPr>
          <p:cNvPr id="31" name="组合 30"/>
          <p:cNvGrpSpPr/>
          <p:nvPr/>
        </p:nvGrpSpPr>
        <p:grpSpPr>
          <a:xfrm>
            <a:off x="5598896" y="2418077"/>
            <a:ext cx="1972203" cy="350012"/>
            <a:chOff x="814328" y="3219334"/>
            <a:chExt cx="2437200" cy="432536"/>
          </a:xfrm>
        </p:grpSpPr>
        <p:grpSp>
          <p:nvGrpSpPr>
            <p:cNvPr id="32" name="组合 31"/>
            <p:cNvGrpSpPr/>
            <p:nvPr/>
          </p:nvGrpSpPr>
          <p:grpSpPr>
            <a:xfrm>
              <a:off x="814328" y="3219334"/>
              <a:ext cx="2437200" cy="432536"/>
              <a:chOff x="2173927" y="3285519"/>
              <a:chExt cx="3092581" cy="548848"/>
            </a:xfrm>
          </p:grpSpPr>
          <p:grpSp>
            <p:nvGrpSpPr>
              <p:cNvPr id="34" name="组合 33"/>
              <p:cNvGrpSpPr/>
              <p:nvPr/>
            </p:nvGrpSpPr>
            <p:grpSpPr>
              <a:xfrm>
                <a:off x="2173927" y="3285519"/>
                <a:ext cx="3092581" cy="548848"/>
                <a:chOff x="4304043" y="1286668"/>
                <a:chExt cx="6896116" cy="2757793"/>
              </a:xfrm>
              <a:effectLst>
                <a:outerShdw blurRad="381000" dist="254000" dir="8100000" algn="tr" rotWithShape="0">
                  <a:prstClr val="black">
                    <a:alpha val="40000"/>
                  </a:prstClr>
                </a:outerShdw>
              </a:effectLst>
            </p:grpSpPr>
            <p:sp>
              <p:nvSpPr>
                <p:cNvPr id="36" name="圆角矩形 35"/>
                <p:cNvSpPr/>
                <p:nvPr/>
              </p:nvSpPr>
              <p:spPr>
                <a:xfrm>
                  <a:off x="4304043" y="1286668"/>
                  <a:ext cx="6896116"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0070C0"/>
                    </a:solidFill>
                    <a:latin typeface="微软雅黑" panose="020B0503020204020204" pitchFamily="34" charset="-122"/>
                    <a:ea typeface="微软雅黑" panose="020B0503020204020204" pitchFamily="34" charset="-122"/>
                  </a:endParaRPr>
                </a:p>
              </p:txBody>
            </p:sp>
            <p:sp>
              <p:nvSpPr>
                <p:cNvPr id="37" name="圆角矩形 36"/>
                <p:cNvSpPr/>
                <p:nvPr/>
              </p:nvSpPr>
              <p:spPr>
                <a:xfrm>
                  <a:off x="4351924" y="1373342"/>
                  <a:ext cx="679425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0070C0"/>
                    </a:solidFill>
                    <a:latin typeface="微软雅黑" panose="020B0503020204020204" pitchFamily="34" charset="-122"/>
                    <a:ea typeface="微软雅黑" panose="020B0503020204020204" pitchFamily="34" charset="-122"/>
                  </a:endParaRPr>
                </a:p>
              </p:txBody>
            </p:sp>
          </p:grpSp>
          <p:sp>
            <p:nvSpPr>
              <p:cNvPr id="35" name="椭圆 34"/>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0070C0"/>
                  </a:solidFill>
                  <a:latin typeface="微软雅黑" panose="020B0503020204020204" pitchFamily="34" charset="-122"/>
                  <a:ea typeface="微软雅黑" panose="020B0503020204020204" pitchFamily="34" charset="-122"/>
                </a:endParaRPr>
              </a:p>
            </p:txBody>
          </p:sp>
        </p:grpSp>
        <p:sp>
          <p:nvSpPr>
            <p:cNvPr id="33" name="TextBox 32"/>
            <p:cNvSpPr txBox="1"/>
            <p:nvPr/>
          </p:nvSpPr>
          <p:spPr>
            <a:xfrm>
              <a:off x="1224126" y="3331792"/>
              <a:ext cx="1911028"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l"/>
              <a:r>
                <a:rPr lang="zh-CN" altLang="en-US" sz="1100" b="0" dirty="0">
                  <a:solidFill>
                    <a:srgbClr val="0070C0"/>
                  </a:solidFill>
                </a:rPr>
                <a:t>点击输入标题文本</a:t>
              </a:r>
              <a:endParaRPr lang="zh-CN" altLang="en-US" sz="1100" b="0" dirty="0">
                <a:solidFill>
                  <a:srgbClr val="0070C0"/>
                </a:solidFill>
              </a:endParaRPr>
            </a:p>
          </p:txBody>
        </p:sp>
      </p:grpSp>
      <p:grpSp>
        <p:nvGrpSpPr>
          <p:cNvPr id="38" name="组合 37"/>
          <p:cNvGrpSpPr/>
          <p:nvPr/>
        </p:nvGrpSpPr>
        <p:grpSpPr>
          <a:xfrm>
            <a:off x="5615818" y="2850125"/>
            <a:ext cx="2344214" cy="350012"/>
            <a:chOff x="814328" y="3219334"/>
            <a:chExt cx="2896922" cy="432536"/>
          </a:xfrm>
        </p:grpSpPr>
        <p:grpSp>
          <p:nvGrpSpPr>
            <p:cNvPr id="39" name="组合 38"/>
            <p:cNvGrpSpPr/>
            <p:nvPr/>
          </p:nvGrpSpPr>
          <p:grpSpPr>
            <a:xfrm>
              <a:off x="814328" y="3219334"/>
              <a:ext cx="2896922" cy="432536"/>
              <a:chOff x="2173927" y="3285519"/>
              <a:chExt cx="3675925" cy="548848"/>
            </a:xfrm>
          </p:grpSpPr>
          <p:grpSp>
            <p:nvGrpSpPr>
              <p:cNvPr id="41" name="组合 40"/>
              <p:cNvGrpSpPr/>
              <p:nvPr/>
            </p:nvGrpSpPr>
            <p:grpSpPr>
              <a:xfrm>
                <a:off x="2173927" y="3285519"/>
                <a:ext cx="3675925" cy="548848"/>
                <a:chOff x="4304043" y="1286668"/>
                <a:chExt cx="8196910" cy="2757793"/>
              </a:xfrm>
              <a:effectLst>
                <a:outerShdw blurRad="381000" dist="254000" dir="8100000" algn="tr" rotWithShape="0">
                  <a:prstClr val="black">
                    <a:alpha val="40000"/>
                  </a:prstClr>
                </a:outerShdw>
              </a:effectLst>
            </p:grpSpPr>
            <p:sp>
              <p:nvSpPr>
                <p:cNvPr id="43" name="圆角矩形 42"/>
                <p:cNvSpPr/>
                <p:nvPr/>
              </p:nvSpPr>
              <p:spPr>
                <a:xfrm>
                  <a:off x="4304043" y="1286668"/>
                  <a:ext cx="8149029"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0070C0"/>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4351924" y="1373342"/>
                  <a:ext cx="8149029"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0070C0"/>
                    </a:solidFill>
                    <a:latin typeface="微软雅黑" panose="020B0503020204020204" pitchFamily="34" charset="-122"/>
                    <a:ea typeface="微软雅黑" panose="020B0503020204020204" pitchFamily="34" charset="-122"/>
                  </a:endParaRPr>
                </a:p>
              </p:txBody>
            </p:sp>
          </p:grpSp>
          <p:sp>
            <p:nvSpPr>
              <p:cNvPr id="42" name="椭圆 41"/>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0070C0"/>
                  </a:solidFill>
                  <a:latin typeface="微软雅黑" panose="020B0503020204020204" pitchFamily="34" charset="-122"/>
                  <a:ea typeface="微软雅黑" panose="020B0503020204020204" pitchFamily="34" charset="-122"/>
                </a:endParaRPr>
              </a:p>
            </p:txBody>
          </p:sp>
        </p:grpSp>
        <p:sp>
          <p:nvSpPr>
            <p:cNvPr id="40" name="TextBox 39"/>
            <p:cNvSpPr txBox="1"/>
            <p:nvPr/>
          </p:nvSpPr>
          <p:spPr>
            <a:xfrm>
              <a:off x="1224125" y="3331792"/>
              <a:ext cx="2334260"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l"/>
              <a:r>
                <a:rPr lang="zh-CN" altLang="en-US" sz="1100" b="0" dirty="0">
                  <a:solidFill>
                    <a:srgbClr val="0070C0"/>
                  </a:solidFill>
                </a:rPr>
                <a:t>点击输入标题描述文本</a:t>
              </a:r>
              <a:endParaRPr lang="zh-CN" altLang="en-US" sz="1100" b="0" dirty="0">
                <a:solidFill>
                  <a:srgbClr val="0070C0"/>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350"/>
                                        <p:tgtEl>
                                          <p:spTgt spid="10"/>
                                        </p:tgtEl>
                                        <p:attrNameLst>
                                          <p:attrName>ppt_x</p:attrName>
                                        </p:attrNameLst>
                                      </p:cBhvr>
                                      <p:tavLst>
                                        <p:tav tm="0">
                                          <p:val>
                                            <p:strVal val="#ppt_x-#ppt_w*1.125000"/>
                                          </p:val>
                                        </p:tav>
                                        <p:tav tm="100000">
                                          <p:val>
                                            <p:strVal val="#ppt_x"/>
                                          </p:val>
                                        </p:tav>
                                      </p:tavLst>
                                    </p:anim>
                                    <p:animEffect transition="in" filter="wipe(right)">
                                      <p:cBhvr>
                                        <p:cTn id="13" dur="350"/>
                                        <p:tgtEl>
                                          <p:spTgt spid="10"/>
                                        </p:tgtEl>
                                      </p:cBhvr>
                                    </p:animEffect>
                                  </p:childTnLst>
                                </p:cTn>
                              </p:par>
                              <p:par>
                                <p:cTn id="14" presetID="12" presetClass="entr" presetSubtype="8" fill="hold" nodeType="withEffect">
                                  <p:stCondLst>
                                    <p:cond delay="10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350"/>
                                        <p:tgtEl>
                                          <p:spTgt spid="17"/>
                                        </p:tgtEl>
                                        <p:attrNameLst>
                                          <p:attrName>ppt_x</p:attrName>
                                        </p:attrNameLst>
                                      </p:cBhvr>
                                      <p:tavLst>
                                        <p:tav tm="0">
                                          <p:val>
                                            <p:strVal val="#ppt_x-#ppt_w*1.125000"/>
                                          </p:val>
                                        </p:tav>
                                        <p:tav tm="100000">
                                          <p:val>
                                            <p:strVal val="#ppt_x"/>
                                          </p:val>
                                        </p:tav>
                                      </p:tavLst>
                                    </p:anim>
                                    <p:animEffect transition="in" filter="wipe(right)">
                                      <p:cBhvr>
                                        <p:cTn id="17" dur="350"/>
                                        <p:tgtEl>
                                          <p:spTgt spid="17"/>
                                        </p:tgtEl>
                                      </p:cBhvr>
                                    </p:animEffect>
                                  </p:childTnLst>
                                </p:cTn>
                              </p:par>
                              <p:par>
                                <p:cTn id="18" presetID="12" presetClass="entr" presetSubtype="8" fill="hold" nodeType="withEffect">
                                  <p:stCondLst>
                                    <p:cond delay="20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350"/>
                                        <p:tgtEl>
                                          <p:spTgt spid="24"/>
                                        </p:tgtEl>
                                        <p:attrNameLst>
                                          <p:attrName>ppt_x</p:attrName>
                                        </p:attrNameLst>
                                      </p:cBhvr>
                                      <p:tavLst>
                                        <p:tav tm="0">
                                          <p:val>
                                            <p:strVal val="#ppt_x-#ppt_w*1.125000"/>
                                          </p:val>
                                        </p:tav>
                                        <p:tav tm="100000">
                                          <p:val>
                                            <p:strVal val="#ppt_x"/>
                                          </p:val>
                                        </p:tav>
                                      </p:tavLst>
                                    </p:anim>
                                    <p:animEffect transition="in" filter="wipe(right)">
                                      <p:cBhvr>
                                        <p:cTn id="21" dur="350"/>
                                        <p:tgtEl>
                                          <p:spTgt spid="24"/>
                                        </p:tgtEl>
                                      </p:cBhvr>
                                    </p:animEffect>
                                  </p:childTnLst>
                                </p:cTn>
                              </p:par>
                              <p:par>
                                <p:cTn id="22" presetID="12" presetClass="entr" presetSubtype="8" fill="hold" nodeType="withEffect">
                                  <p:stCondLst>
                                    <p:cond delay="30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350"/>
                                        <p:tgtEl>
                                          <p:spTgt spid="31"/>
                                        </p:tgtEl>
                                        <p:attrNameLst>
                                          <p:attrName>ppt_x</p:attrName>
                                        </p:attrNameLst>
                                      </p:cBhvr>
                                      <p:tavLst>
                                        <p:tav tm="0">
                                          <p:val>
                                            <p:strVal val="#ppt_x-#ppt_w*1.125000"/>
                                          </p:val>
                                        </p:tav>
                                        <p:tav tm="100000">
                                          <p:val>
                                            <p:strVal val="#ppt_x"/>
                                          </p:val>
                                        </p:tav>
                                      </p:tavLst>
                                    </p:anim>
                                    <p:animEffect transition="in" filter="wipe(right)">
                                      <p:cBhvr>
                                        <p:cTn id="25" dur="350"/>
                                        <p:tgtEl>
                                          <p:spTgt spid="31"/>
                                        </p:tgtEl>
                                      </p:cBhvr>
                                    </p:animEffect>
                                  </p:childTnLst>
                                </p:cTn>
                              </p:par>
                              <p:par>
                                <p:cTn id="26" presetID="12" presetClass="entr" presetSubtype="8" fill="hold" nodeType="withEffect">
                                  <p:stCondLst>
                                    <p:cond delay="40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350"/>
                                        <p:tgtEl>
                                          <p:spTgt spid="38"/>
                                        </p:tgtEl>
                                        <p:attrNameLst>
                                          <p:attrName>ppt_x</p:attrName>
                                        </p:attrNameLst>
                                      </p:cBhvr>
                                      <p:tavLst>
                                        <p:tav tm="0">
                                          <p:val>
                                            <p:strVal val="#ppt_x-#ppt_w*1.125000"/>
                                          </p:val>
                                        </p:tav>
                                        <p:tav tm="100000">
                                          <p:val>
                                            <p:strVal val="#ppt_x"/>
                                          </p:val>
                                        </p:tav>
                                      </p:tavLst>
                                    </p:anim>
                                    <p:animEffect transition="in" filter="wipe(right)">
                                      <p:cBhvr>
                                        <p:cTn id="29" dur="350"/>
                                        <p:tgtEl>
                                          <p:spTgt spid="38"/>
                                        </p:tgtEl>
                                      </p:cBhvr>
                                    </p:animEffect>
                                  </p:childTnLst>
                                </p:cTn>
                              </p:par>
                            </p:childTnLst>
                          </p:cTn>
                        </p:par>
                        <p:par>
                          <p:cTn id="30" fill="hold">
                            <p:stCondLst>
                              <p:cond delay="1000"/>
                            </p:stCondLst>
                            <p:childTnLst>
                              <p:par>
                                <p:cTn id="31" presetID="12" presetClass="entr" presetSubtype="4"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p:tgtEl>
                                          <p:spTgt spid="6"/>
                                        </p:tgtEl>
                                        <p:attrNameLst>
                                          <p:attrName>ppt_y</p:attrName>
                                        </p:attrNameLst>
                                      </p:cBhvr>
                                      <p:tavLst>
                                        <p:tav tm="0">
                                          <p:val>
                                            <p:strVal val="#ppt_y+#ppt_h*1.125000"/>
                                          </p:val>
                                        </p:tav>
                                        <p:tav tm="100000">
                                          <p:val>
                                            <p:strVal val="#ppt_y"/>
                                          </p:val>
                                        </p:tav>
                                      </p:tavLst>
                                    </p:anim>
                                    <p:animEffect transition="in" filter="wipe(up)">
                                      <p:cBhvr>
                                        <p:cTn id="34" dur="500"/>
                                        <p:tgtEl>
                                          <p:spTgt spid="6"/>
                                        </p:tgtEl>
                                      </p:cBhvr>
                                    </p:animEffect>
                                  </p:childTnLst>
                                </p:cTn>
                              </p:par>
                              <p:par>
                                <p:cTn id="35" presetID="12" presetClass="entr" presetSubtype="4" fill="hold" grpId="0" nodeType="withEffect">
                                  <p:stCondLst>
                                    <p:cond delay="20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par>
                                <p:cTn id="39" presetID="12" presetClass="entr" presetSubtype="4" fill="hold" grpId="0" nodeType="withEffect">
                                  <p:stCondLst>
                                    <p:cond delay="40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p:tgtEl>
                                          <p:spTgt spid="8"/>
                                        </p:tgtEl>
                                        <p:attrNameLst>
                                          <p:attrName>ppt_y</p:attrName>
                                        </p:attrNameLst>
                                      </p:cBhvr>
                                      <p:tavLst>
                                        <p:tav tm="0">
                                          <p:val>
                                            <p:strVal val="#ppt_y+#ppt_h*1.125000"/>
                                          </p:val>
                                        </p:tav>
                                        <p:tav tm="100000">
                                          <p:val>
                                            <p:strVal val="#ppt_y"/>
                                          </p:val>
                                        </p:tav>
                                      </p:tavLst>
                                    </p:anim>
                                    <p:animEffect transition="in" filter="wipe(up)">
                                      <p:cBhvr>
                                        <p:cTn id="42" dur="500"/>
                                        <p:tgtEl>
                                          <p:spTgt spid="8"/>
                                        </p:tgtEl>
                                      </p:cBhvr>
                                    </p:animEffect>
                                  </p:childTnLst>
                                </p:cTn>
                              </p:par>
                              <p:par>
                                <p:cTn id="43" presetID="12" presetClass="entr" presetSubtype="4" fill="hold" grpId="0" nodeType="withEffect">
                                  <p:stCondLst>
                                    <p:cond delay="60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p:tgtEl>
                                          <p:spTgt spid="9"/>
                                        </p:tgtEl>
                                        <p:attrNameLst>
                                          <p:attrName>ppt_y</p:attrName>
                                        </p:attrNameLst>
                                      </p:cBhvr>
                                      <p:tavLst>
                                        <p:tav tm="0">
                                          <p:val>
                                            <p:strVal val="#ppt_y+#ppt_h*1.125000"/>
                                          </p:val>
                                        </p:tav>
                                        <p:tav tm="100000">
                                          <p:val>
                                            <p:strVal val="#ppt_y"/>
                                          </p:val>
                                        </p:tav>
                                      </p:tavLst>
                                    </p:anim>
                                    <p:animEffect transition="in" filter="wipe(up)">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6016" y="1975247"/>
            <a:ext cx="1954381" cy="400110"/>
          </a:xfrm>
          <a:prstGeom prst="rect">
            <a:avLst/>
          </a:prstGeom>
          <a:noFill/>
        </p:spPr>
        <p:txBody>
          <a:bodyPr wrap="none" rtlCol="0">
            <a:spAutoFit/>
          </a:bodyPr>
          <a:lstStyle/>
          <a:p>
            <a:r>
              <a:rPr lang="zh-CN" altLang="en-US" sz="2000" b="1" spc="300" dirty="0">
                <a:latin typeface="微软雅黑" panose="020B0503020204020204" pitchFamily="34" charset="-122"/>
                <a:ea typeface="微软雅黑" panose="020B0503020204020204" pitchFamily="34" charset="-122"/>
              </a:rPr>
              <a:t>工作不足之处</a:t>
            </a:r>
            <a:endParaRPr lang="zh-CN" altLang="en-US" sz="2000" b="1" spc="3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2843808" y="1940248"/>
            <a:ext cx="1301106" cy="1301106"/>
            <a:chOff x="2843808" y="1940248"/>
            <a:chExt cx="1301106" cy="1301106"/>
          </a:xfrm>
        </p:grpSpPr>
        <p:sp>
          <p:nvSpPr>
            <p:cNvPr id="4" name="椭圆 3"/>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212071" y="2175302"/>
              <a:ext cx="564578" cy="830997"/>
            </a:xfrm>
            <a:prstGeom prst="rect">
              <a:avLst/>
            </a:prstGeom>
            <a:noFill/>
          </p:spPr>
          <p:txBody>
            <a:bodyPr wrap="none" rtlCol="0">
              <a:sp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rPr>
                <a:t>4</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2469044"/>
            <a:ext cx="2016224" cy="738664"/>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此处添加文本内容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此处添加文本内容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此处添加文本内容</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par>
                                <p:cTn id="13" presetID="12" presetClass="entr" presetSubtype="2"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04446" y="2622833"/>
            <a:ext cx="1223538" cy="368530"/>
            <a:chOff x="3838575" y="2712368"/>
            <a:chExt cx="1604974" cy="368530"/>
          </a:xfrm>
        </p:grpSpPr>
        <p:cxnSp>
          <p:nvCxnSpPr>
            <p:cNvPr id="5" name="直接连接符 4"/>
            <p:cNvCxnSpPr/>
            <p:nvPr/>
          </p:nvCxnSpPr>
          <p:spPr>
            <a:xfrm>
              <a:off x="3838575" y="2892218"/>
              <a:ext cx="593181"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952634" y="2911353"/>
              <a:ext cx="490915"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405565" y="2712368"/>
              <a:ext cx="186017" cy="189461"/>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807526" y="2899283"/>
              <a:ext cx="171299" cy="17447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543202" y="2717130"/>
              <a:ext cx="316707" cy="363768"/>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 作 不 足 之 处</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椭圆 2"/>
          <p:cNvSpPr/>
          <p:nvPr/>
        </p:nvSpPr>
        <p:spPr>
          <a:xfrm>
            <a:off x="2123728" y="2088733"/>
            <a:ext cx="1423450" cy="1423450"/>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4228941" y="1419622"/>
            <a:ext cx="2846358" cy="2846358"/>
            <a:chOff x="304800" y="673100"/>
            <a:chExt cx="4000500" cy="4000500"/>
          </a:xfrm>
          <a:solidFill>
            <a:srgbClr val="0070C0"/>
          </a:solidFill>
          <a:effectLst>
            <a:outerShdw blurRad="444500" dist="254000" dir="8100000" algn="tr" rotWithShape="0">
              <a:prstClr val="black">
                <a:alpha val="50000"/>
              </a:prstClr>
            </a:outerShdw>
          </a:effectLst>
          <a:scene3d>
            <a:camera prst="orthographicFront">
              <a:rot lat="0" lon="0" rev="0"/>
            </a:camera>
            <a:lightRig rig="soft" dir="t">
              <a:rot lat="0" lon="0" rev="0"/>
            </a:lightRig>
          </a:scene3d>
        </p:grpSpPr>
        <p:sp>
          <p:nvSpPr>
            <p:cNvPr id="11" name="同心圆 10"/>
            <p:cNvSpPr/>
            <p:nvPr/>
          </p:nvSpPr>
          <p:spPr>
            <a:xfrm>
              <a:off x="304800" y="673100"/>
              <a:ext cx="4000500" cy="4000500"/>
            </a:xfrm>
            <a:prstGeom prst="donut">
              <a:avLst>
                <a:gd name="adj" fmla="val 4879"/>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2" name="椭圆 11"/>
            <p:cNvSpPr/>
            <p:nvPr/>
          </p:nvSpPr>
          <p:spPr>
            <a:xfrm>
              <a:off x="392112" y="760412"/>
              <a:ext cx="3825874" cy="3825874"/>
            </a:xfrm>
            <a:prstGeom prst="ellipse">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156176" y="1448616"/>
            <a:ext cx="623903" cy="623903"/>
            <a:chOff x="304800" y="673100"/>
            <a:chExt cx="4000500" cy="4000500"/>
          </a:xfrm>
          <a:solidFill>
            <a:srgbClr val="0070C0"/>
          </a:solidFill>
          <a:effectLst>
            <a:outerShdw blurRad="317500" dist="190500" dir="8100000" algn="tr" rotWithShape="0">
              <a:prstClr val="black">
                <a:alpha val="50000"/>
              </a:prstClr>
            </a:outerShdw>
          </a:effectLst>
          <a:scene3d>
            <a:camera prst="orthographicFront">
              <a:rot lat="0" lon="0" rev="0"/>
            </a:camera>
            <a:lightRig rig="soft" dir="t">
              <a:rot lat="0" lon="0" rev="0"/>
            </a:lightRig>
          </a:scene3d>
        </p:grpSpPr>
        <p:sp>
          <p:nvSpPr>
            <p:cNvPr id="14" name="同心圆 13"/>
            <p:cNvSpPr/>
            <p:nvPr/>
          </p:nvSpPr>
          <p:spPr>
            <a:xfrm>
              <a:off x="304800" y="673100"/>
              <a:ext cx="4000500" cy="4000500"/>
            </a:xfrm>
            <a:prstGeom prst="donut">
              <a:avLst>
                <a:gd name="adj" fmla="val 4879"/>
              </a:avLst>
            </a:prstGeom>
            <a:grpFill/>
            <a:ln w="0">
              <a:solidFill>
                <a:schemeClr val="tx1"/>
              </a:solid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chemeClr val="bg1"/>
                </a:solidFill>
                <a:latin typeface="微软雅黑" panose="020B0503020204020204" pitchFamily="34" charset="-122"/>
                <a:ea typeface="微软雅黑" panose="020B0503020204020204" pitchFamily="34" charset="-122"/>
              </a:endParaRPr>
            </a:p>
          </p:txBody>
        </p:sp>
        <p:sp>
          <p:nvSpPr>
            <p:cNvPr id="15" name="椭圆 14"/>
            <p:cNvSpPr/>
            <p:nvPr/>
          </p:nvSpPr>
          <p:spPr>
            <a:xfrm>
              <a:off x="392113" y="760413"/>
              <a:ext cx="3825874" cy="3825874"/>
            </a:xfrm>
            <a:prstGeom prst="ellipse">
              <a:avLst/>
            </a:prstGeom>
            <a:grpFill/>
            <a:ln w="0">
              <a:solidFill>
                <a:schemeClr val="tx1"/>
              </a:solid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chemeClr val="bg1"/>
                  </a:solidFill>
                  <a:latin typeface="微软雅黑" panose="020B0503020204020204" pitchFamily="34" charset="-122"/>
                  <a:ea typeface="微软雅黑" panose="020B0503020204020204" pitchFamily="34" charset="-122"/>
                </a:rPr>
                <a:t>1</a:t>
              </a:r>
              <a:endParaRPr lang="zh-CN" altLang="en-US" sz="2500" b="1"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6701224" y="2488506"/>
            <a:ext cx="623903" cy="623903"/>
            <a:chOff x="304800" y="673100"/>
            <a:chExt cx="4000500" cy="4000500"/>
          </a:xfrm>
          <a:solidFill>
            <a:srgbClr val="0070C0"/>
          </a:solidFill>
          <a:effectLst>
            <a:outerShdw blurRad="317500" dist="190500" dir="8100000" algn="tr" rotWithShape="0">
              <a:prstClr val="black">
                <a:alpha val="50000"/>
              </a:prstClr>
            </a:outerShdw>
          </a:effectLst>
          <a:scene3d>
            <a:camera prst="orthographicFront">
              <a:rot lat="0" lon="0" rev="0"/>
            </a:camera>
            <a:lightRig rig="soft" dir="t">
              <a:rot lat="0" lon="0" rev="0"/>
            </a:lightRig>
          </a:scene3d>
        </p:grpSpPr>
        <p:sp>
          <p:nvSpPr>
            <p:cNvPr id="17" name="同心圆 16"/>
            <p:cNvSpPr/>
            <p:nvPr/>
          </p:nvSpPr>
          <p:spPr>
            <a:xfrm>
              <a:off x="304800" y="673100"/>
              <a:ext cx="4000500" cy="4000500"/>
            </a:xfrm>
            <a:prstGeom prst="donut">
              <a:avLst>
                <a:gd name="adj" fmla="val 4879"/>
              </a:avLst>
            </a:prstGeom>
            <a:grpFill/>
            <a:ln w="0">
              <a:solidFill>
                <a:schemeClr val="tx1"/>
              </a:solid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chemeClr val="bg1"/>
                </a:solidFill>
                <a:latin typeface="微软雅黑" panose="020B0503020204020204" pitchFamily="34" charset="-122"/>
                <a:ea typeface="微软雅黑" panose="020B0503020204020204" pitchFamily="34" charset="-122"/>
              </a:endParaRPr>
            </a:p>
          </p:txBody>
        </p:sp>
        <p:sp>
          <p:nvSpPr>
            <p:cNvPr id="18" name="椭圆 17"/>
            <p:cNvSpPr/>
            <p:nvPr/>
          </p:nvSpPr>
          <p:spPr>
            <a:xfrm>
              <a:off x="392113" y="760413"/>
              <a:ext cx="3825874" cy="3825874"/>
            </a:xfrm>
            <a:prstGeom prst="ellipse">
              <a:avLst/>
            </a:prstGeom>
            <a:grpFill/>
            <a:ln w="0">
              <a:solidFill>
                <a:schemeClr val="tx1"/>
              </a:solid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chemeClr val="bg1"/>
                  </a:solidFill>
                  <a:latin typeface="微软雅黑" panose="020B0503020204020204" pitchFamily="34" charset="-122"/>
                  <a:ea typeface="微软雅黑" panose="020B0503020204020204" pitchFamily="34" charset="-122"/>
                </a:rPr>
                <a:t>2</a:t>
              </a:r>
              <a:endParaRPr lang="zh-CN" altLang="en-US" sz="2500" b="1"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6156176" y="3579954"/>
            <a:ext cx="623903" cy="623903"/>
            <a:chOff x="304800" y="673100"/>
            <a:chExt cx="4000500" cy="4000500"/>
          </a:xfrm>
          <a:solidFill>
            <a:srgbClr val="0070C0"/>
          </a:solidFill>
          <a:effectLst>
            <a:outerShdw blurRad="317500" dist="190500" dir="8100000" algn="tr" rotWithShape="0">
              <a:prstClr val="black">
                <a:alpha val="50000"/>
              </a:prstClr>
            </a:outerShdw>
          </a:effectLst>
          <a:scene3d>
            <a:camera prst="orthographicFront">
              <a:rot lat="0" lon="0" rev="0"/>
            </a:camera>
            <a:lightRig rig="soft" dir="t">
              <a:rot lat="0" lon="0" rev="0"/>
            </a:lightRig>
          </a:scene3d>
        </p:grpSpPr>
        <p:sp>
          <p:nvSpPr>
            <p:cNvPr id="20" name="同心圆 19"/>
            <p:cNvSpPr/>
            <p:nvPr/>
          </p:nvSpPr>
          <p:spPr>
            <a:xfrm>
              <a:off x="304800" y="673100"/>
              <a:ext cx="4000500" cy="4000500"/>
            </a:xfrm>
            <a:prstGeom prst="donut">
              <a:avLst>
                <a:gd name="adj" fmla="val 4879"/>
              </a:avLst>
            </a:prstGeom>
            <a:grpFill/>
            <a:ln w="0">
              <a:solidFill>
                <a:schemeClr val="tx1"/>
              </a:solid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chemeClr val="bg1"/>
                </a:solidFill>
                <a:latin typeface="微软雅黑" panose="020B0503020204020204" pitchFamily="34" charset="-122"/>
                <a:ea typeface="微软雅黑" panose="020B0503020204020204" pitchFamily="34" charset="-122"/>
              </a:endParaRPr>
            </a:p>
          </p:txBody>
        </p:sp>
        <p:sp>
          <p:nvSpPr>
            <p:cNvPr id="21" name="椭圆 20"/>
            <p:cNvSpPr/>
            <p:nvPr/>
          </p:nvSpPr>
          <p:spPr>
            <a:xfrm>
              <a:off x="392113" y="760413"/>
              <a:ext cx="3825874" cy="3825874"/>
            </a:xfrm>
            <a:prstGeom prst="ellipse">
              <a:avLst/>
            </a:prstGeom>
            <a:grpFill/>
            <a:ln w="0">
              <a:solidFill>
                <a:schemeClr val="tx1"/>
              </a:solid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chemeClr val="bg1"/>
                  </a:solidFill>
                  <a:latin typeface="微软雅黑" panose="020B0503020204020204" pitchFamily="34" charset="-122"/>
                  <a:ea typeface="微软雅黑" panose="020B0503020204020204" pitchFamily="34" charset="-122"/>
                </a:rPr>
                <a:t>3</a:t>
              </a:r>
              <a:endParaRPr lang="zh-CN" altLang="en-US" sz="2500" b="1" dirty="0">
                <a:solidFill>
                  <a:schemeClr val="bg1"/>
                </a:solidFill>
                <a:latin typeface="微软雅黑" panose="020B0503020204020204" pitchFamily="34" charset="-122"/>
                <a:ea typeface="微软雅黑" panose="020B0503020204020204" pitchFamily="34" charset="-122"/>
              </a:endParaRPr>
            </a:p>
          </p:txBody>
        </p:sp>
      </p:grpSp>
      <p:sp>
        <p:nvSpPr>
          <p:cNvPr id="22" name="TextBox 21"/>
          <p:cNvSpPr txBox="1"/>
          <p:nvPr/>
        </p:nvSpPr>
        <p:spPr>
          <a:xfrm>
            <a:off x="2486340" y="2427734"/>
            <a:ext cx="615554" cy="738664"/>
          </a:xfrm>
          <a:prstGeom prst="rect">
            <a:avLst/>
          </a:prstGeom>
          <a:noFill/>
        </p:spPr>
        <p:txBody>
          <a:bodyPr wrap="none" lIns="0" tIns="0" rIns="0" bIns="0"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添加</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标题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7051932" y="1298253"/>
            <a:ext cx="1840548" cy="769441"/>
          </a:xfrm>
          <a:prstGeom prst="rect">
            <a:avLst/>
          </a:prstGeom>
          <a:noFill/>
        </p:spPr>
        <p:txBody>
          <a:bodyPr wrap="square" lIns="0" tIns="0" rIns="0" bIns="0" rtlCol="0">
            <a:spAutoFit/>
          </a:bodyPr>
          <a:lstStyle/>
          <a:p>
            <a:pPr algn="just">
              <a:lnSpc>
                <a:spcPts val="1500"/>
              </a:lnSpc>
            </a:pPr>
            <a:r>
              <a:rPr lang="zh-CN" altLang="en-US" sz="1000"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a:t>
            </a:r>
            <a:endParaRPr lang="en-US" altLang="zh-CN" sz="1000" dirty="0">
              <a:latin typeface="微软雅黑" panose="020B0503020204020204" pitchFamily="34" charset="-122"/>
              <a:ea typeface="微软雅黑" panose="020B0503020204020204" pitchFamily="34" charset="-122"/>
            </a:endParaRPr>
          </a:p>
        </p:txBody>
      </p:sp>
      <p:sp>
        <p:nvSpPr>
          <p:cNvPr id="24" name="TextBox 23"/>
          <p:cNvSpPr txBox="1"/>
          <p:nvPr/>
        </p:nvSpPr>
        <p:spPr>
          <a:xfrm>
            <a:off x="7483980" y="2427734"/>
            <a:ext cx="1408500" cy="769441"/>
          </a:xfrm>
          <a:prstGeom prst="rect">
            <a:avLst/>
          </a:prstGeom>
          <a:noFill/>
        </p:spPr>
        <p:txBody>
          <a:bodyPr wrap="square" lIns="0" tIns="0" rIns="0" bIns="0" rtlCol="0">
            <a:spAutoFit/>
          </a:bodyPr>
          <a:lstStyle/>
          <a:p>
            <a:pPr algn="just">
              <a:lnSpc>
                <a:spcPts val="1500"/>
              </a:lnSpc>
            </a:pPr>
            <a:r>
              <a:rPr lang="zh-CN" altLang="en-US" sz="1000"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a:t>
            </a:r>
            <a:endParaRPr lang="en-US" altLang="zh-CN" sz="1000" dirty="0">
              <a:latin typeface="微软雅黑" panose="020B0503020204020204" pitchFamily="34" charset="-122"/>
              <a:ea typeface="微软雅黑" panose="020B0503020204020204" pitchFamily="34" charset="-122"/>
            </a:endParaRPr>
          </a:p>
        </p:txBody>
      </p:sp>
      <p:sp>
        <p:nvSpPr>
          <p:cNvPr id="25" name="TextBox 24"/>
          <p:cNvSpPr txBox="1"/>
          <p:nvPr/>
        </p:nvSpPr>
        <p:spPr>
          <a:xfrm>
            <a:off x="6998576" y="3631245"/>
            <a:ext cx="1893904" cy="769441"/>
          </a:xfrm>
          <a:prstGeom prst="rect">
            <a:avLst/>
          </a:prstGeom>
          <a:noFill/>
        </p:spPr>
        <p:txBody>
          <a:bodyPr wrap="square" lIns="0" tIns="0" rIns="0" bIns="0" rtlCol="0">
            <a:spAutoFit/>
          </a:bodyPr>
          <a:lstStyle/>
          <a:p>
            <a:pPr algn="just">
              <a:lnSpc>
                <a:spcPts val="1500"/>
              </a:lnSpc>
            </a:pPr>
            <a:r>
              <a:rPr lang="zh-CN" altLang="en-US" sz="1000"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a:t>
            </a:r>
            <a:endParaRPr lang="en-US" altLang="zh-CN" sz="1000" dirty="0">
              <a:latin typeface="微软雅黑" panose="020B0503020204020204" pitchFamily="34" charset="-122"/>
              <a:ea typeface="微软雅黑" panose="020B0503020204020204" pitchFamily="34" charset="-122"/>
            </a:endParaRPr>
          </a:p>
        </p:txBody>
      </p:sp>
      <p:sp>
        <p:nvSpPr>
          <p:cNvPr id="26" name="TextBox 25"/>
          <p:cNvSpPr txBox="1"/>
          <p:nvPr/>
        </p:nvSpPr>
        <p:spPr>
          <a:xfrm>
            <a:off x="4716015" y="2107471"/>
            <a:ext cx="1752111" cy="1400383"/>
          </a:xfrm>
          <a:prstGeom prst="rect">
            <a:avLst/>
          </a:prstGeom>
          <a:noFill/>
        </p:spPr>
        <p:txBody>
          <a:bodyPr wrap="square" lIns="0" tIns="0" rIns="0" bIns="0" rtlCol="0">
            <a:spAutoFit/>
          </a:bodyPr>
          <a:lstStyle/>
          <a:p>
            <a:pPr algn="just">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400" dirty="0">
                <a:solidFill>
                  <a:schemeClr val="bg1"/>
                </a:solidFill>
                <a:latin typeface="微软雅黑" panose="020B0503020204020204" pitchFamily="34" charset="-122"/>
                <a:ea typeface="微软雅黑" panose="020B0503020204020204" pitchFamily="34" charset="-122"/>
              </a:rPr>
              <a:t>……</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4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4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1500"/>
                                </p:stCondLst>
                                <p:childTnLst>
                                  <p:par>
                                    <p:cTn id="20" presetID="2" presetClass="entr" presetSubtype="1" fill="hold" nodeType="afterEffect" p14:presetBounceEnd="44000">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14:bounceEnd="44000">
                                          <p:cBhvr additive="base">
                                            <p:cTn id="22" dur="500" fill="hold"/>
                                            <p:tgtEl>
                                              <p:spTgt spid="10"/>
                                            </p:tgtEl>
                                            <p:attrNameLst>
                                              <p:attrName>ppt_x</p:attrName>
                                            </p:attrNameLst>
                                          </p:cBhvr>
                                          <p:tavLst>
                                            <p:tav tm="0">
                                              <p:val>
                                                <p:strVal val="#ppt_x"/>
                                              </p:val>
                                            </p:tav>
                                            <p:tav tm="100000">
                                              <p:val>
                                                <p:strVal val="#ppt_x"/>
                                              </p:val>
                                            </p:tav>
                                          </p:tavLst>
                                        </p:anim>
                                        <p:anim calcmode="lin" valueType="num" p14:bounceEnd="44000">
                                          <p:cBhvr additive="base">
                                            <p:cTn id="23" dur="500" fill="hold"/>
                                            <p:tgtEl>
                                              <p:spTgt spid="10"/>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childTnLst>
                              </p:cTn>
                            </p:par>
                            <p:par>
                              <p:cTn id="28" fill="hold">
                                <p:stCondLst>
                                  <p:cond delay="2500"/>
                                </p:stCondLst>
                                <p:childTnLst>
                                  <p:par>
                                    <p:cTn id="29" presetID="52"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Scale>
                                          <p:cBhvr>
                                            <p:cTn id="31" dur="5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3"/>
                                            </p:tgtEl>
                                            <p:attrNameLst>
                                              <p:attrName>ppt_x</p:attrName>
                                              <p:attrName>ppt_y</p:attrName>
                                            </p:attrNameLst>
                                          </p:cBhvr>
                                        </p:animMotion>
                                        <p:animEffect transition="in" filter="fade">
                                          <p:cBhvr>
                                            <p:cTn id="33" dur="500"/>
                                            <p:tgtEl>
                                              <p:spTgt spid="13"/>
                                            </p:tgtEl>
                                          </p:cBhvr>
                                        </p:animEffect>
                                      </p:childTnLst>
                                    </p:cTn>
                                  </p:par>
                                </p:childTnLst>
                              </p:cTn>
                            </p:par>
                            <p:par>
                              <p:cTn id="34" fill="hold">
                                <p:stCondLst>
                                  <p:cond delay="3000"/>
                                </p:stCondLst>
                                <p:childTnLst>
                                  <p:par>
                                    <p:cTn id="35" presetID="52"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Scale>
                                          <p:cBhvr>
                                            <p:cTn id="37" dur="5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16"/>
                                            </p:tgtEl>
                                            <p:attrNameLst>
                                              <p:attrName>ppt_x</p:attrName>
                                              <p:attrName>ppt_y</p:attrName>
                                            </p:attrNameLst>
                                          </p:cBhvr>
                                        </p:animMotion>
                                        <p:animEffect transition="in" filter="fade">
                                          <p:cBhvr>
                                            <p:cTn id="39" dur="500"/>
                                            <p:tgtEl>
                                              <p:spTgt spid="16"/>
                                            </p:tgtEl>
                                          </p:cBhvr>
                                        </p:animEffect>
                                      </p:childTnLst>
                                    </p:cTn>
                                  </p:par>
                                </p:childTnLst>
                              </p:cTn>
                            </p:par>
                            <p:par>
                              <p:cTn id="40" fill="hold">
                                <p:stCondLst>
                                  <p:cond delay="3500"/>
                                </p:stCondLst>
                                <p:childTnLst>
                                  <p:par>
                                    <p:cTn id="41" presetID="52" presetClass="entr" presetSubtype="0"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Scale>
                                          <p:cBhvr>
                                            <p:cTn id="43" dur="5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19"/>
                                            </p:tgtEl>
                                            <p:attrNameLst>
                                              <p:attrName>ppt_x</p:attrName>
                                              <p:attrName>ppt_y</p:attrName>
                                            </p:attrNameLst>
                                          </p:cBhvr>
                                        </p:animMotion>
                                        <p:animEffect transition="in" filter="fade">
                                          <p:cBhvr>
                                            <p:cTn id="45" dur="500"/>
                                            <p:tgtEl>
                                              <p:spTgt spid="19"/>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par>
                                    <p:cTn id="50" presetID="22" presetClass="entr" presetSubtype="8" fill="hold" grpId="0" nodeType="withEffect">
                                      <p:stCondLst>
                                        <p:cond delay="2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p:bldP spid="23" grpId="0"/>
          <p:bldP spid="24" grpId="0"/>
          <p:bldP spid="25" grpId="0"/>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childTnLst>
                              </p:cTn>
                            </p:par>
                            <p:par>
                              <p:cTn id="28" fill="hold">
                                <p:stCondLst>
                                  <p:cond delay="2500"/>
                                </p:stCondLst>
                                <p:childTnLst>
                                  <p:par>
                                    <p:cTn id="29" presetID="52"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Scale>
                                          <p:cBhvr>
                                            <p:cTn id="31" dur="5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3"/>
                                            </p:tgtEl>
                                            <p:attrNameLst>
                                              <p:attrName>ppt_x</p:attrName>
                                              <p:attrName>ppt_y</p:attrName>
                                            </p:attrNameLst>
                                          </p:cBhvr>
                                        </p:animMotion>
                                        <p:animEffect transition="in" filter="fade">
                                          <p:cBhvr>
                                            <p:cTn id="33" dur="500"/>
                                            <p:tgtEl>
                                              <p:spTgt spid="13"/>
                                            </p:tgtEl>
                                          </p:cBhvr>
                                        </p:animEffect>
                                      </p:childTnLst>
                                    </p:cTn>
                                  </p:par>
                                </p:childTnLst>
                              </p:cTn>
                            </p:par>
                            <p:par>
                              <p:cTn id="34" fill="hold">
                                <p:stCondLst>
                                  <p:cond delay="3000"/>
                                </p:stCondLst>
                                <p:childTnLst>
                                  <p:par>
                                    <p:cTn id="35" presetID="52"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Scale>
                                          <p:cBhvr>
                                            <p:cTn id="37" dur="5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16"/>
                                            </p:tgtEl>
                                            <p:attrNameLst>
                                              <p:attrName>ppt_x</p:attrName>
                                              <p:attrName>ppt_y</p:attrName>
                                            </p:attrNameLst>
                                          </p:cBhvr>
                                        </p:animMotion>
                                        <p:animEffect transition="in" filter="fade">
                                          <p:cBhvr>
                                            <p:cTn id="39" dur="500"/>
                                            <p:tgtEl>
                                              <p:spTgt spid="16"/>
                                            </p:tgtEl>
                                          </p:cBhvr>
                                        </p:animEffect>
                                      </p:childTnLst>
                                    </p:cTn>
                                  </p:par>
                                </p:childTnLst>
                              </p:cTn>
                            </p:par>
                            <p:par>
                              <p:cTn id="40" fill="hold">
                                <p:stCondLst>
                                  <p:cond delay="3500"/>
                                </p:stCondLst>
                                <p:childTnLst>
                                  <p:par>
                                    <p:cTn id="41" presetID="52" presetClass="entr" presetSubtype="0"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Scale>
                                          <p:cBhvr>
                                            <p:cTn id="43" dur="5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19"/>
                                            </p:tgtEl>
                                            <p:attrNameLst>
                                              <p:attrName>ppt_x</p:attrName>
                                              <p:attrName>ppt_y</p:attrName>
                                            </p:attrNameLst>
                                          </p:cBhvr>
                                        </p:animMotion>
                                        <p:animEffect transition="in" filter="fade">
                                          <p:cBhvr>
                                            <p:cTn id="45" dur="500"/>
                                            <p:tgtEl>
                                              <p:spTgt spid="19"/>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par>
                                    <p:cTn id="50" presetID="22" presetClass="entr" presetSubtype="8" fill="hold" grpId="0" nodeType="withEffect">
                                      <p:stCondLst>
                                        <p:cond delay="2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p:bldP spid="23" grpId="0"/>
          <p:bldP spid="24" grpId="0"/>
          <p:bldP spid="25" grpId="0"/>
          <p:bldP spid="2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3747040" y="815499"/>
            <a:ext cx="4137328" cy="632183"/>
            <a:chOff x="736575" y="3188469"/>
            <a:chExt cx="8755767" cy="1338084"/>
          </a:xfrm>
        </p:grpSpPr>
        <p:sp>
          <p:nvSpPr>
            <p:cNvPr id="93" name="圆角矩形 92"/>
            <p:cNvSpPr/>
            <p:nvPr/>
          </p:nvSpPr>
          <p:spPr>
            <a:xfrm flipH="1">
              <a:off x="1020576" y="3307962"/>
              <a:ext cx="8471766"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94" name="组合 93"/>
            <p:cNvGrpSpPr/>
            <p:nvPr/>
          </p:nvGrpSpPr>
          <p:grpSpPr>
            <a:xfrm>
              <a:off x="736575" y="3188469"/>
              <a:ext cx="1338084" cy="1338084"/>
              <a:chOff x="3567745" y="3971974"/>
              <a:chExt cx="1338084" cy="1338084"/>
            </a:xfrm>
          </p:grpSpPr>
          <p:grpSp>
            <p:nvGrpSpPr>
              <p:cNvPr id="97" name="组合 96"/>
              <p:cNvGrpSpPr/>
              <p:nvPr/>
            </p:nvGrpSpPr>
            <p:grpSpPr>
              <a:xfrm>
                <a:off x="3567745" y="3971974"/>
                <a:ext cx="1338084" cy="1338084"/>
                <a:chOff x="5213600" y="2517129"/>
                <a:chExt cx="2023672" cy="2023672"/>
              </a:xfrm>
            </p:grpSpPr>
            <p:sp>
              <p:nvSpPr>
                <p:cNvPr id="99" name="椭圆 98"/>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椭圆 97"/>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95" name="文本框 77"/>
            <p:cNvSpPr txBox="1"/>
            <p:nvPr/>
          </p:nvSpPr>
          <p:spPr>
            <a:xfrm>
              <a:off x="972509" y="3466644"/>
              <a:ext cx="878819" cy="781731"/>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96"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1800">
                <a:defRPr/>
              </a:pPr>
              <a:r>
                <a:rPr lang="zh-CN" altLang="en-US"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rPr>
                <a:t>年 度 工 作 概 述</a:t>
              </a:r>
              <a:endParaRPr lang="en-US" altLang="zh-CN"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01" name="组合 100"/>
          <p:cNvGrpSpPr/>
          <p:nvPr/>
        </p:nvGrpSpPr>
        <p:grpSpPr>
          <a:xfrm>
            <a:off x="3747040" y="1535579"/>
            <a:ext cx="4137328" cy="632183"/>
            <a:chOff x="736575" y="3188469"/>
            <a:chExt cx="8755767" cy="1338084"/>
          </a:xfrm>
        </p:grpSpPr>
        <p:sp>
          <p:nvSpPr>
            <p:cNvPr id="102" name="圆角矩形 101"/>
            <p:cNvSpPr/>
            <p:nvPr/>
          </p:nvSpPr>
          <p:spPr>
            <a:xfrm flipH="1">
              <a:off x="1020576" y="3307962"/>
              <a:ext cx="8471766"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03" name="组合 102"/>
            <p:cNvGrpSpPr/>
            <p:nvPr/>
          </p:nvGrpSpPr>
          <p:grpSpPr>
            <a:xfrm>
              <a:off x="736575" y="3188469"/>
              <a:ext cx="1338084" cy="1338084"/>
              <a:chOff x="3567745" y="3971974"/>
              <a:chExt cx="1338084" cy="1338084"/>
            </a:xfrm>
          </p:grpSpPr>
          <p:grpSp>
            <p:nvGrpSpPr>
              <p:cNvPr id="106" name="组合 105"/>
              <p:cNvGrpSpPr/>
              <p:nvPr/>
            </p:nvGrpSpPr>
            <p:grpSpPr>
              <a:xfrm>
                <a:off x="3567745" y="3971974"/>
                <a:ext cx="1338084" cy="1338084"/>
                <a:chOff x="5213600" y="2517129"/>
                <a:chExt cx="2023672" cy="2023672"/>
              </a:xfrm>
            </p:grpSpPr>
            <p:sp>
              <p:nvSpPr>
                <p:cNvPr id="108" name="椭圆 107"/>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椭圆 106"/>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04" name="文本框 77"/>
            <p:cNvSpPr txBox="1"/>
            <p:nvPr/>
          </p:nvSpPr>
          <p:spPr>
            <a:xfrm>
              <a:off x="972509" y="3466644"/>
              <a:ext cx="878819" cy="781731"/>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05"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1800">
                <a:defRPr/>
              </a:pPr>
              <a:r>
                <a:rPr lang="zh-CN" altLang="en-US"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rPr>
                <a:t>工 作 完 成 情 况</a:t>
              </a:r>
              <a:endParaRPr lang="en-US" altLang="zh-CN"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0" name="组合 109"/>
          <p:cNvGrpSpPr/>
          <p:nvPr/>
        </p:nvGrpSpPr>
        <p:grpSpPr>
          <a:xfrm>
            <a:off x="3747040" y="2255659"/>
            <a:ext cx="4137328" cy="632183"/>
            <a:chOff x="736575" y="3188469"/>
            <a:chExt cx="8755767" cy="1338084"/>
          </a:xfrm>
        </p:grpSpPr>
        <p:sp>
          <p:nvSpPr>
            <p:cNvPr id="111" name="圆角矩形 110"/>
            <p:cNvSpPr/>
            <p:nvPr/>
          </p:nvSpPr>
          <p:spPr>
            <a:xfrm flipH="1">
              <a:off x="1020576" y="3307962"/>
              <a:ext cx="8471766"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12" name="组合 111"/>
            <p:cNvGrpSpPr/>
            <p:nvPr/>
          </p:nvGrpSpPr>
          <p:grpSpPr>
            <a:xfrm>
              <a:off x="736575" y="3188469"/>
              <a:ext cx="1338084" cy="1338084"/>
              <a:chOff x="3567745" y="3971974"/>
              <a:chExt cx="1338084" cy="1338084"/>
            </a:xfrm>
          </p:grpSpPr>
          <p:grpSp>
            <p:nvGrpSpPr>
              <p:cNvPr id="115" name="组合 114"/>
              <p:cNvGrpSpPr/>
              <p:nvPr/>
            </p:nvGrpSpPr>
            <p:grpSpPr>
              <a:xfrm>
                <a:off x="3567745" y="3971974"/>
                <a:ext cx="1338084" cy="1338084"/>
                <a:chOff x="5213600" y="2517129"/>
                <a:chExt cx="2023672" cy="2023672"/>
              </a:xfrm>
            </p:grpSpPr>
            <p:sp>
              <p:nvSpPr>
                <p:cNvPr id="117" name="椭圆 116"/>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6" name="椭圆 115"/>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3" name="文本框 77"/>
            <p:cNvSpPr txBox="1"/>
            <p:nvPr/>
          </p:nvSpPr>
          <p:spPr>
            <a:xfrm>
              <a:off x="972509" y="3466644"/>
              <a:ext cx="878819" cy="781731"/>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14"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1800">
                <a:defRPr/>
              </a:pPr>
              <a:r>
                <a:rPr lang="zh-CN" altLang="en-US"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rPr>
                <a:t>项 目 成 果 展 示</a:t>
              </a:r>
              <a:endParaRPr lang="en-US" altLang="zh-CN"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9" name="组合 118"/>
          <p:cNvGrpSpPr/>
          <p:nvPr/>
        </p:nvGrpSpPr>
        <p:grpSpPr>
          <a:xfrm>
            <a:off x="3747040" y="2975739"/>
            <a:ext cx="4137328" cy="632183"/>
            <a:chOff x="736575" y="3188469"/>
            <a:chExt cx="8755767" cy="1338084"/>
          </a:xfrm>
        </p:grpSpPr>
        <p:sp>
          <p:nvSpPr>
            <p:cNvPr id="120" name="圆角矩形 119"/>
            <p:cNvSpPr/>
            <p:nvPr/>
          </p:nvSpPr>
          <p:spPr>
            <a:xfrm flipH="1">
              <a:off x="1020576" y="3307962"/>
              <a:ext cx="8471766"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1" name="组合 120"/>
            <p:cNvGrpSpPr/>
            <p:nvPr/>
          </p:nvGrpSpPr>
          <p:grpSpPr>
            <a:xfrm>
              <a:off x="736575" y="3188469"/>
              <a:ext cx="1338084" cy="1338084"/>
              <a:chOff x="3567745" y="3971974"/>
              <a:chExt cx="1338084" cy="1338084"/>
            </a:xfrm>
          </p:grpSpPr>
          <p:grpSp>
            <p:nvGrpSpPr>
              <p:cNvPr id="124" name="组合 123"/>
              <p:cNvGrpSpPr/>
              <p:nvPr/>
            </p:nvGrpSpPr>
            <p:grpSpPr>
              <a:xfrm>
                <a:off x="3567745" y="3971974"/>
                <a:ext cx="1338084" cy="1338084"/>
                <a:chOff x="5213600" y="2517129"/>
                <a:chExt cx="2023672" cy="2023672"/>
              </a:xfrm>
            </p:grpSpPr>
            <p:sp>
              <p:nvSpPr>
                <p:cNvPr id="126" name="椭圆 125"/>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椭圆 124"/>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22" name="文本框 77"/>
            <p:cNvSpPr txBox="1"/>
            <p:nvPr/>
          </p:nvSpPr>
          <p:spPr>
            <a:xfrm>
              <a:off x="972509" y="3466644"/>
              <a:ext cx="878819" cy="781731"/>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23"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1800">
                <a:defRPr/>
              </a:pPr>
              <a:r>
                <a:rPr lang="zh-CN" altLang="en-US"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rPr>
                <a:t>工 作 不 足 之 处</a:t>
              </a:r>
              <a:endParaRPr lang="en-US" altLang="zh-CN"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28" name="组合 127"/>
          <p:cNvGrpSpPr/>
          <p:nvPr/>
        </p:nvGrpSpPr>
        <p:grpSpPr>
          <a:xfrm>
            <a:off x="3747040" y="3695819"/>
            <a:ext cx="4137328" cy="632183"/>
            <a:chOff x="736575" y="3188469"/>
            <a:chExt cx="8755767" cy="1338084"/>
          </a:xfrm>
        </p:grpSpPr>
        <p:sp>
          <p:nvSpPr>
            <p:cNvPr id="129" name="圆角矩形 128"/>
            <p:cNvSpPr/>
            <p:nvPr/>
          </p:nvSpPr>
          <p:spPr>
            <a:xfrm flipH="1">
              <a:off x="1020576" y="3307962"/>
              <a:ext cx="8471766"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30" name="组合 129"/>
            <p:cNvGrpSpPr/>
            <p:nvPr/>
          </p:nvGrpSpPr>
          <p:grpSpPr>
            <a:xfrm>
              <a:off x="736575" y="3188469"/>
              <a:ext cx="1338084" cy="1338084"/>
              <a:chOff x="3567745" y="3971974"/>
              <a:chExt cx="1338084" cy="1338084"/>
            </a:xfrm>
          </p:grpSpPr>
          <p:grpSp>
            <p:nvGrpSpPr>
              <p:cNvPr id="133" name="组合 132"/>
              <p:cNvGrpSpPr/>
              <p:nvPr/>
            </p:nvGrpSpPr>
            <p:grpSpPr>
              <a:xfrm>
                <a:off x="3567745" y="3971974"/>
                <a:ext cx="1338084" cy="1338084"/>
                <a:chOff x="5213600" y="2517129"/>
                <a:chExt cx="2023672" cy="2023672"/>
              </a:xfrm>
            </p:grpSpPr>
            <p:sp>
              <p:nvSpPr>
                <p:cNvPr id="135" name="椭圆 134"/>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4" name="椭圆 133"/>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31" name="文本框 77"/>
            <p:cNvSpPr txBox="1"/>
            <p:nvPr/>
          </p:nvSpPr>
          <p:spPr>
            <a:xfrm>
              <a:off x="972509" y="3466644"/>
              <a:ext cx="878819" cy="781731"/>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32"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1800">
                <a:defRPr/>
              </a:pPr>
              <a:r>
                <a:rPr lang="zh-CN" altLang="en-US"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rPr>
                <a:t>明 年 工 作 计 划</a:t>
              </a:r>
              <a:endParaRPr lang="en-US" altLang="zh-CN"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43" name="组合 142"/>
          <p:cNvGrpSpPr/>
          <p:nvPr/>
        </p:nvGrpSpPr>
        <p:grpSpPr>
          <a:xfrm>
            <a:off x="1051329" y="1636536"/>
            <a:ext cx="1864487" cy="1870428"/>
            <a:chOff x="907313" y="1636536"/>
            <a:chExt cx="1864487" cy="1870428"/>
          </a:xfrm>
        </p:grpSpPr>
        <p:grpSp>
          <p:nvGrpSpPr>
            <p:cNvPr id="137" name="组合 136"/>
            <p:cNvGrpSpPr/>
            <p:nvPr/>
          </p:nvGrpSpPr>
          <p:grpSpPr>
            <a:xfrm flipH="1">
              <a:off x="907313" y="1636536"/>
              <a:ext cx="1864487" cy="1870428"/>
              <a:chOff x="304800" y="673100"/>
              <a:chExt cx="4000500" cy="4000500"/>
            </a:xfrm>
            <a:effectLst>
              <a:outerShdw blurRad="444500" dist="254000" dir="8100000" algn="tr" rotWithShape="0">
                <a:prstClr val="black">
                  <a:alpha val="50000"/>
                </a:prstClr>
              </a:outerShdw>
            </a:effectLst>
          </p:grpSpPr>
          <p:sp>
            <p:nvSpPr>
              <p:cNvPr id="138" name="同心圆 1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9" name="椭圆 1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1" name="TextBox 140"/>
            <p:cNvSpPr txBox="1"/>
            <p:nvPr/>
          </p:nvSpPr>
          <p:spPr>
            <a:xfrm>
              <a:off x="1187624" y="2167762"/>
              <a:ext cx="1296144" cy="523220"/>
            </a:xfrm>
            <a:prstGeom prst="rect">
              <a:avLst/>
            </a:prstGeom>
            <a:noFill/>
          </p:spPr>
          <p:txBody>
            <a:bodyPr wrap="square" rtlCol="0">
              <a:spAutoFit/>
            </a:bodyPr>
            <a:lstStyle/>
            <a:p>
              <a:pPr algn="ctr"/>
              <a:r>
                <a:rPr lang="zh-CN" altLang="en-US" sz="2800" b="1" dirty="0">
                  <a:solidFill>
                    <a:srgbClr val="0070C0"/>
                  </a:solidFill>
                  <a:latin typeface="微软雅黑" panose="020B0503020204020204" pitchFamily="34" charset="-122"/>
                  <a:ea typeface="微软雅黑" panose="020B0503020204020204" pitchFamily="34" charset="-122"/>
                </a:rPr>
                <a:t>目  录</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142" name="TextBox 141"/>
            <p:cNvSpPr txBox="1"/>
            <p:nvPr/>
          </p:nvSpPr>
          <p:spPr>
            <a:xfrm>
              <a:off x="1295636" y="2662538"/>
              <a:ext cx="1080120" cy="369332"/>
            </a:xfrm>
            <a:prstGeom prst="rect">
              <a:avLst/>
            </a:prstGeom>
            <a:noFill/>
          </p:spPr>
          <p:txBody>
            <a:bodyPr wrap="square" rtlCol="0">
              <a:spAutoFit/>
            </a:bodyPr>
            <a:lstStyle/>
            <a:p>
              <a:r>
                <a:rPr lang="en-US" altLang="zh-CN" b="1" dirty="0">
                  <a:solidFill>
                    <a:schemeClr val="tx1">
                      <a:lumMod val="65000"/>
                      <a:lumOff val="35000"/>
                    </a:schemeClr>
                  </a:solidFill>
                  <a:latin typeface="+mj-lt"/>
                  <a:ea typeface="微软雅黑" panose="020B0503020204020204" pitchFamily="34" charset="-122"/>
                </a:rPr>
                <a:t>Contents</a:t>
              </a:r>
              <a:endParaRPr lang="zh-CN" altLang="en-US" b="1" dirty="0">
                <a:solidFill>
                  <a:schemeClr val="tx1">
                    <a:lumMod val="65000"/>
                    <a:lumOff val="35000"/>
                  </a:schemeClr>
                </a:solidFill>
                <a:latin typeface="+mj-lt"/>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p:cTn id="7" dur="500" fill="hold"/>
                                        <p:tgtEl>
                                          <p:spTgt spid="143"/>
                                        </p:tgtEl>
                                        <p:attrNameLst>
                                          <p:attrName>ppt_w</p:attrName>
                                        </p:attrNameLst>
                                      </p:cBhvr>
                                      <p:tavLst>
                                        <p:tav tm="0">
                                          <p:val>
                                            <p:fltVal val="0"/>
                                          </p:val>
                                        </p:tav>
                                        <p:tav tm="100000">
                                          <p:val>
                                            <p:strVal val="#ppt_w"/>
                                          </p:val>
                                        </p:tav>
                                      </p:tavLst>
                                    </p:anim>
                                    <p:anim calcmode="lin" valueType="num">
                                      <p:cBhvr>
                                        <p:cTn id="8" dur="500" fill="hold"/>
                                        <p:tgtEl>
                                          <p:spTgt spid="143"/>
                                        </p:tgtEl>
                                        <p:attrNameLst>
                                          <p:attrName>ppt_h</p:attrName>
                                        </p:attrNameLst>
                                      </p:cBhvr>
                                      <p:tavLst>
                                        <p:tav tm="0">
                                          <p:val>
                                            <p:fltVal val="0"/>
                                          </p:val>
                                        </p:tav>
                                        <p:tav tm="100000">
                                          <p:val>
                                            <p:strVal val="#ppt_h"/>
                                          </p:val>
                                        </p:tav>
                                      </p:tavLst>
                                    </p:anim>
                                    <p:animEffect transition="in" filter="fade">
                                      <p:cBhvr>
                                        <p:cTn id="9" dur="500"/>
                                        <p:tgtEl>
                                          <p:spTgt spid="14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2"/>
                                        </p:tgtEl>
                                        <p:attrNameLst>
                                          <p:attrName>style.visibility</p:attrName>
                                        </p:attrNameLst>
                                      </p:cBhvr>
                                      <p:to>
                                        <p:strVal val="visible"/>
                                      </p:to>
                                    </p:set>
                                    <p:anim calcmode="lin" valueType="num">
                                      <p:cBhvr additive="base">
                                        <p:cTn id="13" dur="500" fill="hold"/>
                                        <p:tgtEl>
                                          <p:spTgt spid="92"/>
                                        </p:tgtEl>
                                        <p:attrNameLst>
                                          <p:attrName>ppt_x</p:attrName>
                                        </p:attrNameLst>
                                      </p:cBhvr>
                                      <p:tavLst>
                                        <p:tav tm="0">
                                          <p:val>
                                            <p:strVal val="1+#ppt_w/2"/>
                                          </p:val>
                                        </p:tav>
                                        <p:tav tm="100000">
                                          <p:val>
                                            <p:strVal val="#ppt_x"/>
                                          </p:val>
                                        </p:tav>
                                      </p:tavLst>
                                    </p:anim>
                                    <p:anim calcmode="lin" valueType="num">
                                      <p:cBhvr additive="base">
                                        <p:cTn id="14" dur="500" fill="hold"/>
                                        <p:tgtEl>
                                          <p:spTgt spid="92"/>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101"/>
                                        </p:tgtEl>
                                        <p:attrNameLst>
                                          <p:attrName>style.visibility</p:attrName>
                                        </p:attrNameLst>
                                      </p:cBhvr>
                                      <p:to>
                                        <p:strVal val="visible"/>
                                      </p:to>
                                    </p:set>
                                    <p:anim calcmode="lin" valueType="num">
                                      <p:cBhvr additive="base">
                                        <p:cTn id="18" dur="500" fill="hold"/>
                                        <p:tgtEl>
                                          <p:spTgt spid="101"/>
                                        </p:tgtEl>
                                        <p:attrNameLst>
                                          <p:attrName>ppt_x</p:attrName>
                                        </p:attrNameLst>
                                      </p:cBhvr>
                                      <p:tavLst>
                                        <p:tav tm="0">
                                          <p:val>
                                            <p:strVal val="1+#ppt_w/2"/>
                                          </p:val>
                                        </p:tav>
                                        <p:tav tm="100000">
                                          <p:val>
                                            <p:strVal val="#ppt_x"/>
                                          </p:val>
                                        </p:tav>
                                      </p:tavLst>
                                    </p:anim>
                                    <p:anim calcmode="lin" valueType="num">
                                      <p:cBhvr additive="base">
                                        <p:cTn id="19" dur="500" fill="hold"/>
                                        <p:tgtEl>
                                          <p:spTgt spid="101"/>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110"/>
                                        </p:tgtEl>
                                        <p:attrNameLst>
                                          <p:attrName>style.visibility</p:attrName>
                                        </p:attrNameLst>
                                      </p:cBhvr>
                                      <p:to>
                                        <p:strVal val="visible"/>
                                      </p:to>
                                    </p:set>
                                    <p:anim calcmode="lin" valueType="num">
                                      <p:cBhvr additive="base">
                                        <p:cTn id="23" dur="500" fill="hold"/>
                                        <p:tgtEl>
                                          <p:spTgt spid="110"/>
                                        </p:tgtEl>
                                        <p:attrNameLst>
                                          <p:attrName>ppt_x</p:attrName>
                                        </p:attrNameLst>
                                      </p:cBhvr>
                                      <p:tavLst>
                                        <p:tav tm="0">
                                          <p:val>
                                            <p:strVal val="1+#ppt_w/2"/>
                                          </p:val>
                                        </p:tav>
                                        <p:tav tm="100000">
                                          <p:val>
                                            <p:strVal val="#ppt_x"/>
                                          </p:val>
                                        </p:tav>
                                      </p:tavLst>
                                    </p:anim>
                                    <p:anim calcmode="lin" valueType="num">
                                      <p:cBhvr additive="base">
                                        <p:cTn id="24" dur="500" fill="hold"/>
                                        <p:tgtEl>
                                          <p:spTgt spid="110"/>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119"/>
                                        </p:tgtEl>
                                        <p:attrNameLst>
                                          <p:attrName>style.visibility</p:attrName>
                                        </p:attrNameLst>
                                      </p:cBhvr>
                                      <p:to>
                                        <p:strVal val="visible"/>
                                      </p:to>
                                    </p:set>
                                    <p:anim calcmode="lin" valueType="num">
                                      <p:cBhvr additive="base">
                                        <p:cTn id="28" dur="500" fill="hold"/>
                                        <p:tgtEl>
                                          <p:spTgt spid="119"/>
                                        </p:tgtEl>
                                        <p:attrNameLst>
                                          <p:attrName>ppt_x</p:attrName>
                                        </p:attrNameLst>
                                      </p:cBhvr>
                                      <p:tavLst>
                                        <p:tav tm="0">
                                          <p:val>
                                            <p:strVal val="1+#ppt_w/2"/>
                                          </p:val>
                                        </p:tav>
                                        <p:tav tm="100000">
                                          <p:val>
                                            <p:strVal val="#ppt_x"/>
                                          </p:val>
                                        </p:tav>
                                      </p:tavLst>
                                    </p:anim>
                                    <p:anim calcmode="lin" valueType="num">
                                      <p:cBhvr additive="base">
                                        <p:cTn id="29" dur="500" fill="hold"/>
                                        <p:tgtEl>
                                          <p:spTgt spid="119"/>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128"/>
                                        </p:tgtEl>
                                        <p:attrNameLst>
                                          <p:attrName>style.visibility</p:attrName>
                                        </p:attrNameLst>
                                      </p:cBhvr>
                                      <p:to>
                                        <p:strVal val="visible"/>
                                      </p:to>
                                    </p:set>
                                    <p:anim calcmode="lin" valueType="num">
                                      <p:cBhvr additive="base">
                                        <p:cTn id="33" dur="500" fill="hold"/>
                                        <p:tgtEl>
                                          <p:spTgt spid="128"/>
                                        </p:tgtEl>
                                        <p:attrNameLst>
                                          <p:attrName>ppt_x</p:attrName>
                                        </p:attrNameLst>
                                      </p:cBhvr>
                                      <p:tavLst>
                                        <p:tav tm="0">
                                          <p:val>
                                            <p:strVal val="1+#ppt_w/2"/>
                                          </p:val>
                                        </p:tav>
                                        <p:tav tm="100000">
                                          <p:val>
                                            <p:strVal val="#ppt_x"/>
                                          </p:val>
                                        </p:tav>
                                      </p:tavLst>
                                    </p:anim>
                                    <p:anim calcmode="lin" valueType="num">
                                      <p:cBhvr additive="base">
                                        <p:cTn id="34" dur="500" fill="hold"/>
                                        <p:tgtEl>
                                          <p:spTgt spid="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 作 不 足 之 处</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椭圆 2"/>
          <p:cNvSpPr>
            <a:spLocks noChangeAspect="1" noChangeArrowheads="1"/>
          </p:cNvSpPr>
          <p:nvPr/>
        </p:nvSpPr>
        <p:spPr bwMode="auto">
          <a:xfrm>
            <a:off x="5918471" y="1636985"/>
            <a:ext cx="2618693" cy="2620565"/>
          </a:xfrm>
          <a:prstGeom prst="ellipse">
            <a:avLst/>
          </a:prstGeom>
          <a:noFill/>
          <a:ln w="76200" cap="flat" cmpd="sng">
            <a:solidFill>
              <a:schemeClr val="tx1">
                <a:lumMod val="65000"/>
                <a:lumOff val="35000"/>
              </a:schemeClr>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62" tIns="34281" rIns="68562" bIns="34281" anchor="ct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椭圆 3"/>
          <p:cNvSpPr>
            <a:spLocks noChangeAspect="1" noChangeArrowheads="1"/>
          </p:cNvSpPr>
          <p:nvPr/>
        </p:nvSpPr>
        <p:spPr bwMode="auto">
          <a:xfrm>
            <a:off x="2651057" y="1636985"/>
            <a:ext cx="2619883" cy="2620565"/>
          </a:xfrm>
          <a:prstGeom prst="ellipse">
            <a:avLst/>
          </a:prstGeom>
          <a:noFill/>
          <a:ln w="76200" cap="flat" cmpd="sng">
            <a:solidFill>
              <a:schemeClr val="tx1">
                <a:lumMod val="65000"/>
                <a:lumOff val="35000"/>
              </a:schemeClr>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62" tIns="34281" rIns="68562" bIns="34281" anchor="ctr"/>
          <a:lstStyle/>
          <a:p>
            <a:pPr algn="ctr"/>
            <a:endParaRPr lang="zh-CN" altLang="zh-CN" b="1" i="1">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Oval 76"/>
          <p:cNvSpPr>
            <a:spLocks noChangeArrowheads="1"/>
          </p:cNvSpPr>
          <p:nvPr/>
        </p:nvSpPr>
        <p:spPr bwMode="auto">
          <a:xfrm>
            <a:off x="2134461" y="2338262"/>
            <a:ext cx="1215311" cy="1214438"/>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68562" tIns="34281" rIns="68562" bIns="34281" anchor="ctr"/>
          <a:lstStyle/>
          <a:p>
            <a:pPr algn="ctr"/>
            <a:r>
              <a:rPr lang="zh-CN" altLang="en-US" sz="1200">
                <a:solidFill>
                  <a:schemeClr val="bg1"/>
                </a:solidFill>
                <a:ea typeface="微软雅黑" panose="020B0503020204020204" pitchFamily="34" charset="-122"/>
                <a:sym typeface="微软雅黑" panose="020B0503020204020204" pitchFamily="34" charset="-122"/>
              </a:rPr>
              <a:t>点击此处</a:t>
            </a:r>
            <a:endParaRPr lang="zh-CN" altLang="en-US" sz="1200">
              <a:solidFill>
                <a:schemeClr val="bg1"/>
              </a:solidFill>
              <a:ea typeface="微软雅黑" panose="020B0503020204020204" pitchFamily="34" charset="-122"/>
              <a:sym typeface="微软雅黑" panose="020B0503020204020204" pitchFamily="34" charset="-122"/>
            </a:endParaRPr>
          </a:p>
          <a:p>
            <a:pPr algn="ctr"/>
            <a:r>
              <a:rPr lang="zh-CN" altLang="en-US" sz="1200">
                <a:solidFill>
                  <a:schemeClr val="bg1"/>
                </a:solidFill>
                <a:ea typeface="微软雅黑" panose="020B0503020204020204" pitchFamily="34" charset="-122"/>
                <a:sym typeface="微软雅黑" panose="020B0503020204020204" pitchFamily="34" charset="-122"/>
              </a:rPr>
              <a:t>添加文字描述</a:t>
            </a:r>
            <a:endParaRPr lang="zh-CN" altLang="en-US" sz="1200">
              <a:solidFill>
                <a:schemeClr val="bg1"/>
              </a:solidFill>
              <a:ea typeface="微软雅黑" panose="020B0503020204020204" pitchFamily="34" charset="-122"/>
              <a:sym typeface="微软雅黑" panose="020B0503020204020204" pitchFamily="34" charset="-122"/>
            </a:endParaRPr>
          </a:p>
        </p:txBody>
      </p:sp>
      <p:sp>
        <p:nvSpPr>
          <p:cNvPr id="6" name="AutoShape 60"/>
          <p:cNvSpPr>
            <a:spLocks noChangeArrowheads="1"/>
          </p:cNvSpPr>
          <p:nvPr/>
        </p:nvSpPr>
        <p:spPr bwMode="auto">
          <a:xfrm>
            <a:off x="4773388" y="2126331"/>
            <a:ext cx="1620019" cy="1620441"/>
          </a:xfrm>
          <a:prstGeom prst="ellipse">
            <a:avLst/>
          </a:prstGeom>
          <a:solidFill>
            <a:srgbClr val="0070C0"/>
          </a:solidFill>
          <a:ln w="3175" cap="flat" cmpd="sng">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62" tIns="34281" rIns="68562" bIns="34281" anchor="ctr"/>
          <a:lstStyle/>
          <a:p>
            <a:pPr algn="ctr">
              <a:lnSpc>
                <a:spcPct val="120000"/>
              </a:lnSpc>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添加文字</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Oval 76"/>
          <p:cNvSpPr>
            <a:spLocks noChangeArrowheads="1"/>
          </p:cNvSpPr>
          <p:nvPr/>
        </p:nvSpPr>
        <p:spPr bwMode="auto">
          <a:xfrm>
            <a:off x="3309301" y="1203598"/>
            <a:ext cx="1214121" cy="1215628"/>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68562" tIns="34281" rIns="68562" bIns="34281" anchor="ctr"/>
          <a:lstStyle/>
          <a:p>
            <a:pPr algn="ct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点击此处</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添加文字描述</a:t>
            </a:r>
            <a:endParaRPr lang="zh-CN" altLang="en-US" sz="1200" dirty="0">
              <a:solidFill>
                <a:schemeClr val="bg1"/>
              </a:solidFill>
            </a:endParaRPr>
          </a:p>
        </p:txBody>
      </p:sp>
      <p:sp>
        <p:nvSpPr>
          <p:cNvPr id="8" name="Oval 76"/>
          <p:cNvSpPr>
            <a:spLocks noChangeArrowheads="1"/>
          </p:cNvSpPr>
          <p:nvPr/>
        </p:nvSpPr>
        <p:spPr bwMode="auto">
          <a:xfrm>
            <a:off x="3299778" y="3471737"/>
            <a:ext cx="1214121" cy="1215629"/>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68562" tIns="34281" rIns="68562" bIns="34281" anchor="ctr"/>
          <a:lstStyle/>
          <a:p>
            <a:pPr algn="ctr"/>
            <a:r>
              <a:rPr lang="zh-CN" altLang="en-US" sz="1200">
                <a:solidFill>
                  <a:schemeClr val="bg1"/>
                </a:solidFill>
                <a:ea typeface="微软雅黑" panose="020B0503020204020204" pitchFamily="34" charset="-122"/>
                <a:sym typeface="微软雅黑" panose="020B0503020204020204" pitchFamily="34" charset="-122"/>
              </a:rPr>
              <a:t>点击此处</a:t>
            </a:r>
            <a:endParaRPr lang="zh-CN" altLang="en-US" sz="1200">
              <a:solidFill>
                <a:schemeClr val="bg1"/>
              </a:solidFill>
              <a:ea typeface="微软雅黑" panose="020B0503020204020204" pitchFamily="34" charset="-122"/>
              <a:sym typeface="微软雅黑" panose="020B0503020204020204" pitchFamily="34" charset="-122"/>
            </a:endParaRPr>
          </a:p>
          <a:p>
            <a:pPr algn="ctr"/>
            <a:r>
              <a:rPr lang="zh-CN" altLang="en-US" sz="1200">
                <a:solidFill>
                  <a:schemeClr val="bg1"/>
                </a:solidFill>
                <a:ea typeface="微软雅黑" panose="020B0503020204020204" pitchFamily="34" charset="-122"/>
                <a:sym typeface="微软雅黑" panose="020B0503020204020204" pitchFamily="34" charset="-122"/>
              </a:rPr>
              <a:t>添加文字描述</a:t>
            </a:r>
            <a:endParaRPr lang="zh-CN" altLang="en-US" sz="1200">
              <a:solidFill>
                <a:schemeClr val="bg1"/>
              </a:solidFill>
              <a:ea typeface="微软雅黑" panose="020B0503020204020204" pitchFamily="34" charset="-122"/>
              <a:sym typeface="微软雅黑" panose="020B0503020204020204" pitchFamily="34" charset="-122"/>
            </a:endParaRPr>
          </a:p>
        </p:txBody>
      </p:sp>
      <p:sp>
        <p:nvSpPr>
          <p:cNvPr id="9" name="Oval 76"/>
          <p:cNvSpPr>
            <a:spLocks noChangeArrowheads="1"/>
          </p:cNvSpPr>
          <p:nvPr/>
        </p:nvSpPr>
        <p:spPr bwMode="auto">
          <a:xfrm>
            <a:off x="6826683" y="3471737"/>
            <a:ext cx="1215311" cy="1215629"/>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68562" tIns="34281" rIns="68562" bIns="34281" anchor="ctr"/>
          <a:lstStyle/>
          <a:p>
            <a:pPr algn="ctr"/>
            <a:r>
              <a:rPr lang="zh-CN" altLang="en-US" sz="1200">
                <a:solidFill>
                  <a:schemeClr val="bg1"/>
                </a:solidFill>
                <a:ea typeface="微软雅黑" panose="020B0503020204020204" pitchFamily="34" charset="-122"/>
                <a:sym typeface="微软雅黑" panose="020B0503020204020204" pitchFamily="34" charset="-122"/>
              </a:rPr>
              <a:t>点击此处</a:t>
            </a:r>
            <a:endParaRPr lang="zh-CN" altLang="en-US" sz="1200">
              <a:solidFill>
                <a:schemeClr val="bg1"/>
              </a:solidFill>
              <a:ea typeface="微软雅黑" panose="020B0503020204020204" pitchFamily="34" charset="-122"/>
              <a:sym typeface="微软雅黑" panose="020B0503020204020204" pitchFamily="34" charset="-122"/>
            </a:endParaRPr>
          </a:p>
          <a:p>
            <a:pPr algn="ctr"/>
            <a:r>
              <a:rPr lang="zh-CN" altLang="en-US" sz="1200">
                <a:solidFill>
                  <a:schemeClr val="bg1"/>
                </a:solidFill>
                <a:ea typeface="微软雅黑" panose="020B0503020204020204" pitchFamily="34" charset="-122"/>
                <a:sym typeface="微软雅黑" panose="020B0503020204020204" pitchFamily="34" charset="-122"/>
              </a:rPr>
              <a:t>添加文字描述</a:t>
            </a:r>
            <a:endParaRPr lang="zh-CN" altLang="en-US" sz="1200">
              <a:solidFill>
                <a:schemeClr val="bg1"/>
              </a:solidFill>
              <a:ea typeface="微软雅黑" panose="020B0503020204020204" pitchFamily="34" charset="-122"/>
              <a:sym typeface="微软雅黑" panose="020B0503020204020204" pitchFamily="34" charset="-122"/>
            </a:endParaRPr>
          </a:p>
        </p:txBody>
      </p:sp>
      <p:sp>
        <p:nvSpPr>
          <p:cNvPr id="10" name="Oval 76"/>
          <p:cNvSpPr>
            <a:spLocks noChangeArrowheads="1"/>
          </p:cNvSpPr>
          <p:nvPr/>
        </p:nvSpPr>
        <p:spPr bwMode="auto">
          <a:xfrm>
            <a:off x="6826683" y="1203598"/>
            <a:ext cx="1215311" cy="1215628"/>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68562" tIns="34281" rIns="68562" bIns="34281" anchor="ctr"/>
          <a:lstStyle/>
          <a:p>
            <a:pPr algn="ctr"/>
            <a:r>
              <a:rPr lang="zh-CN" altLang="en-US" sz="1200">
                <a:solidFill>
                  <a:schemeClr val="bg1"/>
                </a:solidFill>
                <a:ea typeface="微软雅黑" panose="020B0503020204020204" pitchFamily="34" charset="-122"/>
                <a:sym typeface="微软雅黑" panose="020B0503020204020204" pitchFamily="34" charset="-122"/>
              </a:rPr>
              <a:t>点击此处</a:t>
            </a:r>
            <a:endParaRPr lang="zh-CN" altLang="en-US" sz="1200">
              <a:solidFill>
                <a:schemeClr val="bg1"/>
              </a:solidFill>
              <a:ea typeface="微软雅黑" panose="020B0503020204020204" pitchFamily="34" charset="-122"/>
              <a:sym typeface="微软雅黑" panose="020B0503020204020204" pitchFamily="34" charset="-122"/>
            </a:endParaRPr>
          </a:p>
          <a:p>
            <a:pPr algn="ctr"/>
            <a:r>
              <a:rPr lang="zh-CN" altLang="en-US" sz="1200">
                <a:solidFill>
                  <a:schemeClr val="bg1"/>
                </a:solidFill>
                <a:ea typeface="微软雅黑" panose="020B0503020204020204" pitchFamily="34" charset="-122"/>
                <a:sym typeface="微软雅黑" panose="020B0503020204020204" pitchFamily="34" charset="-122"/>
              </a:rPr>
              <a:t>添加文字描述</a:t>
            </a:r>
            <a:endParaRPr lang="zh-CN" altLang="en-US" sz="1200">
              <a:solidFill>
                <a:schemeClr val="bg1"/>
              </a:solidFill>
              <a:ea typeface="微软雅黑" panose="020B0503020204020204" pitchFamily="34" charset="-122"/>
              <a:sym typeface="微软雅黑" panose="020B0503020204020204" pitchFamily="34" charset="-122"/>
            </a:endParaRPr>
          </a:p>
        </p:txBody>
      </p:sp>
      <p:sp>
        <p:nvSpPr>
          <p:cNvPr id="11" name="Oval 76"/>
          <p:cNvSpPr>
            <a:spLocks noChangeArrowheads="1"/>
          </p:cNvSpPr>
          <p:nvPr/>
        </p:nvSpPr>
        <p:spPr bwMode="auto">
          <a:xfrm>
            <a:off x="7750367" y="2338262"/>
            <a:ext cx="1214121" cy="1214438"/>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68562" tIns="34281" rIns="68562" bIns="34281" anchor="ctr"/>
          <a:lstStyle/>
          <a:p>
            <a:pPr algn="ctr"/>
            <a:r>
              <a:rPr lang="zh-CN" altLang="en-US" sz="1200">
                <a:solidFill>
                  <a:schemeClr val="bg1"/>
                </a:solidFill>
                <a:ea typeface="微软雅黑" panose="020B0503020204020204" pitchFamily="34" charset="-122"/>
                <a:sym typeface="微软雅黑" panose="020B0503020204020204" pitchFamily="34" charset="-122"/>
              </a:rPr>
              <a:t>点击此处</a:t>
            </a:r>
            <a:endParaRPr lang="zh-CN" altLang="en-US" sz="1200">
              <a:solidFill>
                <a:schemeClr val="bg1"/>
              </a:solidFill>
              <a:ea typeface="微软雅黑" panose="020B0503020204020204" pitchFamily="34" charset="-122"/>
              <a:sym typeface="微软雅黑" panose="020B0503020204020204" pitchFamily="34" charset="-122"/>
            </a:endParaRPr>
          </a:p>
          <a:p>
            <a:pPr algn="ctr"/>
            <a:r>
              <a:rPr lang="zh-CN" altLang="en-US" sz="1200">
                <a:solidFill>
                  <a:schemeClr val="bg1"/>
                </a:solidFill>
                <a:ea typeface="微软雅黑" panose="020B0503020204020204" pitchFamily="34" charset="-122"/>
                <a:sym typeface="微软雅黑" panose="020B0503020204020204" pitchFamily="34" charset="-122"/>
              </a:rPr>
              <a:t>添加文字描述</a:t>
            </a:r>
            <a:endParaRPr lang="zh-CN" altLang="en-US" sz="1200">
              <a:solidFill>
                <a:schemeClr val="bg1"/>
              </a:solidFill>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p:cTn id="7" dur="100" fill="hold"/>
                                        <p:tgtEl>
                                          <p:spTgt spid="6"/>
                                        </p:tgtEl>
                                        <p:attrNameLst>
                                          <p:attrName>ppt_w</p:attrName>
                                        </p:attrNameLst>
                                      </p:cBhvr>
                                      <p:tavLst>
                                        <p:tav tm="0">
                                          <p:val>
                                            <p:fltVal val="0"/>
                                          </p:val>
                                        </p:tav>
                                        <p:tav tm="100000">
                                          <p:val>
                                            <p:strVal val="#ppt_w"/>
                                          </p:val>
                                        </p:tav>
                                      </p:tavLst>
                                    </p:anim>
                                    <p:anim calcmode="lin" valueType="num">
                                      <p:cBhvr>
                                        <p:cTn id="8" dur="100" fill="hold"/>
                                        <p:tgtEl>
                                          <p:spTgt spid="6"/>
                                        </p:tgtEl>
                                        <p:attrNameLst>
                                          <p:attrName>ppt_h</p:attrName>
                                        </p:attrNameLst>
                                      </p:cBhvr>
                                      <p:tavLst>
                                        <p:tav tm="0">
                                          <p:val>
                                            <p:fltVal val="0"/>
                                          </p:val>
                                        </p:tav>
                                        <p:tav tm="100000">
                                          <p:val>
                                            <p:strVal val="#ppt_h"/>
                                          </p:val>
                                        </p:tav>
                                      </p:tavLst>
                                    </p:anim>
                                    <p:animEffect>
                                      <p:cBhvr>
                                        <p:cTn id="9" dur="100"/>
                                        <p:tgtEl>
                                          <p:spTgt spid="6"/>
                                        </p:tgtEl>
                                      </p:cBhvr>
                                    </p:animEffect>
                                  </p:childTnLst>
                                </p:cTn>
                              </p:par>
                              <p:par>
                                <p:cTn id="10" presetID="6" presetClass="emph" presetSubtype="0" fill="hold" grpId="1" nodeType="withEffect">
                                  <p:stCondLst>
                                    <p:cond delay="600"/>
                                  </p:stCondLst>
                                  <p:childTnLst>
                                    <p:animScale>
                                      <p:cBhvr>
                                        <p:cTn id="11" dur="100" fill="hold"/>
                                        <p:tgtEl>
                                          <p:spTgt spid="6"/>
                                        </p:tgtEl>
                                      </p:cBhvr>
                                      <p:by x="110000" y="110000"/>
                                    </p:animScale>
                                  </p:childTnLst>
                                </p:cTn>
                              </p:par>
                              <p:par>
                                <p:cTn id="12" presetID="6" presetClass="emph" presetSubtype="0" fill="hold" grpId="2" nodeType="withEffect">
                                  <p:stCondLst>
                                    <p:cond delay="700"/>
                                  </p:stCondLst>
                                  <p:childTnLst>
                                    <p:animScale>
                                      <p:cBhvr>
                                        <p:cTn id="13" dur="200" fill="hold"/>
                                        <p:tgtEl>
                                          <p:spTgt spid="6"/>
                                        </p:tgtEl>
                                      </p:cBhvr>
                                      <p:by x="90000" y="90000"/>
                                    </p:animScale>
                                  </p:childTnLst>
                                </p:cTn>
                              </p:par>
                              <p:par>
                                <p:cTn id="14" presetID="6" presetClass="emph" presetSubtype="0" fill="hold" grpId="3" nodeType="withEffect">
                                  <p:stCondLst>
                                    <p:cond delay="900"/>
                                  </p:stCondLst>
                                  <p:childTnLst>
                                    <p:animScale>
                                      <p:cBhvr>
                                        <p:cTn id="15" dur="100" fill="hold"/>
                                        <p:tgtEl>
                                          <p:spTgt spid="6"/>
                                        </p:tgtEl>
                                      </p:cBhvr>
                                      <p:by x="105000" y="105000"/>
                                    </p:animScale>
                                  </p:childTnLst>
                                </p:cTn>
                              </p:par>
                              <p:par>
                                <p:cTn id="16" presetID="6" presetClass="emph" presetSubtype="0" fill="hold" grpId="4" nodeType="withEffect">
                                  <p:stCondLst>
                                    <p:cond delay="1000"/>
                                  </p:stCondLst>
                                  <p:childTnLst>
                                    <p:animScale>
                                      <p:cBhvr>
                                        <p:cTn id="17" dur="200" fill="hold"/>
                                        <p:tgtEl>
                                          <p:spTgt spid="6"/>
                                        </p:tgtEl>
                                      </p:cBhvr>
                                      <p:by x="95000" y="95000"/>
                                    </p:animScale>
                                  </p:childTnLst>
                                </p:cTn>
                              </p:par>
                              <p:par>
                                <p:cTn id="18" presetID="10" presetClass="entr" presetSubtype="0" fill="hold" grpId="0" nodeType="withEffect">
                                  <p:stCondLst>
                                    <p:cond delay="50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 fill="hold"/>
                                        <p:tgtEl>
                                          <p:spTgt spid="4"/>
                                        </p:tgtEl>
                                        <p:attrNameLst>
                                          <p:attrName>ppt_w</p:attrName>
                                        </p:attrNameLst>
                                      </p:cBhvr>
                                      <p:tavLst>
                                        <p:tav tm="0">
                                          <p:val>
                                            <p:fltVal val="0"/>
                                          </p:val>
                                        </p:tav>
                                        <p:tav tm="100000">
                                          <p:val>
                                            <p:strVal val="#ppt_w"/>
                                          </p:val>
                                        </p:tav>
                                      </p:tavLst>
                                    </p:anim>
                                    <p:anim calcmode="lin" valueType="num">
                                      <p:cBhvr>
                                        <p:cTn id="21" dur="100" fill="hold"/>
                                        <p:tgtEl>
                                          <p:spTgt spid="4"/>
                                        </p:tgtEl>
                                        <p:attrNameLst>
                                          <p:attrName>ppt_h</p:attrName>
                                        </p:attrNameLst>
                                      </p:cBhvr>
                                      <p:tavLst>
                                        <p:tav tm="0">
                                          <p:val>
                                            <p:fltVal val="0"/>
                                          </p:val>
                                        </p:tav>
                                        <p:tav tm="100000">
                                          <p:val>
                                            <p:strVal val="#ppt_h"/>
                                          </p:val>
                                        </p:tav>
                                      </p:tavLst>
                                    </p:anim>
                                    <p:animEffect>
                                      <p:cBhvr>
                                        <p:cTn id="22" dur="100"/>
                                        <p:tgtEl>
                                          <p:spTgt spid="4"/>
                                        </p:tgtEl>
                                      </p:cBhvr>
                                    </p:animEffect>
                                  </p:childTnLst>
                                </p:cTn>
                              </p:par>
                              <p:par>
                                <p:cTn id="23" presetID="6" presetClass="emph" presetSubtype="0" fill="hold" grpId="1" nodeType="withEffect">
                                  <p:stCondLst>
                                    <p:cond delay="600"/>
                                  </p:stCondLst>
                                  <p:childTnLst>
                                    <p:animScale>
                                      <p:cBhvr>
                                        <p:cTn id="24" dur="100" fill="hold"/>
                                        <p:tgtEl>
                                          <p:spTgt spid="4"/>
                                        </p:tgtEl>
                                      </p:cBhvr>
                                      <p:by x="110000" y="110000"/>
                                    </p:animScale>
                                  </p:childTnLst>
                                </p:cTn>
                              </p:par>
                              <p:par>
                                <p:cTn id="25" presetID="6" presetClass="emph" presetSubtype="0" fill="hold" grpId="2" nodeType="withEffect">
                                  <p:stCondLst>
                                    <p:cond delay="700"/>
                                  </p:stCondLst>
                                  <p:childTnLst>
                                    <p:animScale>
                                      <p:cBhvr>
                                        <p:cTn id="26" dur="200" fill="hold"/>
                                        <p:tgtEl>
                                          <p:spTgt spid="4"/>
                                        </p:tgtEl>
                                      </p:cBhvr>
                                      <p:by x="90000" y="90000"/>
                                    </p:animScale>
                                  </p:childTnLst>
                                </p:cTn>
                              </p:par>
                              <p:par>
                                <p:cTn id="27" presetID="6" presetClass="emph" presetSubtype="0" fill="hold" grpId="3" nodeType="withEffect">
                                  <p:stCondLst>
                                    <p:cond delay="900"/>
                                  </p:stCondLst>
                                  <p:childTnLst>
                                    <p:animScale>
                                      <p:cBhvr>
                                        <p:cTn id="28" dur="100" fill="hold"/>
                                        <p:tgtEl>
                                          <p:spTgt spid="4"/>
                                        </p:tgtEl>
                                      </p:cBhvr>
                                      <p:by x="105000" y="105000"/>
                                    </p:animScale>
                                  </p:childTnLst>
                                </p:cTn>
                              </p:par>
                              <p:par>
                                <p:cTn id="29" presetID="6" presetClass="emph" presetSubtype="0" fill="hold" grpId="4" nodeType="withEffect">
                                  <p:stCondLst>
                                    <p:cond delay="1000"/>
                                  </p:stCondLst>
                                  <p:childTnLst>
                                    <p:animScale>
                                      <p:cBhvr>
                                        <p:cTn id="30" dur="200" fill="hold"/>
                                        <p:tgtEl>
                                          <p:spTgt spid="4"/>
                                        </p:tgtEl>
                                      </p:cBhvr>
                                      <p:by x="95000" y="95000"/>
                                    </p:animScale>
                                  </p:childTnLst>
                                </p:cTn>
                              </p:par>
                              <p:par>
                                <p:cTn id="31" presetID="10" presetClass="entr" presetSubtype="0" fill="hold" grpId="0" nodeType="withEffect">
                                  <p:stCondLst>
                                    <p:cond delay="500"/>
                                  </p:stCondLst>
                                  <p:childTnLst>
                                    <p:set>
                                      <p:cBhvr>
                                        <p:cTn id="32" dur="1" fill="hold">
                                          <p:stCondLst>
                                            <p:cond delay="0"/>
                                          </p:stCondLst>
                                        </p:cTn>
                                        <p:tgtEl>
                                          <p:spTgt spid="3"/>
                                        </p:tgtEl>
                                        <p:attrNameLst>
                                          <p:attrName>style.visibility</p:attrName>
                                        </p:attrNameLst>
                                      </p:cBhvr>
                                      <p:to>
                                        <p:strVal val="visible"/>
                                      </p:to>
                                    </p:set>
                                    <p:anim calcmode="lin" valueType="num">
                                      <p:cBhvr>
                                        <p:cTn id="33" dur="100" fill="hold"/>
                                        <p:tgtEl>
                                          <p:spTgt spid="3"/>
                                        </p:tgtEl>
                                        <p:attrNameLst>
                                          <p:attrName>ppt_w</p:attrName>
                                        </p:attrNameLst>
                                      </p:cBhvr>
                                      <p:tavLst>
                                        <p:tav tm="0">
                                          <p:val>
                                            <p:fltVal val="0"/>
                                          </p:val>
                                        </p:tav>
                                        <p:tav tm="100000">
                                          <p:val>
                                            <p:strVal val="#ppt_w"/>
                                          </p:val>
                                        </p:tav>
                                      </p:tavLst>
                                    </p:anim>
                                    <p:anim calcmode="lin" valueType="num">
                                      <p:cBhvr>
                                        <p:cTn id="34" dur="100" fill="hold"/>
                                        <p:tgtEl>
                                          <p:spTgt spid="3"/>
                                        </p:tgtEl>
                                        <p:attrNameLst>
                                          <p:attrName>ppt_h</p:attrName>
                                        </p:attrNameLst>
                                      </p:cBhvr>
                                      <p:tavLst>
                                        <p:tav tm="0">
                                          <p:val>
                                            <p:fltVal val="0"/>
                                          </p:val>
                                        </p:tav>
                                        <p:tav tm="100000">
                                          <p:val>
                                            <p:strVal val="#ppt_h"/>
                                          </p:val>
                                        </p:tav>
                                      </p:tavLst>
                                    </p:anim>
                                    <p:animEffect>
                                      <p:cBhvr>
                                        <p:cTn id="35" dur="100"/>
                                        <p:tgtEl>
                                          <p:spTgt spid="3"/>
                                        </p:tgtEl>
                                      </p:cBhvr>
                                    </p:animEffect>
                                  </p:childTnLst>
                                </p:cTn>
                              </p:par>
                              <p:par>
                                <p:cTn id="36" presetID="6" presetClass="emph" presetSubtype="0" fill="hold" grpId="1" nodeType="withEffect">
                                  <p:stCondLst>
                                    <p:cond delay="600"/>
                                  </p:stCondLst>
                                  <p:childTnLst>
                                    <p:animScale>
                                      <p:cBhvr>
                                        <p:cTn id="37" dur="100" fill="hold"/>
                                        <p:tgtEl>
                                          <p:spTgt spid="3"/>
                                        </p:tgtEl>
                                      </p:cBhvr>
                                      <p:by x="110000" y="110000"/>
                                    </p:animScale>
                                  </p:childTnLst>
                                </p:cTn>
                              </p:par>
                              <p:par>
                                <p:cTn id="38" presetID="6" presetClass="emph" presetSubtype="0" fill="hold" grpId="2" nodeType="withEffect">
                                  <p:stCondLst>
                                    <p:cond delay="700"/>
                                  </p:stCondLst>
                                  <p:childTnLst>
                                    <p:animScale>
                                      <p:cBhvr>
                                        <p:cTn id="39" dur="200" fill="hold"/>
                                        <p:tgtEl>
                                          <p:spTgt spid="3"/>
                                        </p:tgtEl>
                                      </p:cBhvr>
                                      <p:by x="90000" y="90000"/>
                                    </p:animScale>
                                  </p:childTnLst>
                                </p:cTn>
                              </p:par>
                              <p:par>
                                <p:cTn id="40" presetID="6" presetClass="emph" presetSubtype="0" fill="hold" grpId="3" nodeType="withEffect">
                                  <p:stCondLst>
                                    <p:cond delay="900"/>
                                  </p:stCondLst>
                                  <p:childTnLst>
                                    <p:animScale>
                                      <p:cBhvr>
                                        <p:cTn id="41" dur="100" fill="hold"/>
                                        <p:tgtEl>
                                          <p:spTgt spid="3"/>
                                        </p:tgtEl>
                                      </p:cBhvr>
                                      <p:by x="105000" y="105000"/>
                                    </p:animScale>
                                  </p:childTnLst>
                                </p:cTn>
                              </p:par>
                              <p:par>
                                <p:cTn id="42" presetID="6" presetClass="emph" presetSubtype="0" fill="hold" grpId="4" nodeType="withEffect">
                                  <p:stCondLst>
                                    <p:cond delay="1000"/>
                                  </p:stCondLst>
                                  <p:childTnLst>
                                    <p:animScale>
                                      <p:cBhvr>
                                        <p:cTn id="43" dur="200" fill="hold"/>
                                        <p:tgtEl>
                                          <p:spTgt spid="3"/>
                                        </p:tgtEl>
                                      </p:cBhvr>
                                      <p:by x="95000" y="95000"/>
                                    </p:animScale>
                                  </p:childTnLst>
                                </p:cTn>
                              </p:par>
                            </p:childTnLst>
                          </p:cTn>
                        </p:par>
                        <p:par>
                          <p:cTn id="44" fill="hold">
                            <p:stCondLst>
                              <p:cond delay="1000"/>
                            </p:stCondLst>
                            <p:childTnLst>
                              <p:par>
                                <p:cTn id="45" presetID="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0-#ppt_w/2"/>
                                          </p:val>
                                        </p:tav>
                                        <p:tav tm="100000">
                                          <p:val>
                                            <p:strVal val="#ppt_x"/>
                                          </p:val>
                                        </p:tav>
                                      </p:tavLst>
                                    </p:anim>
                                    <p:anim calcmode="lin" valueType="num">
                                      <p:cBhvr additive="base">
                                        <p:cTn id="48" dur="500" fill="hold"/>
                                        <p:tgtEl>
                                          <p:spTgt spid="7"/>
                                        </p:tgtEl>
                                        <p:attrNameLst>
                                          <p:attrName>ppt_y</p:attrName>
                                        </p:attrNameLst>
                                      </p:cBhvr>
                                      <p:tavLst>
                                        <p:tav tm="0">
                                          <p:val>
                                            <p:strVal val="#ppt_y"/>
                                          </p:val>
                                        </p:tav>
                                        <p:tav tm="100000">
                                          <p:val>
                                            <p:strVal val="#ppt_y"/>
                                          </p:val>
                                        </p:tav>
                                      </p:tavLst>
                                    </p:anim>
                                  </p:childTnLst>
                                </p:cTn>
                              </p:par>
                            </p:childTnLst>
                          </p:cTn>
                        </p:par>
                        <p:par>
                          <p:cTn id="49" fill="hold">
                            <p:stCondLst>
                              <p:cond delay="1500"/>
                            </p:stCondLst>
                            <p:childTnLst>
                              <p:par>
                                <p:cTn id="50" presetID="2" presetClass="entr" presetSubtype="8"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0-#ppt_w/2"/>
                                          </p:val>
                                        </p:tav>
                                        <p:tav tm="100000">
                                          <p:val>
                                            <p:strVal val="#ppt_x"/>
                                          </p:val>
                                        </p:tav>
                                      </p:tavLst>
                                    </p:anim>
                                    <p:anim calcmode="lin" valueType="num">
                                      <p:cBhvr additive="base">
                                        <p:cTn id="53" dur="500" fill="hold"/>
                                        <p:tgtEl>
                                          <p:spTgt spid="5"/>
                                        </p:tgtEl>
                                        <p:attrNameLst>
                                          <p:attrName>ppt_y</p:attrName>
                                        </p:attrNameLst>
                                      </p:cBhvr>
                                      <p:tavLst>
                                        <p:tav tm="0">
                                          <p:val>
                                            <p:strVal val="#ppt_y"/>
                                          </p:val>
                                        </p:tav>
                                        <p:tav tm="100000">
                                          <p:val>
                                            <p:strVal val="#ppt_y"/>
                                          </p:val>
                                        </p:tav>
                                      </p:tavLst>
                                    </p:anim>
                                  </p:childTnLst>
                                </p:cTn>
                              </p:par>
                            </p:childTnLst>
                          </p:cTn>
                        </p:par>
                        <p:par>
                          <p:cTn id="54" fill="hold">
                            <p:stCondLst>
                              <p:cond delay="2000"/>
                            </p:stCondLst>
                            <p:childTnLst>
                              <p:par>
                                <p:cTn id="55" presetID="2" presetClass="entr" presetSubtype="8"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0-#ppt_w/2"/>
                                          </p:val>
                                        </p:tav>
                                        <p:tav tm="100000">
                                          <p:val>
                                            <p:strVal val="#ppt_x"/>
                                          </p:val>
                                        </p:tav>
                                      </p:tavLst>
                                    </p:anim>
                                    <p:anim calcmode="lin" valueType="num">
                                      <p:cBhvr additive="base">
                                        <p:cTn id="58" dur="500" fill="hold"/>
                                        <p:tgtEl>
                                          <p:spTgt spid="8"/>
                                        </p:tgtEl>
                                        <p:attrNameLst>
                                          <p:attrName>ppt_y</p:attrName>
                                        </p:attrNameLst>
                                      </p:cBhvr>
                                      <p:tavLst>
                                        <p:tav tm="0">
                                          <p:val>
                                            <p:strVal val="#ppt_y"/>
                                          </p:val>
                                        </p:tav>
                                        <p:tav tm="100000">
                                          <p:val>
                                            <p:strVal val="#ppt_y"/>
                                          </p:val>
                                        </p:tav>
                                      </p:tavLst>
                                    </p:anim>
                                  </p:childTnLst>
                                </p:cTn>
                              </p:par>
                            </p:childTnLst>
                          </p:cTn>
                        </p:par>
                        <p:par>
                          <p:cTn id="59" fill="hold">
                            <p:stCondLst>
                              <p:cond delay="2500"/>
                            </p:stCondLst>
                            <p:childTnLst>
                              <p:par>
                                <p:cTn id="60" presetID="2" presetClass="entr" presetSubtype="2"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additive="base">
                                        <p:cTn id="62" dur="500" fill="hold"/>
                                        <p:tgtEl>
                                          <p:spTgt spid="10"/>
                                        </p:tgtEl>
                                        <p:attrNameLst>
                                          <p:attrName>ppt_x</p:attrName>
                                        </p:attrNameLst>
                                      </p:cBhvr>
                                      <p:tavLst>
                                        <p:tav tm="0">
                                          <p:val>
                                            <p:strVal val="1+#ppt_w/2"/>
                                          </p:val>
                                        </p:tav>
                                        <p:tav tm="100000">
                                          <p:val>
                                            <p:strVal val="#ppt_x"/>
                                          </p:val>
                                        </p:tav>
                                      </p:tavLst>
                                    </p:anim>
                                    <p:anim calcmode="lin" valueType="num">
                                      <p:cBhvr additive="base">
                                        <p:cTn id="63" dur="500" fill="hold"/>
                                        <p:tgtEl>
                                          <p:spTgt spid="10"/>
                                        </p:tgtEl>
                                        <p:attrNameLst>
                                          <p:attrName>ppt_y</p:attrName>
                                        </p:attrNameLst>
                                      </p:cBhvr>
                                      <p:tavLst>
                                        <p:tav tm="0">
                                          <p:val>
                                            <p:strVal val="#ppt_y"/>
                                          </p:val>
                                        </p:tav>
                                        <p:tav tm="100000">
                                          <p:val>
                                            <p:strVal val="#ppt_y"/>
                                          </p:val>
                                        </p:tav>
                                      </p:tavLst>
                                    </p:anim>
                                  </p:childTnLst>
                                </p:cTn>
                              </p:par>
                            </p:childTnLst>
                          </p:cTn>
                        </p:par>
                        <p:par>
                          <p:cTn id="64" fill="hold">
                            <p:stCondLst>
                              <p:cond delay="3000"/>
                            </p:stCondLst>
                            <p:childTnLst>
                              <p:par>
                                <p:cTn id="65" presetID="2" presetClass="entr" presetSubtype="2" fill="hold" grpId="0" nodeType="after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1+#ppt_w/2"/>
                                          </p:val>
                                        </p:tav>
                                        <p:tav tm="100000">
                                          <p:val>
                                            <p:strVal val="#ppt_x"/>
                                          </p:val>
                                        </p:tav>
                                      </p:tavLst>
                                    </p:anim>
                                    <p:anim calcmode="lin" valueType="num">
                                      <p:cBhvr additive="base">
                                        <p:cTn id="68" dur="500" fill="hold"/>
                                        <p:tgtEl>
                                          <p:spTgt spid="11"/>
                                        </p:tgtEl>
                                        <p:attrNameLst>
                                          <p:attrName>ppt_y</p:attrName>
                                        </p:attrNameLst>
                                      </p:cBhvr>
                                      <p:tavLst>
                                        <p:tav tm="0">
                                          <p:val>
                                            <p:strVal val="#ppt_y"/>
                                          </p:val>
                                        </p:tav>
                                        <p:tav tm="100000">
                                          <p:val>
                                            <p:strVal val="#ppt_y"/>
                                          </p:val>
                                        </p:tav>
                                      </p:tavLst>
                                    </p:anim>
                                  </p:childTnLst>
                                </p:cTn>
                              </p:par>
                            </p:childTnLst>
                          </p:cTn>
                        </p:par>
                        <p:par>
                          <p:cTn id="69" fill="hold">
                            <p:stCondLst>
                              <p:cond delay="3500"/>
                            </p:stCondLst>
                            <p:childTnLst>
                              <p:par>
                                <p:cTn id="70" presetID="2" presetClass="entr" presetSubtype="2" fill="hold" grpId="0" nodeType="after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additive="base">
                                        <p:cTn id="72" dur="500" fill="hold"/>
                                        <p:tgtEl>
                                          <p:spTgt spid="9"/>
                                        </p:tgtEl>
                                        <p:attrNameLst>
                                          <p:attrName>ppt_x</p:attrName>
                                        </p:attrNameLst>
                                      </p:cBhvr>
                                      <p:tavLst>
                                        <p:tav tm="0">
                                          <p:val>
                                            <p:strVal val="1+#ppt_w/2"/>
                                          </p:val>
                                        </p:tav>
                                        <p:tav tm="100000">
                                          <p:val>
                                            <p:strVal val="#ppt_x"/>
                                          </p:val>
                                        </p:tav>
                                      </p:tavLst>
                                    </p:anim>
                                    <p:anim calcmode="lin" valueType="num">
                                      <p:cBhvr additive="base">
                                        <p:cTn id="7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3" grpId="1" bldLvl="0" animBg="1" autoUpdateAnimBg="0"/>
      <p:bldP spid="3" grpId="2" bldLvl="0" animBg="1" autoUpdateAnimBg="0"/>
      <p:bldP spid="3" grpId="3" bldLvl="0" animBg="1" autoUpdateAnimBg="0"/>
      <p:bldP spid="3" grpId="4" bldLvl="0" animBg="1" autoUpdateAnimBg="0"/>
      <p:bldP spid="4" grpId="0" bldLvl="0" animBg="1" autoUpdateAnimBg="0"/>
      <p:bldP spid="4" grpId="1" bldLvl="0" animBg="1" autoUpdateAnimBg="0"/>
      <p:bldP spid="4" grpId="2" bldLvl="0" animBg="1" autoUpdateAnimBg="0"/>
      <p:bldP spid="4" grpId="3" bldLvl="0" animBg="1" autoUpdateAnimBg="0"/>
      <p:bldP spid="4" grpId="4" bldLvl="0" animBg="1" autoUpdateAnimBg="0"/>
      <p:bldP spid="5" grpId="0" animBg="1"/>
      <p:bldP spid="6" grpId="0" bldLvl="0" animBg="1" autoUpdateAnimBg="0"/>
      <p:bldP spid="6" grpId="1" bldLvl="0" animBg="1" autoUpdateAnimBg="0"/>
      <p:bldP spid="6" grpId="2" bldLvl="0" animBg="1" autoUpdateAnimBg="0"/>
      <p:bldP spid="6" grpId="3" bldLvl="0" animBg="1" autoUpdateAnimBg="0"/>
      <p:bldP spid="6" grpId="4" bldLvl="0" animBg="1" autoUpdateAnimBg="0"/>
      <p:bldP spid="7" grpId="0" animBg="1"/>
      <p:bldP spid="8" grpId="0" animBg="1"/>
      <p:bldP spid="9" grpId="0" animBg="1"/>
      <p:bldP spid="10"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 作 不 足 之 处</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2295426" y="1275606"/>
            <a:ext cx="2780630" cy="752514"/>
          </a:xfrm>
          <a:prstGeom prst="rect">
            <a:avLst/>
          </a:prstGeom>
          <a:noFill/>
          <a:ln>
            <a:noFill/>
          </a:ln>
        </p:spPr>
        <p:txBody>
          <a:bodyPr wrap="square" rtlCol="0">
            <a:spAutoFit/>
          </a:bodyPr>
          <a:lstStyle/>
          <a:p>
            <a:pPr>
              <a:lnSpc>
                <a:spcPct val="130000"/>
              </a:lnSpc>
              <a:defRPr/>
            </a:pPr>
            <a:r>
              <a:rPr lang="zh-CN" altLang="en-US" sz="1100"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00" dirty="0">
                <a:latin typeface="微软雅黑" panose="020B0503020204020204" pitchFamily="34" charset="-122"/>
                <a:ea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endParaRPr>
          </a:p>
        </p:txBody>
      </p:sp>
      <p:sp>
        <p:nvSpPr>
          <p:cNvPr id="4" name="TextBox 3"/>
          <p:cNvSpPr txBox="1"/>
          <p:nvPr/>
        </p:nvSpPr>
        <p:spPr>
          <a:xfrm>
            <a:off x="6588225" y="2251284"/>
            <a:ext cx="2376263" cy="752514"/>
          </a:xfrm>
          <a:prstGeom prst="rect">
            <a:avLst/>
          </a:prstGeom>
          <a:noFill/>
        </p:spPr>
        <p:txBody>
          <a:bodyPr wrap="square" rtlCol="0">
            <a:spAutoFit/>
          </a:bodyPr>
          <a:lstStyle/>
          <a:p>
            <a:pPr>
              <a:lnSpc>
                <a:spcPct val="130000"/>
              </a:lnSpc>
              <a:defRPr/>
            </a:pPr>
            <a:r>
              <a:rPr lang="en-US" altLang="zh-CN" sz="1100" dirty="0">
                <a:latin typeface="微软雅黑" panose="020B0503020204020204" pitchFamily="34" charset="-122"/>
                <a:ea typeface="微软雅黑" panose="020B0503020204020204" pitchFamily="34" charset="-122"/>
              </a:rPr>
              <a:t>01</a:t>
            </a:r>
            <a:r>
              <a:rPr lang="zh-CN" altLang="en-US" sz="1100"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00" dirty="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p:txBody>
      </p:sp>
      <p:sp>
        <p:nvSpPr>
          <p:cNvPr id="5" name="TextBox 4"/>
          <p:cNvSpPr txBox="1"/>
          <p:nvPr/>
        </p:nvSpPr>
        <p:spPr>
          <a:xfrm>
            <a:off x="3393576" y="3647465"/>
            <a:ext cx="1723549" cy="284693"/>
          </a:xfrm>
          <a:prstGeom prst="rect">
            <a:avLst/>
          </a:prstGeom>
          <a:noFill/>
          <a:ln>
            <a:noFill/>
          </a:ln>
        </p:spPr>
        <p:txBody>
          <a:bodyPr wrap="none" rtlCol="0">
            <a:spAutoFit/>
          </a:bodyPr>
          <a:lstStyle/>
          <a:p>
            <a:pPr>
              <a:lnSpc>
                <a:spcPts val="1500"/>
              </a:lnSpc>
            </a:pPr>
            <a:r>
              <a:rPr lang="zh-CN" altLang="en-US" sz="1500" dirty="0">
                <a:latin typeface="微软雅黑" panose="020B0503020204020204" pitchFamily="34" charset="-122"/>
                <a:ea typeface="微软雅黑" panose="020B0503020204020204" pitchFamily="34" charset="-122"/>
              </a:rPr>
              <a:t>此处添加标题内容</a:t>
            </a:r>
            <a:endParaRPr lang="zh-CN" altLang="en-US" sz="1500" dirty="0">
              <a:latin typeface="微软雅黑" panose="020B0503020204020204" pitchFamily="34" charset="-122"/>
              <a:ea typeface="微软雅黑" panose="020B0503020204020204" pitchFamily="34" charset="-122"/>
            </a:endParaRPr>
          </a:p>
        </p:txBody>
      </p:sp>
      <p:sp>
        <p:nvSpPr>
          <p:cNvPr id="6" name="TextBox 5"/>
          <p:cNvSpPr txBox="1"/>
          <p:nvPr/>
        </p:nvSpPr>
        <p:spPr>
          <a:xfrm>
            <a:off x="4808710" y="2571750"/>
            <a:ext cx="1723549" cy="284693"/>
          </a:xfrm>
          <a:prstGeom prst="rect">
            <a:avLst/>
          </a:prstGeom>
          <a:noFill/>
          <a:ln>
            <a:noFill/>
          </a:ln>
        </p:spPr>
        <p:txBody>
          <a:bodyPr wrap="none" rtlCol="0">
            <a:spAutoFit/>
          </a:bodyPr>
          <a:lstStyle/>
          <a:p>
            <a:pPr>
              <a:lnSpc>
                <a:spcPts val="1500"/>
              </a:lnSpc>
            </a:pPr>
            <a:r>
              <a:rPr lang="zh-CN" altLang="en-US" sz="1500" dirty="0">
                <a:latin typeface="微软雅黑" panose="020B0503020204020204" pitchFamily="34" charset="-122"/>
                <a:ea typeface="微软雅黑" panose="020B0503020204020204" pitchFamily="34" charset="-122"/>
              </a:rPr>
              <a:t>此处添加标题内容</a:t>
            </a:r>
            <a:endParaRPr lang="en-US" altLang="zh-CN" sz="1500" dirty="0">
              <a:latin typeface="微软雅黑" panose="020B0503020204020204" pitchFamily="34" charset="-122"/>
              <a:ea typeface="微软雅黑" panose="020B0503020204020204" pitchFamily="34" charset="-122"/>
            </a:endParaRPr>
          </a:p>
        </p:txBody>
      </p:sp>
      <p:sp>
        <p:nvSpPr>
          <p:cNvPr id="7" name="TextBox 6"/>
          <p:cNvSpPr txBox="1"/>
          <p:nvPr/>
        </p:nvSpPr>
        <p:spPr>
          <a:xfrm>
            <a:off x="6289072" y="1536357"/>
            <a:ext cx="1723549" cy="284693"/>
          </a:xfrm>
          <a:prstGeom prst="rect">
            <a:avLst/>
          </a:prstGeom>
          <a:noFill/>
          <a:ln>
            <a:noFill/>
          </a:ln>
        </p:spPr>
        <p:txBody>
          <a:bodyPr wrap="none" rtlCol="0">
            <a:spAutoFit/>
          </a:bodyPr>
          <a:lstStyle/>
          <a:p>
            <a:pPr>
              <a:lnSpc>
                <a:spcPts val="1500"/>
              </a:lnSpc>
            </a:pPr>
            <a:r>
              <a:rPr lang="zh-CN" altLang="en-US" sz="1500" dirty="0">
                <a:latin typeface="微软雅黑" panose="020B0503020204020204" pitchFamily="34" charset="-122"/>
                <a:ea typeface="微软雅黑" panose="020B0503020204020204" pitchFamily="34" charset="-122"/>
              </a:rPr>
              <a:t>此处添加标题内容</a:t>
            </a:r>
            <a:endParaRPr lang="zh-CN" altLang="en-US" sz="1500"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5292080" y="1307798"/>
            <a:ext cx="914014" cy="914014"/>
            <a:chOff x="5105593" y="1379191"/>
            <a:chExt cx="914014" cy="914014"/>
          </a:xfrm>
        </p:grpSpPr>
        <p:grpSp>
          <p:nvGrpSpPr>
            <p:cNvPr id="9" name="组合 8"/>
            <p:cNvGrpSpPr/>
            <p:nvPr/>
          </p:nvGrpSpPr>
          <p:grpSpPr>
            <a:xfrm>
              <a:off x="5105593" y="1379191"/>
              <a:ext cx="914014" cy="914014"/>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 name="椭圆 11"/>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10" name="TextBox 9"/>
            <p:cNvSpPr txBox="1"/>
            <p:nvPr/>
          </p:nvSpPr>
          <p:spPr>
            <a:xfrm>
              <a:off x="5314943" y="1628156"/>
              <a:ext cx="502061"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3779912" y="2260580"/>
            <a:ext cx="914014" cy="914014"/>
            <a:chOff x="3245280" y="2331973"/>
            <a:chExt cx="914014" cy="914014"/>
          </a:xfrm>
        </p:grpSpPr>
        <p:grpSp>
          <p:nvGrpSpPr>
            <p:cNvPr id="14" name="组合 13"/>
            <p:cNvGrpSpPr/>
            <p:nvPr/>
          </p:nvGrpSpPr>
          <p:grpSpPr>
            <a:xfrm>
              <a:off x="3245280" y="2331973"/>
              <a:ext cx="914014" cy="914014"/>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15" name="TextBox 14"/>
            <p:cNvSpPr txBox="1"/>
            <p:nvPr/>
          </p:nvSpPr>
          <p:spPr>
            <a:xfrm>
              <a:off x="3424802" y="2571135"/>
              <a:ext cx="489236"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2408856" y="3263513"/>
            <a:ext cx="914014" cy="914014"/>
            <a:chOff x="1278794" y="3334906"/>
            <a:chExt cx="914014" cy="914014"/>
          </a:xfrm>
        </p:grpSpPr>
        <p:grpSp>
          <p:nvGrpSpPr>
            <p:cNvPr id="19" name="组合 18"/>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2" name="椭圆 21"/>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0" name="TextBox 19"/>
            <p:cNvSpPr txBox="1"/>
            <p:nvPr/>
          </p:nvSpPr>
          <p:spPr>
            <a:xfrm>
              <a:off x="1483792" y="3591858"/>
              <a:ext cx="486030"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3" name="TextBox 22"/>
          <p:cNvSpPr txBox="1"/>
          <p:nvPr/>
        </p:nvSpPr>
        <p:spPr>
          <a:xfrm>
            <a:off x="6588225" y="3032354"/>
            <a:ext cx="2376263" cy="752514"/>
          </a:xfrm>
          <a:prstGeom prst="rect">
            <a:avLst/>
          </a:prstGeom>
          <a:noFill/>
        </p:spPr>
        <p:txBody>
          <a:bodyPr wrap="square" rtlCol="0">
            <a:spAutoFit/>
          </a:bodyPr>
          <a:lstStyle/>
          <a:p>
            <a:pPr>
              <a:lnSpc>
                <a:spcPct val="130000"/>
              </a:lnSpc>
              <a:defRPr/>
            </a:pPr>
            <a:r>
              <a:rPr lang="en-US" altLang="zh-CN" sz="1100" dirty="0">
                <a:latin typeface="微软雅黑" panose="020B0503020204020204" pitchFamily="34" charset="-122"/>
                <a:ea typeface="微软雅黑" panose="020B0503020204020204" pitchFamily="34" charset="-122"/>
              </a:rPr>
              <a:t>02</a:t>
            </a:r>
            <a:r>
              <a:rPr lang="zh-CN" altLang="en-US" sz="1100"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00" dirty="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p:txBody>
      </p:sp>
      <p:sp>
        <p:nvSpPr>
          <p:cNvPr id="24" name="TextBox 23"/>
          <p:cNvSpPr txBox="1"/>
          <p:nvPr/>
        </p:nvSpPr>
        <p:spPr>
          <a:xfrm>
            <a:off x="6588225" y="3835460"/>
            <a:ext cx="2376263" cy="752514"/>
          </a:xfrm>
          <a:prstGeom prst="rect">
            <a:avLst/>
          </a:prstGeom>
          <a:noFill/>
        </p:spPr>
        <p:txBody>
          <a:bodyPr wrap="square" rtlCol="0">
            <a:spAutoFit/>
          </a:bodyPr>
          <a:lstStyle/>
          <a:p>
            <a:pPr>
              <a:lnSpc>
                <a:spcPct val="130000"/>
              </a:lnSpc>
              <a:defRPr/>
            </a:pPr>
            <a:r>
              <a:rPr lang="en-US" altLang="zh-CN" sz="1100" dirty="0">
                <a:latin typeface="微软雅黑" panose="020B0503020204020204" pitchFamily="34" charset="-122"/>
                <a:ea typeface="微软雅黑" panose="020B0503020204020204" pitchFamily="34" charset="-122"/>
              </a:rPr>
              <a:t>03</a:t>
            </a:r>
            <a:r>
              <a:rPr lang="zh-CN" altLang="en-US" sz="1100"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00" dirty="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4000">
                                          <p:cBhvr additive="base">
                                            <p:cTn id="7" dur="500" fill="hold"/>
                                            <p:tgtEl>
                                              <p:spTgt spid="18"/>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44000">
                                      <p:stCondLst>
                                        <p:cond delay="300"/>
                                      </p:stCondLst>
                                      <p:childTnLst>
                                        <p:set>
                                          <p:cBhvr>
                                            <p:cTn id="10" dur="1" fill="hold">
                                              <p:stCondLst>
                                                <p:cond delay="0"/>
                                              </p:stCondLst>
                                            </p:cTn>
                                            <p:tgtEl>
                                              <p:spTgt spid="13"/>
                                            </p:tgtEl>
                                            <p:attrNameLst>
                                              <p:attrName>style.visibility</p:attrName>
                                            </p:attrNameLst>
                                          </p:cBhvr>
                                          <p:to>
                                            <p:strVal val="visible"/>
                                          </p:to>
                                        </p:set>
                                        <p:anim calcmode="lin" valueType="num" p14:bounceEnd="44000">
                                          <p:cBhvr additive="base">
                                            <p:cTn id="11" dur="500" fill="hold"/>
                                            <p:tgtEl>
                                              <p:spTgt spid="13"/>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3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ppt_x</p:attrName>
                                            </p:attrNameLst>
                                          </p:cBhvr>
                                          <p:tavLst>
                                            <p:tav tm="0">
                                              <p:val>
                                                <p:strVal val="#ppt_x-#ppt_w*1.125000"/>
                                              </p:val>
                                            </p:tav>
                                            <p:tav tm="100000">
                                              <p:val>
                                                <p:strVal val="#ppt_x"/>
                                              </p:val>
                                            </p:tav>
                                          </p:tavLst>
                                        </p:anim>
                                        <p:animEffect transition="in" filter="wipe(right)">
                                          <p:cBhvr>
                                            <p:cTn id="16" dur="500"/>
                                            <p:tgtEl>
                                              <p:spTgt spid="5"/>
                                            </p:tgtEl>
                                          </p:cBhvr>
                                        </p:animEffect>
                                      </p:childTnLst>
                                    </p:cTn>
                                  </p:par>
                                  <p:par>
                                    <p:cTn id="17" presetID="2" presetClass="entr" presetSubtype="4" fill="hold" nodeType="withEffect" p14:presetBounceEnd="44000">
                                      <p:stCondLst>
                                        <p:cond delay="600"/>
                                      </p:stCondLst>
                                      <p:childTnLst>
                                        <p:set>
                                          <p:cBhvr>
                                            <p:cTn id="18" dur="1" fill="hold">
                                              <p:stCondLst>
                                                <p:cond delay="0"/>
                                              </p:stCondLst>
                                            </p:cTn>
                                            <p:tgtEl>
                                              <p:spTgt spid="8"/>
                                            </p:tgtEl>
                                            <p:attrNameLst>
                                              <p:attrName>style.visibility</p:attrName>
                                            </p:attrNameLst>
                                          </p:cBhvr>
                                          <p:to>
                                            <p:strVal val="visible"/>
                                          </p:to>
                                        </p:set>
                                        <p:anim calcmode="lin" valueType="num" p14:bounceEnd="44000">
                                          <p:cBhvr additive="base">
                                            <p:cTn id="19" dur="500" fill="hold"/>
                                            <p:tgtEl>
                                              <p:spTgt spid="8"/>
                                            </p:tgtEl>
                                            <p:attrNameLst>
                                              <p:attrName>ppt_x</p:attrName>
                                            </p:attrNameLst>
                                          </p:cBhvr>
                                          <p:tavLst>
                                            <p:tav tm="0">
                                              <p:val>
                                                <p:strVal val="#ppt_x"/>
                                              </p:val>
                                            </p:tav>
                                            <p:tav tm="100000">
                                              <p:val>
                                                <p:strVal val="#ppt_x"/>
                                              </p:val>
                                            </p:tav>
                                          </p:tavLst>
                                        </p:anim>
                                        <p:anim calcmode="lin" valueType="num" p14:bounceEnd="44000">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12" presetClass="entr" presetSubtype="8" fill="hold" grpId="0" nodeType="withEffect">
                                      <p:stCondLst>
                                        <p:cond delay="6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ppt_x</p:attrName>
                                            </p:attrNameLst>
                                          </p:cBhvr>
                                          <p:tavLst>
                                            <p:tav tm="0">
                                              <p:val>
                                                <p:strVal val="#ppt_x-#ppt_w*1.125000"/>
                                              </p:val>
                                            </p:tav>
                                            <p:tav tm="100000">
                                              <p:val>
                                                <p:strVal val="#ppt_x"/>
                                              </p:val>
                                            </p:tav>
                                          </p:tavLst>
                                        </p:anim>
                                        <p:animEffect transition="in" filter="wipe(right)">
                                          <p:cBhvr>
                                            <p:cTn id="24" dur="500"/>
                                            <p:tgtEl>
                                              <p:spTgt spid="6"/>
                                            </p:tgtEl>
                                          </p:cBhvr>
                                        </p:animEffect>
                                      </p:childTnLst>
                                    </p:cTn>
                                  </p:par>
                                  <p:par>
                                    <p:cTn id="25" presetID="12" presetClass="entr" presetSubtype="8" fill="hold" grpId="0" nodeType="withEffect">
                                      <p:stCondLst>
                                        <p:cond delay="9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p:tgtEl>
                                              <p:spTgt spid="7"/>
                                            </p:tgtEl>
                                            <p:attrNameLst>
                                              <p:attrName>ppt_x</p:attrName>
                                            </p:attrNameLst>
                                          </p:cBhvr>
                                          <p:tavLst>
                                            <p:tav tm="0">
                                              <p:val>
                                                <p:strVal val="#ppt_x-#ppt_w*1.125000"/>
                                              </p:val>
                                            </p:tav>
                                            <p:tav tm="100000">
                                              <p:val>
                                                <p:strVal val="#ppt_x"/>
                                              </p:val>
                                            </p:tav>
                                          </p:tavLst>
                                        </p:anim>
                                        <p:animEffect transition="in" filter="wipe(right)">
                                          <p:cBhvr>
                                            <p:cTn id="28" dur="500"/>
                                            <p:tgtEl>
                                              <p:spTgt spid="7"/>
                                            </p:tgtEl>
                                          </p:cBhvr>
                                        </p:animEffect>
                                      </p:childTnLst>
                                    </p:cTn>
                                  </p:par>
                                </p:childTnLst>
                              </p:cTn>
                            </p:par>
                            <p:par>
                              <p:cTn id="29" fill="hold">
                                <p:stCondLst>
                                  <p:cond delay="500"/>
                                </p:stCondLst>
                                <p:childTnLst>
                                  <p:par>
                                    <p:cTn id="30" presetID="18" presetClass="entr" presetSubtype="3"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strips(upRight)">
                                          <p:cBhvr>
                                            <p:cTn id="32" dur="500"/>
                                            <p:tgtEl>
                                              <p:spTgt spid="3"/>
                                            </p:tgtEl>
                                          </p:cBhvr>
                                        </p:animEffect>
                                      </p:childTnLst>
                                    </p:cTn>
                                  </p:par>
                                  <p:par>
                                    <p:cTn id="33" presetID="18" presetClass="entr" presetSubtype="3" fill="hold" grpId="0" nodeType="withEffect">
                                      <p:stCondLst>
                                        <p:cond delay="300"/>
                                      </p:stCondLst>
                                      <p:childTnLst>
                                        <p:set>
                                          <p:cBhvr>
                                            <p:cTn id="34" dur="1" fill="hold">
                                              <p:stCondLst>
                                                <p:cond delay="0"/>
                                              </p:stCondLst>
                                            </p:cTn>
                                            <p:tgtEl>
                                              <p:spTgt spid="4"/>
                                            </p:tgtEl>
                                            <p:attrNameLst>
                                              <p:attrName>style.visibility</p:attrName>
                                            </p:attrNameLst>
                                          </p:cBhvr>
                                          <p:to>
                                            <p:strVal val="visible"/>
                                          </p:to>
                                        </p:set>
                                        <p:animEffect transition="in" filter="strips(upRight)">
                                          <p:cBhvr>
                                            <p:cTn id="35" dur="500"/>
                                            <p:tgtEl>
                                              <p:spTgt spid="4"/>
                                            </p:tgtEl>
                                          </p:cBhvr>
                                        </p:animEffect>
                                      </p:childTnLst>
                                    </p:cTn>
                                  </p:par>
                                  <p:par>
                                    <p:cTn id="36" presetID="18" presetClass="entr" presetSubtype="3" fill="hold" grpId="0" nodeType="withEffect">
                                      <p:stCondLst>
                                        <p:cond delay="600"/>
                                      </p:stCondLst>
                                      <p:childTnLst>
                                        <p:set>
                                          <p:cBhvr>
                                            <p:cTn id="37" dur="1" fill="hold">
                                              <p:stCondLst>
                                                <p:cond delay="0"/>
                                              </p:stCondLst>
                                            </p:cTn>
                                            <p:tgtEl>
                                              <p:spTgt spid="23"/>
                                            </p:tgtEl>
                                            <p:attrNameLst>
                                              <p:attrName>style.visibility</p:attrName>
                                            </p:attrNameLst>
                                          </p:cBhvr>
                                          <p:to>
                                            <p:strVal val="visible"/>
                                          </p:to>
                                        </p:set>
                                        <p:animEffect transition="in" filter="strips(upRight)">
                                          <p:cBhvr>
                                            <p:cTn id="38" dur="500"/>
                                            <p:tgtEl>
                                              <p:spTgt spid="23"/>
                                            </p:tgtEl>
                                          </p:cBhvr>
                                        </p:animEffect>
                                      </p:childTnLst>
                                    </p:cTn>
                                  </p:par>
                                  <p:par>
                                    <p:cTn id="39" presetID="18" presetClass="entr" presetSubtype="3" fill="hold" grpId="0" nodeType="withEffect">
                                      <p:stCondLst>
                                        <p:cond delay="900"/>
                                      </p:stCondLst>
                                      <p:childTnLst>
                                        <p:set>
                                          <p:cBhvr>
                                            <p:cTn id="40" dur="1" fill="hold">
                                              <p:stCondLst>
                                                <p:cond delay="0"/>
                                              </p:stCondLst>
                                            </p:cTn>
                                            <p:tgtEl>
                                              <p:spTgt spid="24"/>
                                            </p:tgtEl>
                                            <p:attrNameLst>
                                              <p:attrName>style.visibility</p:attrName>
                                            </p:attrNameLst>
                                          </p:cBhvr>
                                          <p:to>
                                            <p:strVal val="visible"/>
                                          </p:to>
                                        </p:set>
                                        <p:animEffect transition="in" filter="strips(upRight)">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23"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3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3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ppt_x</p:attrName>
                                            </p:attrNameLst>
                                          </p:cBhvr>
                                          <p:tavLst>
                                            <p:tav tm="0">
                                              <p:val>
                                                <p:strVal val="#ppt_x-#ppt_w*1.125000"/>
                                              </p:val>
                                            </p:tav>
                                            <p:tav tm="100000">
                                              <p:val>
                                                <p:strVal val="#ppt_x"/>
                                              </p:val>
                                            </p:tav>
                                          </p:tavLst>
                                        </p:anim>
                                        <p:animEffect transition="in" filter="wipe(right)">
                                          <p:cBhvr>
                                            <p:cTn id="16" dur="500"/>
                                            <p:tgtEl>
                                              <p:spTgt spid="5"/>
                                            </p:tgtEl>
                                          </p:cBhvr>
                                        </p:animEffect>
                                      </p:childTnLst>
                                    </p:cTn>
                                  </p:par>
                                  <p:par>
                                    <p:cTn id="17" presetID="2" presetClass="entr" presetSubtype="4" fill="hold" nodeType="withEffect">
                                      <p:stCondLst>
                                        <p:cond delay="6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12" presetClass="entr" presetSubtype="8" fill="hold" grpId="0" nodeType="withEffect">
                                      <p:stCondLst>
                                        <p:cond delay="6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ppt_x</p:attrName>
                                            </p:attrNameLst>
                                          </p:cBhvr>
                                          <p:tavLst>
                                            <p:tav tm="0">
                                              <p:val>
                                                <p:strVal val="#ppt_x-#ppt_w*1.125000"/>
                                              </p:val>
                                            </p:tav>
                                            <p:tav tm="100000">
                                              <p:val>
                                                <p:strVal val="#ppt_x"/>
                                              </p:val>
                                            </p:tav>
                                          </p:tavLst>
                                        </p:anim>
                                        <p:animEffect transition="in" filter="wipe(right)">
                                          <p:cBhvr>
                                            <p:cTn id="24" dur="500"/>
                                            <p:tgtEl>
                                              <p:spTgt spid="6"/>
                                            </p:tgtEl>
                                          </p:cBhvr>
                                        </p:animEffect>
                                      </p:childTnLst>
                                    </p:cTn>
                                  </p:par>
                                  <p:par>
                                    <p:cTn id="25" presetID="12" presetClass="entr" presetSubtype="8" fill="hold" grpId="0" nodeType="withEffect">
                                      <p:stCondLst>
                                        <p:cond delay="9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p:tgtEl>
                                              <p:spTgt spid="7"/>
                                            </p:tgtEl>
                                            <p:attrNameLst>
                                              <p:attrName>ppt_x</p:attrName>
                                            </p:attrNameLst>
                                          </p:cBhvr>
                                          <p:tavLst>
                                            <p:tav tm="0">
                                              <p:val>
                                                <p:strVal val="#ppt_x-#ppt_w*1.125000"/>
                                              </p:val>
                                            </p:tav>
                                            <p:tav tm="100000">
                                              <p:val>
                                                <p:strVal val="#ppt_x"/>
                                              </p:val>
                                            </p:tav>
                                          </p:tavLst>
                                        </p:anim>
                                        <p:animEffect transition="in" filter="wipe(right)">
                                          <p:cBhvr>
                                            <p:cTn id="28" dur="500"/>
                                            <p:tgtEl>
                                              <p:spTgt spid="7"/>
                                            </p:tgtEl>
                                          </p:cBhvr>
                                        </p:animEffect>
                                      </p:childTnLst>
                                    </p:cTn>
                                  </p:par>
                                </p:childTnLst>
                              </p:cTn>
                            </p:par>
                            <p:par>
                              <p:cTn id="29" fill="hold">
                                <p:stCondLst>
                                  <p:cond delay="500"/>
                                </p:stCondLst>
                                <p:childTnLst>
                                  <p:par>
                                    <p:cTn id="30" presetID="18" presetClass="entr" presetSubtype="3"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strips(upRight)">
                                          <p:cBhvr>
                                            <p:cTn id="32" dur="500"/>
                                            <p:tgtEl>
                                              <p:spTgt spid="3"/>
                                            </p:tgtEl>
                                          </p:cBhvr>
                                        </p:animEffect>
                                      </p:childTnLst>
                                    </p:cTn>
                                  </p:par>
                                  <p:par>
                                    <p:cTn id="33" presetID="18" presetClass="entr" presetSubtype="3" fill="hold" grpId="0" nodeType="withEffect">
                                      <p:stCondLst>
                                        <p:cond delay="300"/>
                                      </p:stCondLst>
                                      <p:childTnLst>
                                        <p:set>
                                          <p:cBhvr>
                                            <p:cTn id="34" dur="1" fill="hold">
                                              <p:stCondLst>
                                                <p:cond delay="0"/>
                                              </p:stCondLst>
                                            </p:cTn>
                                            <p:tgtEl>
                                              <p:spTgt spid="4"/>
                                            </p:tgtEl>
                                            <p:attrNameLst>
                                              <p:attrName>style.visibility</p:attrName>
                                            </p:attrNameLst>
                                          </p:cBhvr>
                                          <p:to>
                                            <p:strVal val="visible"/>
                                          </p:to>
                                        </p:set>
                                        <p:animEffect transition="in" filter="strips(upRight)">
                                          <p:cBhvr>
                                            <p:cTn id="35" dur="500"/>
                                            <p:tgtEl>
                                              <p:spTgt spid="4"/>
                                            </p:tgtEl>
                                          </p:cBhvr>
                                        </p:animEffect>
                                      </p:childTnLst>
                                    </p:cTn>
                                  </p:par>
                                  <p:par>
                                    <p:cTn id="36" presetID="18" presetClass="entr" presetSubtype="3" fill="hold" grpId="0" nodeType="withEffect">
                                      <p:stCondLst>
                                        <p:cond delay="600"/>
                                      </p:stCondLst>
                                      <p:childTnLst>
                                        <p:set>
                                          <p:cBhvr>
                                            <p:cTn id="37" dur="1" fill="hold">
                                              <p:stCondLst>
                                                <p:cond delay="0"/>
                                              </p:stCondLst>
                                            </p:cTn>
                                            <p:tgtEl>
                                              <p:spTgt spid="23"/>
                                            </p:tgtEl>
                                            <p:attrNameLst>
                                              <p:attrName>style.visibility</p:attrName>
                                            </p:attrNameLst>
                                          </p:cBhvr>
                                          <p:to>
                                            <p:strVal val="visible"/>
                                          </p:to>
                                        </p:set>
                                        <p:animEffect transition="in" filter="strips(upRight)">
                                          <p:cBhvr>
                                            <p:cTn id="38" dur="500"/>
                                            <p:tgtEl>
                                              <p:spTgt spid="23"/>
                                            </p:tgtEl>
                                          </p:cBhvr>
                                        </p:animEffect>
                                      </p:childTnLst>
                                    </p:cTn>
                                  </p:par>
                                  <p:par>
                                    <p:cTn id="39" presetID="18" presetClass="entr" presetSubtype="3" fill="hold" grpId="0" nodeType="withEffect">
                                      <p:stCondLst>
                                        <p:cond delay="900"/>
                                      </p:stCondLst>
                                      <p:childTnLst>
                                        <p:set>
                                          <p:cBhvr>
                                            <p:cTn id="40" dur="1" fill="hold">
                                              <p:stCondLst>
                                                <p:cond delay="0"/>
                                              </p:stCondLst>
                                            </p:cTn>
                                            <p:tgtEl>
                                              <p:spTgt spid="24"/>
                                            </p:tgtEl>
                                            <p:attrNameLst>
                                              <p:attrName>style.visibility</p:attrName>
                                            </p:attrNameLst>
                                          </p:cBhvr>
                                          <p:to>
                                            <p:strVal val="visible"/>
                                          </p:to>
                                        </p:set>
                                        <p:animEffect transition="in" filter="strips(upRight)">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23" grpId="0"/>
          <p:bldP spid="2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 作 不 足 之 处</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02" name="Picture 2"/>
          <p:cNvPicPr>
            <a:picLocks noChangeAspect="1" noChangeArrowheads="1"/>
          </p:cNvPicPr>
          <p:nvPr/>
        </p:nvPicPr>
        <p:blipFill>
          <a:blip r:embed="rId1" cstate="print">
            <a:grayscl/>
            <a:lum bright="-6000"/>
            <a:extLst>
              <a:ext uri="{28A0092B-C50C-407E-A947-70E740481C1C}">
                <a14:useLocalDpi xmlns:a14="http://schemas.microsoft.com/office/drawing/2010/main" val="0"/>
              </a:ext>
            </a:extLst>
          </a:blip>
          <a:srcRect/>
          <a:stretch>
            <a:fillRect/>
          </a:stretch>
        </p:blipFill>
        <p:spPr bwMode="gray">
          <a:xfrm>
            <a:off x="3914707" y="3815662"/>
            <a:ext cx="3363104" cy="70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椭圆 102"/>
          <p:cNvSpPr/>
          <p:nvPr/>
        </p:nvSpPr>
        <p:spPr>
          <a:xfrm>
            <a:off x="4300369" y="1761809"/>
            <a:ext cx="2460943" cy="2461133"/>
          </a:xfrm>
          <a:prstGeom prst="ellipse">
            <a:avLst/>
          </a:prstGeom>
          <a:solidFill>
            <a:srgbClr val="0070C0"/>
          </a:solidFill>
          <a:ln w="3175" cap="flat" cmpd="sng" algn="ctr">
            <a:solidFill>
              <a:srgbClr val="D7D7D7"/>
            </a:solidFill>
            <a:prstDash val="solid"/>
          </a:ln>
          <a:effectLst>
            <a:outerShdw blurRad="50800" dist="38100" dir="5400000" algn="t" rotWithShape="0">
              <a:prstClr val="black">
                <a:alpha val="40000"/>
              </a:prstClr>
            </a:outerShdw>
          </a:effectLst>
        </p:spPr>
        <p:txBody>
          <a:bodyPr lIns="0" tIns="34295" rIns="0" bIns="34295" anchor="ctr"/>
          <a:lstStyle/>
          <a:p>
            <a:pPr algn="ctr" fontAlgn="base">
              <a:lnSpc>
                <a:spcPct val="120000"/>
              </a:lnSpc>
              <a:spcBef>
                <a:spcPts val="450"/>
              </a:spcBef>
              <a:spcAft>
                <a:spcPts val="450"/>
              </a:spcAft>
              <a:defRPr/>
            </a:pPr>
            <a:endParaRPr lang="en-US" sz="2100" kern="0" dirty="0">
              <a:solidFill>
                <a:sysClr val="window" lastClr="FFFFFF"/>
              </a:solidFill>
              <a:latin typeface="Impact" panose="020B0806030902050204" pitchFamily="34" charset="0"/>
              <a:ea typeface="微软雅黑" panose="020B0503020204020204" pitchFamily="34" charset="-122"/>
            </a:endParaRPr>
          </a:p>
        </p:txBody>
      </p:sp>
      <p:sp>
        <p:nvSpPr>
          <p:cNvPr id="104" name="Rectangle 12"/>
          <p:cNvSpPr>
            <a:spLocks noChangeArrowheads="1"/>
          </p:cNvSpPr>
          <p:nvPr/>
        </p:nvSpPr>
        <p:spPr bwMode="gray">
          <a:xfrm>
            <a:off x="5545942" y="299663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05" name="Rectangle 13"/>
          <p:cNvSpPr>
            <a:spLocks noChangeArrowheads="1"/>
          </p:cNvSpPr>
          <p:nvPr/>
        </p:nvSpPr>
        <p:spPr bwMode="gray">
          <a:xfrm>
            <a:off x="5545942" y="299663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06" name="Rectangle 14"/>
          <p:cNvSpPr>
            <a:spLocks noChangeArrowheads="1"/>
          </p:cNvSpPr>
          <p:nvPr/>
        </p:nvSpPr>
        <p:spPr bwMode="gray">
          <a:xfrm>
            <a:off x="5545942" y="299663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07" name="Rectangle 15"/>
          <p:cNvSpPr>
            <a:spLocks noChangeArrowheads="1"/>
          </p:cNvSpPr>
          <p:nvPr/>
        </p:nvSpPr>
        <p:spPr bwMode="gray">
          <a:xfrm>
            <a:off x="5545942" y="299663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08" name="Rectangle 16"/>
          <p:cNvSpPr>
            <a:spLocks noChangeArrowheads="1"/>
          </p:cNvSpPr>
          <p:nvPr/>
        </p:nvSpPr>
        <p:spPr bwMode="gray">
          <a:xfrm>
            <a:off x="5545942" y="299663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09" name="Rectangle 17"/>
          <p:cNvSpPr>
            <a:spLocks noChangeArrowheads="1"/>
          </p:cNvSpPr>
          <p:nvPr/>
        </p:nvSpPr>
        <p:spPr bwMode="gray">
          <a:xfrm>
            <a:off x="5545942" y="299663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10" name="Rectangle 18"/>
          <p:cNvSpPr>
            <a:spLocks noChangeArrowheads="1"/>
          </p:cNvSpPr>
          <p:nvPr/>
        </p:nvSpPr>
        <p:spPr bwMode="gray">
          <a:xfrm>
            <a:off x="5545942" y="299663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11" name="Rectangle 19"/>
          <p:cNvSpPr>
            <a:spLocks noChangeArrowheads="1"/>
          </p:cNvSpPr>
          <p:nvPr/>
        </p:nvSpPr>
        <p:spPr bwMode="gray">
          <a:xfrm>
            <a:off x="5545942" y="299663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12" name="Rectangle 20"/>
          <p:cNvSpPr>
            <a:spLocks noChangeArrowheads="1"/>
          </p:cNvSpPr>
          <p:nvPr/>
        </p:nvSpPr>
        <p:spPr bwMode="gray">
          <a:xfrm>
            <a:off x="5545942" y="299663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13" name="Freeform 21"/>
          <p:cNvSpPr/>
          <p:nvPr/>
        </p:nvSpPr>
        <p:spPr bwMode="gray">
          <a:xfrm>
            <a:off x="5545942" y="2996639"/>
            <a:ext cx="1191" cy="0"/>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0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zh-CN" sz="1500" kern="0" dirty="0">
              <a:solidFill>
                <a:sysClr val="windowText" lastClr="000000"/>
              </a:solidFill>
              <a:latin typeface="微软雅黑" panose="020B0503020204020204" pitchFamily="34" charset="-122"/>
              <a:ea typeface="微软雅黑" panose="020B0503020204020204" pitchFamily="34" charset="-122"/>
            </a:endParaRPr>
          </a:p>
        </p:txBody>
      </p:sp>
      <p:grpSp>
        <p:nvGrpSpPr>
          <p:cNvPr id="114" name="Group 33"/>
          <p:cNvGrpSpPr/>
          <p:nvPr/>
        </p:nvGrpSpPr>
        <p:grpSpPr bwMode="auto">
          <a:xfrm>
            <a:off x="4553922" y="2012880"/>
            <a:ext cx="1979277" cy="1959182"/>
            <a:chOff x="3642" y="1678"/>
            <a:chExt cx="1422" cy="1408"/>
          </a:xfrm>
        </p:grpSpPr>
        <p:grpSp>
          <p:nvGrpSpPr>
            <p:cNvPr id="115" name="Group 34"/>
            <p:cNvGrpSpPr/>
            <p:nvPr/>
          </p:nvGrpSpPr>
          <p:grpSpPr bwMode="auto">
            <a:xfrm>
              <a:off x="3642" y="1678"/>
              <a:ext cx="1422" cy="1408"/>
              <a:chOff x="3642" y="1678"/>
              <a:chExt cx="1422" cy="1408"/>
            </a:xfrm>
          </p:grpSpPr>
          <p:sp>
            <p:nvSpPr>
              <p:cNvPr id="129" name="Freeform 35"/>
              <p:cNvSpPr/>
              <p:nvPr/>
            </p:nvSpPr>
            <p:spPr bwMode="gray">
              <a:xfrm>
                <a:off x="3987" y="1762"/>
                <a:ext cx="49" cy="62"/>
              </a:xfrm>
              <a:custGeom>
                <a:avLst/>
                <a:gdLst>
                  <a:gd name="T0" fmla="*/ 0 w 35"/>
                  <a:gd name="T1" fmla="*/ 220 h 45"/>
                  <a:gd name="T2" fmla="*/ 413 w 35"/>
                  <a:gd name="T3" fmla="*/ 0 h 45"/>
                  <a:gd name="T4" fmla="*/ 1021 w 35"/>
                  <a:gd name="T5" fmla="*/ 856 h 45"/>
                  <a:gd name="T6" fmla="*/ 560 w 35"/>
                  <a:gd name="T7" fmla="*/ 1102 h 45"/>
                  <a:gd name="T8" fmla="*/ 0 w 35"/>
                  <a:gd name="T9" fmla="*/ 220 h 45"/>
                  <a:gd name="T10" fmla="*/ 0 60000 65536"/>
                  <a:gd name="T11" fmla="*/ 0 60000 65536"/>
                  <a:gd name="T12" fmla="*/ 0 60000 65536"/>
                  <a:gd name="T13" fmla="*/ 0 60000 65536"/>
                  <a:gd name="T14" fmla="*/ 0 60000 65536"/>
                  <a:gd name="T15" fmla="*/ 0 w 35"/>
                  <a:gd name="T16" fmla="*/ 0 h 45"/>
                  <a:gd name="T17" fmla="*/ 35 w 35"/>
                  <a:gd name="T18" fmla="*/ 45 h 45"/>
                </a:gdLst>
                <a:ahLst/>
                <a:cxnLst>
                  <a:cxn ang="T10">
                    <a:pos x="T0" y="T1"/>
                  </a:cxn>
                  <a:cxn ang="T11">
                    <a:pos x="T2" y="T3"/>
                  </a:cxn>
                  <a:cxn ang="T12">
                    <a:pos x="T4" y="T5"/>
                  </a:cxn>
                  <a:cxn ang="T13">
                    <a:pos x="T6" y="T7"/>
                  </a:cxn>
                  <a:cxn ang="T14">
                    <a:pos x="T8" y="T9"/>
                  </a:cxn>
                </a:cxnLst>
                <a:rect l="T15" t="T16" r="T17" b="T18"/>
                <a:pathLst>
                  <a:path w="35" h="45">
                    <a:moveTo>
                      <a:pt x="0" y="9"/>
                    </a:moveTo>
                    <a:lnTo>
                      <a:pt x="14" y="0"/>
                    </a:lnTo>
                    <a:lnTo>
                      <a:pt x="35" y="35"/>
                    </a:lnTo>
                    <a:lnTo>
                      <a:pt x="19" y="45"/>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30" name="Rectangle 36"/>
              <p:cNvSpPr>
                <a:spLocks noChangeArrowheads="1"/>
              </p:cNvSpPr>
              <p:nvPr/>
            </p:nvSpPr>
            <p:spPr bwMode="gray">
              <a:xfrm>
                <a:off x="4342" y="1678"/>
                <a:ext cx="22" cy="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500" kern="0" noProof="1">
                  <a:solidFill>
                    <a:srgbClr val="FFFFFF"/>
                  </a:solidFill>
                  <a:latin typeface="微软雅黑" panose="020B0503020204020204" pitchFamily="34" charset="-122"/>
                  <a:ea typeface="微软雅黑" panose="020B0503020204020204" pitchFamily="34" charset="-122"/>
                </a:endParaRPr>
              </a:p>
            </p:txBody>
          </p:sp>
          <p:sp>
            <p:nvSpPr>
              <p:cNvPr id="131" name="Freeform 37"/>
              <p:cNvSpPr/>
              <p:nvPr/>
            </p:nvSpPr>
            <p:spPr bwMode="gray">
              <a:xfrm>
                <a:off x="3728" y="2019"/>
                <a:ext cx="60" cy="46"/>
              </a:xfrm>
              <a:custGeom>
                <a:avLst/>
                <a:gdLst>
                  <a:gd name="T0" fmla="*/ 0 w 45"/>
                  <a:gd name="T1" fmla="*/ 216 h 35"/>
                  <a:gd name="T2" fmla="*/ 172 w 45"/>
                  <a:gd name="T3" fmla="*/ 0 h 35"/>
                  <a:gd name="T4" fmla="*/ 805 w 45"/>
                  <a:gd name="T5" fmla="*/ 296 h 35"/>
                  <a:gd name="T6" fmla="*/ 635 w 45"/>
                  <a:gd name="T7" fmla="*/ 538 h 35"/>
                  <a:gd name="T8" fmla="*/ 0 w 45"/>
                  <a:gd name="T9" fmla="*/ 216 h 35"/>
                  <a:gd name="T10" fmla="*/ 0 60000 65536"/>
                  <a:gd name="T11" fmla="*/ 0 60000 65536"/>
                  <a:gd name="T12" fmla="*/ 0 60000 65536"/>
                  <a:gd name="T13" fmla="*/ 0 60000 65536"/>
                  <a:gd name="T14" fmla="*/ 0 60000 65536"/>
                  <a:gd name="T15" fmla="*/ 0 w 45"/>
                  <a:gd name="T16" fmla="*/ 0 h 35"/>
                  <a:gd name="T17" fmla="*/ 45 w 45"/>
                  <a:gd name="T18" fmla="*/ 35 h 35"/>
                </a:gdLst>
                <a:ahLst/>
                <a:cxnLst>
                  <a:cxn ang="T10">
                    <a:pos x="T0" y="T1"/>
                  </a:cxn>
                  <a:cxn ang="T11">
                    <a:pos x="T2" y="T3"/>
                  </a:cxn>
                  <a:cxn ang="T12">
                    <a:pos x="T4" y="T5"/>
                  </a:cxn>
                  <a:cxn ang="T13">
                    <a:pos x="T6" y="T7"/>
                  </a:cxn>
                  <a:cxn ang="T14">
                    <a:pos x="T8" y="T9"/>
                  </a:cxn>
                </a:cxnLst>
                <a:rect l="T15" t="T16" r="T17" b="T18"/>
                <a:pathLst>
                  <a:path w="45" h="35">
                    <a:moveTo>
                      <a:pt x="0" y="14"/>
                    </a:moveTo>
                    <a:lnTo>
                      <a:pt x="10" y="0"/>
                    </a:lnTo>
                    <a:lnTo>
                      <a:pt x="45" y="19"/>
                    </a:lnTo>
                    <a:lnTo>
                      <a:pt x="36" y="35"/>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32" name="Rectangle 38"/>
              <p:cNvSpPr>
                <a:spLocks noChangeArrowheads="1"/>
              </p:cNvSpPr>
              <p:nvPr/>
            </p:nvSpPr>
            <p:spPr bwMode="gray">
              <a:xfrm>
                <a:off x="3642" y="2367"/>
                <a:ext cx="55" cy="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500" kern="0" noProof="1">
                  <a:solidFill>
                    <a:srgbClr val="FFFFFF"/>
                  </a:solidFill>
                  <a:latin typeface="微软雅黑" panose="020B0503020204020204" pitchFamily="34" charset="-122"/>
                  <a:ea typeface="微软雅黑" panose="020B0503020204020204" pitchFamily="34" charset="-122"/>
                </a:endParaRPr>
              </a:p>
            </p:txBody>
          </p:sp>
          <p:sp>
            <p:nvSpPr>
              <p:cNvPr id="133" name="Freeform 39"/>
              <p:cNvSpPr/>
              <p:nvPr/>
            </p:nvSpPr>
            <p:spPr bwMode="gray">
              <a:xfrm>
                <a:off x="3728" y="2694"/>
                <a:ext cx="60" cy="49"/>
              </a:xfrm>
              <a:custGeom>
                <a:avLst/>
                <a:gdLst>
                  <a:gd name="T0" fmla="*/ 172 w 45"/>
                  <a:gd name="T1" fmla="*/ 478 h 38"/>
                  <a:gd name="T2" fmla="*/ 0 w 45"/>
                  <a:gd name="T3" fmla="*/ 269 h 38"/>
                  <a:gd name="T4" fmla="*/ 635 w 45"/>
                  <a:gd name="T5" fmla="*/ 0 h 38"/>
                  <a:gd name="T6" fmla="*/ 805 w 45"/>
                  <a:gd name="T7" fmla="*/ 209 h 38"/>
                  <a:gd name="T8" fmla="*/ 172 w 45"/>
                  <a:gd name="T9" fmla="*/ 478 h 38"/>
                  <a:gd name="T10" fmla="*/ 0 60000 65536"/>
                  <a:gd name="T11" fmla="*/ 0 60000 65536"/>
                  <a:gd name="T12" fmla="*/ 0 60000 65536"/>
                  <a:gd name="T13" fmla="*/ 0 60000 65536"/>
                  <a:gd name="T14" fmla="*/ 0 60000 65536"/>
                  <a:gd name="T15" fmla="*/ 0 w 45"/>
                  <a:gd name="T16" fmla="*/ 0 h 38"/>
                  <a:gd name="T17" fmla="*/ 45 w 45"/>
                  <a:gd name="T18" fmla="*/ 38 h 38"/>
                </a:gdLst>
                <a:ahLst/>
                <a:cxnLst>
                  <a:cxn ang="T10">
                    <a:pos x="T0" y="T1"/>
                  </a:cxn>
                  <a:cxn ang="T11">
                    <a:pos x="T2" y="T3"/>
                  </a:cxn>
                  <a:cxn ang="T12">
                    <a:pos x="T4" y="T5"/>
                  </a:cxn>
                  <a:cxn ang="T13">
                    <a:pos x="T6" y="T7"/>
                  </a:cxn>
                  <a:cxn ang="T14">
                    <a:pos x="T8" y="T9"/>
                  </a:cxn>
                </a:cxnLst>
                <a:rect l="T15" t="T16" r="T17" b="T18"/>
                <a:pathLst>
                  <a:path w="45" h="38">
                    <a:moveTo>
                      <a:pt x="10" y="38"/>
                    </a:moveTo>
                    <a:lnTo>
                      <a:pt x="0" y="22"/>
                    </a:lnTo>
                    <a:lnTo>
                      <a:pt x="36" y="0"/>
                    </a:lnTo>
                    <a:lnTo>
                      <a:pt x="45" y="17"/>
                    </a:lnTo>
                    <a:lnTo>
                      <a:pt x="1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34" name="Freeform 40"/>
              <p:cNvSpPr/>
              <p:nvPr/>
            </p:nvSpPr>
            <p:spPr bwMode="gray">
              <a:xfrm>
                <a:off x="3987" y="2936"/>
                <a:ext cx="49" cy="60"/>
              </a:xfrm>
              <a:custGeom>
                <a:avLst/>
                <a:gdLst>
                  <a:gd name="T0" fmla="*/ 413 w 35"/>
                  <a:gd name="T1" fmla="*/ 805 h 45"/>
                  <a:gd name="T2" fmla="*/ 0 w 35"/>
                  <a:gd name="T3" fmla="*/ 635 h 45"/>
                  <a:gd name="T4" fmla="*/ 560 w 35"/>
                  <a:gd name="T5" fmla="*/ 0 h 45"/>
                  <a:gd name="T6" fmla="*/ 1021 w 35"/>
                  <a:gd name="T7" fmla="*/ 172 h 45"/>
                  <a:gd name="T8" fmla="*/ 413 w 35"/>
                  <a:gd name="T9" fmla="*/ 805 h 45"/>
                  <a:gd name="T10" fmla="*/ 0 60000 65536"/>
                  <a:gd name="T11" fmla="*/ 0 60000 65536"/>
                  <a:gd name="T12" fmla="*/ 0 60000 65536"/>
                  <a:gd name="T13" fmla="*/ 0 60000 65536"/>
                  <a:gd name="T14" fmla="*/ 0 60000 65536"/>
                  <a:gd name="T15" fmla="*/ 0 w 35"/>
                  <a:gd name="T16" fmla="*/ 0 h 45"/>
                  <a:gd name="T17" fmla="*/ 35 w 35"/>
                  <a:gd name="T18" fmla="*/ 45 h 45"/>
                </a:gdLst>
                <a:ahLst/>
                <a:cxnLst>
                  <a:cxn ang="T10">
                    <a:pos x="T0" y="T1"/>
                  </a:cxn>
                  <a:cxn ang="T11">
                    <a:pos x="T2" y="T3"/>
                  </a:cxn>
                  <a:cxn ang="T12">
                    <a:pos x="T4" y="T5"/>
                  </a:cxn>
                  <a:cxn ang="T13">
                    <a:pos x="T6" y="T7"/>
                  </a:cxn>
                  <a:cxn ang="T14">
                    <a:pos x="T8" y="T9"/>
                  </a:cxn>
                </a:cxnLst>
                <a:rect l="T15" t="T16" r="T17" b="T18"/>
                <a:pathLst>
                  <a:path w="35" h="45">
                    <a:moveTo>
                      <a:pt x="14" y="45"/>
                    </a:moveTo>
                    <a:lnTo>
                      <a:pt x="0" y="36"/>
                    </a:lnTo>
                    <a:lnTo>
                      <a:pt x="19" y="0"/>
                    </a:lnTo>
                    <a:lnTo>
                      <a:pt x="35" y="10"/>
                    </a:lnTo>
                    <a:lnTo>
                      <a:pt x="14"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35" name="Rectangle 41"/>
              <p:cNvSpPr>
                <a:spLocks noChangeArrowheads="1"/>
              </p:cNvSpPr>
              <p:nvPr/>
            </p:nvSpPr>
            <p:spPr bwMode="gray">
              <a:xfrm>
                <a:off x="4342" y="3033"/>
                <a:ext cx="27" cy="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500" kern="0" noProof="1">
                  <a:solidFill>
                    <a:srgbClr val="FFFFFF"/>
                  </a:solidFill>
                  <a:latin typeface="微软雅黑" panose="020B0503020204020204" pitchFamily="34" charset="-122"/>
                  <a:ea typeface="微软雅黑" panose="020B0503020204020204" pitchFamily="34" charset="-122"/>
                </a:endParaRPr>
              </a:p>
            </p:txBody>
          </p:sp>
          <p:sp>
            <p:nvSpPr>
              <p:cNvPr id="136" name="Freeform 42"/>
              <p:cNvSpPr/>
              <p:nvPr/>
            </p:nvSpPr>
            <p:spPr bwMode="gray">
              <a:xfrm>
                <a:off x="4671" y="2936"/>
                <a:ext cx="49" cy="60"/>
              </a:xfrm>
              <a:custGeom>
                <a:avLst/>
                <a:gdLst>
                  <a:gd name="T0" fmla="*/ 789 w 36"/>
                  <a:gd name="T1" fmla="*/ 635 h 45"/>
                  <a:gd name="T2" fmla="*/ 411 w 36"/>
                  <a:gd name="T3" fmla="*/ 805 h 45"/>
                  <a:gd name="T4" fmla="*/ 0 w 36"/>
                  <a:gd name="T5" fmla="*/ 172 h 45"/>
                  <a:gd name="T6" fmla="*/ 302 w 36"/>
                  <a:gd name="T7" fmla="*/ 0 h 45"/>
                  <a:gd name="T8" fmla="*/ 789 w 36"/>
                  <a:gd name="T9" fmla="*/ 635 h 45"/>
                  <a:gd name="T10" fmla="*/ 0 60000 65536"/>
                  <a:gd name="T11" fmla="*/ 0 60000 65536"/>
                  <a:gd name="T12" fmla="*/ 0 60000 65536"/>
                  <a:gd name="T13" fmla="*/ 0 60000 65536"/>
                  <a:gd name="T14" fmla="*/ 0 60000 65536"/>
                  <a:gd name="T15" fmla="*/ 0 w 36"/>
                  <a:gd name="T16" fmla="*/ 0 h 45"/>
                  <a:gd name="T17" fmla="*/ 36 w 36"/>
                  <a:gd name="T18" fmla="*/ 45 h 45"/>
                </a:gdLst>
                <a:ahLst/>
                <a:cxnLst>
                  <a:cxn ang="T10">
                    <a:pos x="T0" y="T1"/>
                  </a:cxn>
                  <a:cxn ang="T11">
                    <a:pos x="T2" y="T3"/>
                  </a:cxn>
                  <a:cxn ang="T12">
                    <a:pos x="T4" y="T5"/>
                  </a:cxn>
                  <a:cxn ang="T13">
                    <a:pos x="T6" y="T7"/>
                  </a:cxn>
                  <a:cxn ang="T14">
                    <a:pos x="T8" y="T9"/>
                  </a:cxn>
                </a:cxnLst>
                <a:rect l="T15" t="T16" r="T17" b="T18"/>
                <a:pathLst>
                  <a:path w="36" h="45">
                    <a:moveTo>
                      <a:pt x="36" y="36"/>
                    </a:moveTo>
                    <a:lnTo>
                      <a:pt x="19" y="45"/>
                    </a:lnTo>
                    <a:lnTo>
                      <a:pt x="0" y="10"/>
                    </a:lnTo>
                    <a:lnTo>
                      <a:pt x="14" y="0"/>
                    </a:lnTo>
                    <a:lnTo>
                      <a:pt x="36" y="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37" name="Freeform 43"/>
              <p:cNvSpPr/>
              <p:nvPr/>
            </p:nvSpPr>
            <p:spPr bwMode="gray">
              <a:xfrm>
                <a:off x="4914" y="2697"/>
                <a:ext cx="61" cy="45"/>
              </a:xfrm>
              <a:custGeom>
                <a:avLst/>
                <a:gdLst>
                  <a:gd name="T0" fmla="*/ 948 w 45"/>
                  <a:gd name="T1" fmla="*/ 296 h 35"/>
                  <a:gd name="T2" fmla="*/ 733 w 45"/>
                  <a:gd name="T3" fmla="*/ 538 h 35"/>
                  <a:gd name="T4" fmla="*/ 0 w 45"/>
                  <a:gd name="T5" fmla="*/ 216 h 35"/>
                  <a:gd name="T6" fmla="*/ 190 w 45"/>
                  <a:gd name="T7" fmla="*/ 0 h 35"/>
                  <a:gd name="T8" fmla="*/ 948 w 45"/>
                  <a:gd name="T9" fmla="*/ 296 h 35"/>
                  <a:gd name="T10" fmla="*/ 0 60000 65536"/>
                  <a:gd name="T11" fmla="*/ 0 60000 65536"/>
                  <a:gd name="T12" fmla="*/ 0 60000 65536"/>
                  <a:gd name="T13" fmla="*/ 0 60000 65536"/>
                  <a:gd name="T14" fmla="*/ 0 60000 65536"/>
                  <a:gd name="T15" fmla="*/ 0 w 45"/>
                  <a:gd name="T16" fmla="*/ 0 h 35"/>
                  <a:gd name="T17" fmla="*/ 45 w 45"/>
                  <a:gd name="T18" fmla="*/ 35 h 35"/>
                </a:gdLst>
                <a:ahLst/>
                <a:cxnLst>
                  <a:cxn ang="T10">
                    <a:pos x="T0" y="T1"/>
                  </a:cxn>
                  <a:cxn ang="T11">
                    <a:pos x="T2" y="T3"/>
                  </a:cxn>
                  <a:cxn ang="T12">
                    <a:pos x="T4" y="T5"/>
                  </a:cxn>
                  <a:cxn ang="T13">
                    <a:pos x="T6" y="T7"/>
                  </a:cxn>
                  <a:cxn ang="T14">
                    <a:pos x="T8" y="T9"/>
                  </a:cxn>
                </a:cxnLst>
                <a:rect l="T15" t="T16" r="T17" b="T18"/>
                <a:pathLst>
                  <a:path w="45" h="35">
                    <a:moveTo>
                      <a:pt x="45" y="19"/>
                    </a:moveTo>
                    <a:lnTo>
                      <a:pt x="35" y="35"/>
                    </a:lnTo>
                    <a:lnTo>
                      <a:pt x="0" y="14"/>
                    </a:lnTo>
                    <a:lnTo>
                      <a:pt x="9" y="0"/>
                    </a:lnTo>
                    <a:lnTo>
                      <a:pt x="45"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38" name="Rectangle 44"/>
              <p:cNvSpPr>
                <a:spLocks noChangeArrowheads="1"/>
              </p:cNvSpPr>
              <p:nvPr/>
            </p:nvSpPr>
            <p:spPr bwMode="gray">
              <a:xfrm>
                <a:off x="5010" y="2367"/>
                <a:ext cx="54" cy="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500" kern="0" noProof="1">
                  <a:solidFill>
                    <a:srgbClr val="FFFFFF"/>
                  </a:solidFill>
                  <a:latin typeface="微软雅黑" panose="020B0503020204020204" pitchFamily="34" charset="-122"/>
                  <a:ea typeface="微软雅黑" panose="020B0503020204020204" pitchFamily="34" charset="-122"/>
                </a:endParaRPr>
              </a:p>
            </p:txBody>
          </p:sp>
          <p:sp>
            <p:nvSpPr>
              <p:cNvPr id="139" name="Freeform 45"/>
              <p:cNvSpPr/>
              <p:nvPr/>
            </p:nvSpPr>
            <p:spPr bwMode="gray">
              <a:xfrm>
                <a:off x="4918" y="2017"/>
                <a:ext cx="57" cy="48"/>
              </a:xfrm>
              <a:custGeom>
                <a:avLst/>
                <a:gdLst>
                  <a:gd name="T0" fmla="*/ 551 w 43"/>
                  <a:gd name="T1" fmla="*/ 0 h 37"/>
                  <a:gd name="T2" fmla="*/ 729 w 43"/>
                  <a:gd name="T3" fmla="*/ 211 h 37"/>
                  <a:gd name="T4" fmla="*/ 114 w 43"/>
                  <a:gd name="T5" fmla="*/ 494 h 37"/>
                  <a:gd name="T6" fmla="*/ 0 w 43"/>
                  <a:gd name="T7" fmla="*/ 274 h 37"/>
                  <a:gd name="T8" fmla="*/ 551 w 43"/>
                  <a:gd name="T9" fmla="*/ 0 h 37"/>
                  <a:gd name="T10" fmla="*/ 0 60000 65536"/>
                  <a:gd name="T11" fmla="*/ 0 60000 65536"/>
                  <a:gd name="T12" fmla="*/ 0 60000 65536"/>
                  <a:gd name="T13" fmla="*/ 0 60000 65536"/>
                  <a:gd name="T14" fmla="*/ 0 60000 65536"/>
                  <a:gd name="T15" fmla="*/ 0 w 43"/>
                  <a:gd name="T16" fmla="*/ 0 h 37"/>
                  <a:gd name="T17" fmla="*/ 43 w 43"/>
                  <a:gd name="T18" fmla="*/ 37 h 37"/>
                </a:gdLst>
                <a:ahLst/>
                <a:cxnLst>
                  <a:cxn ang="T10">
                    <a:pos x="T0" y="T1"/>
                  </a:cxn>
                  <a:cxn ang="T11">
                    <a:pos x="T2" y="T3"/>
                  </a:cxn>
                  <a:cxn ang="T12">
                    <a:pos x="T4" y="T5"/>
                  </a:cxn>
                  <a:cxn ang="T13">
                    <a:pos x="T6" y="T7"/>
                  </a:cxn>
                  <a:cxn ang="T14">
                    <a:pos x="T8" y="T9"/>
                  </a:cxn>
                </a:cxnLst>
                <a:rect l="T15" t="T16" r="T17" b="T18"/>
                <a:pathLst>
                  <a:path w="43" h="37">
                    <a:moveTo>
                      <a:pt x="33" y="0"/>
                    </a:moveTo>
                    <a:lnTo>
                      <a:pt x="43" y="16"/>
                    </a:lnTo>
                    <a:lnTo>
                      <a:pt x="7" y="37"/>
                    </a:lnTo>
                    <a:lnTo>
                      <a:pt x="0" y="21"/>
                    </a:ln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40" name="Freeform 46"/>
              <p:cNvSpPr/>
              <p:nvPr/>
            </p:nvSpPr>
            <p:spPr bwMode="gray">
              <a:xfrm>
                <a:off x="4671" y="1766"/>
                <a:ext cx="49" cy="58"/>
              </a:xfrm>
              <a:custGeom>
                <a:avLst/>
                <a:gdLst>
                  <a:gd name="T0" fmla="*/ 411 w 36"/>
                  <a:gd name="T1" fmla="*/ 0 h 43"/>
                  <a:gd name="T2" fmla="*/ 789 w 36"/>
                  <a:gd name="T3" fmla="*/ 132 h 43"/>
                  <a:gd name="T4" fmla="*/ 302 w 36"/>
                  <a:gd name="T5" fmla="*/ 857 h 43"/>
                  <a:gd name="T6" fmla="*/ 0 w 36"/>
                  <a:gd name="T7" fmla="*/ 668 h 43"/>
                  <a:gd name="T8" fmla="*/ 411 w 36"/>
                  <a:gd name="T9" fmla="*/ 0 h 43"/>
                  <a:gd name="T10" fmla="*/ 0 60000 65536"/>
                  <a:gd name="T11" fmla="*/ 0 60000 65536"/>
                  <a:gd name="T12" fmla="*/ 0 60000 65536"/>
                  <a:gd name="T13" fmla="*/ 0 60000 65536"/>
                  <a:gd name="T14" fmla="*/ 0 60000 65536"/>
                  <a:gd name="T15" fmla="*/ 0 w 36"/>
                  <a:gd name="T16" fmla="*/ 0 h 43"/>
                  <a:gd name="T17" fmla="*/ 36 w 36"/>
                  <a:gd name="T18" fmla="*/ 43 h 43"/>
                </a:gdLst>
                <a:ahLst/>
                <a:cxnLst>
                  <a:cxn ang="T10">
                    <a:pos x="T0" y="T1"/>
                  </a:cxn>
                  <a:cxn ang="T11">
                    <a:pos x="T2" y="T3"/>
                  </a:cxn>
                  <a:cxn ang="T12">
                    <a:pos x="T4" y="T5"/>
                  </a:cxn>
                  <a:cxn ang="T13">
                    <a:pos x="T6" y="T7"/>
                  </a:cxn>
                  <a:cxn ang="T14">
                    <a:pos x="T8" y="T9"/>
                  </a:cxn>
                </a:cxnLst>
                <a:rect l="T15" t="T16" r="T17" b="T18"/>
                <a:pathLst>
                  <a:path w="36" h="43">
                    <a:moveTo>
                      <a:pt x="19" y="0"/>
                    </a:moveTo>
                    <a:lnTo>
                      <a:pt x="36" y="7"/>
                    </a:lnTo>
                    <a:lnTo>
                      <a:pt x="14" y="43"/>
                    </a:lnTo>
                    <a:lnTo>
                      <a:pt x="0" y="33"/>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41" name="Freeform 47"/>
              <p:cNvSpPr/>
              <p:nvPr/>
            </p:nvSpPr>
            <p:spPr bwMode="gray">
              <a:xfrm>
                <a:off x="4626" y="1733"/>
                <a:ext cx="23" cy="29"/>
              </a:xfrm>
              <a:custGeom>
                <a:avLst/>
                <a:gdLst>
                  <a:gd name="T0" fmla="*/ 135 w 17"/>
                  <a:gd name="T1" fmla="*/ 0 h 22"/>
                  <a:gd name="T2" fmla="*/ 349 w 17"/>
                  <a:gd name="T3" fmla="*/ 49 h 22"/>
                  <a:gd name="T4" fmla="*/ 135 w 17"/>
                  <a:gd name="T5" fmla="*/ 348 h 22"/>
                  <a:gd name="T6" fmla="*/ 0 w 17"/>
                  <a:gd name="T7" fmla="*/ 302 h 22"/>
                  <a:gd name="T8" fmla="*/ 135 w 17"/>
                  <a:gd name="T9" fmla="*/ 0 h 22"/>
                  <a:gd name="T10" fmla="*/ 0 60000 65536"/>
                  <a:gd name="T11" fmla="*/ 0 60000 65536"/>
                  <a:gd name="T12" fmla="*/ 0 60000 65536"/>
                  <a:gd name="T13" fmla="*/ 0 60000 65536"/>
                  <a:gd name="T14" fmla="*/ 0 60000 65536"/>
                  <a:gd name="T15" fmla="*/ 0 w 17"/>
                  <a:gd name="T16" fmla="*/ 0 h 22"/>
                  <a:gd name="T17" fmla="*/ 17 w 17"/>
                  <a:gd name="T18" fmla="*/ 22 h 22"/>
                </a:gdLst>
                <a:ahLst/>
                <a:cxnLst>
                  <a:cxn ang="T10">
                    <a:pos x="T0" y="T1"/>
                  </a:cxn>
                  <a:cxn ang="T11">
                    <a:pos x="T2" y="T3"/>
                  </a:cxn>
                  <a:cxn ang="T12">
                    <a:pos x="T4" y="T5"/>
                  </a:cxn>
                  <a:cxn ang="T13">
                    <a:pos x="T6" y="T7"/>
                  </a:cxn>
                  <a:cxn ang="T14">
                    <a:pos x="T8" y="T9"/>
                  </a:cxn>
                </a:cxnLst>
                <a:rect l="T15" t="T16" r="T17" b="T18"/>
                <a:pathLst>
                  <a:path w="17" h="22">
                    <a:moveTo>
                      <a:pt x="7" y="0"/>
                    </a:moveTo>
                    <a:lnTo>
                      <a:pt x="17" y="3"/>
                    </a:lnTo>
                    <a:lnTo>
                      <a:pt x="7" y="22"/>
                    </a:lnTo>
                    <a:lnTo>
                      <a:pt x="0" y="1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42" name="Freeform 48"/>
              <p:cNvSpPr/>
              <p:nvPr/>
            </p:nvSpPr>
            <p:spPr bwMode="gray">
              <a:xfrm>
                <a:off x="4559" y="1709"/>
                <a:ext cx="20" cy="28"/>
              </a:xfrm>
              <a:custGeom>
                <a:avLst/>
                <a:gdLst>
                  <a:gd name="T0" fmla="*/ 151 w 15"/>
                  <a:gd name="T1" fmla="*/ 0 h 22"/>
                  <a:gd name="T2" fmla="*/ 268 w 15"/>
                  <a:gd name="T3" fmla="*/ 36 h 22"/>
                  <a:gd name="T4" fmla="*/ 151 w 15"/>
                  <a:gd name="T5" fmla="*/ 249 h 22"/>
                  <a:gd name="T6" fmla="*/ 0 w 15"/>
                  <a:gd name="T7" fmla="*/ 213 h 22"/>
                  <a:gd name="T8" fmla="*/ 151 w 15"/>
                  <a:gd name="T9" fmla="*/ 0 h 22"/>
                  <a:gd name="T10" fmla="*/ 0 60000 65536"/>
                  <a:gd name="T11" fmla="*/ 0 60000 65536"/>
                  <a:gd name="T12" fmla="*/ 0 60000 65536"/>
                  <a:gd name="T13" fmla="*/ 0 60000 65536"/>
                  <a:gd name="T14" fmla="*/ 0 60000 65536"/>
                  <a:gd name="T15" fmla="*/ 0 w 15"/>
                  <a:gd name="T16" fmla="*/ 0 h 22"/>
                  <a:gd name="T17" fmla="*/ 15 w 15"/>
                  <a:gd name="T18" fmla="*/ 22 h 22"/>
                </a:gdLst>
                <a:ahLst/>
                <a:cxnLst>
                  <a:cxn ang="T10">
                    <a:pos x="T0" y="T1"/>
                  </a:cxn>
                  <a:cxn ang="T11">
                    <a:pos x="T2" y="T3"/>
                  </a:cxn>
                  <a:cxn ang="T12">
                    <a:pos x="T4" y="T5"/>
                  </a:cxn>
                  <a:cxn ang="T13">
                    <a:pos x="T6" y="T7"/>
                  </a:cxn>
                  <a:cxn ang="T14">
                    <a:pos x="T8" y="T9"/>
                  </a:cxn>
                </a:cxnLst>
                <a:rect l="T15" t="T16" r="T17" b="T18"/>
                <a:pathLst>
                  <a:path w="15" h="22">
                    <a:moveTo>
                      <a:pt x="8" y="0"/>
                    </a:moveTo>
                    <a:lnTo>
                      <a:pt x="15" y="3"/>
                    </a:lnTo>
                    <a:lnTo>
                      <a:pt x="8" y="22"/>
                    </a:lnTo>
                    <a:lnTo>
                      <a:pt x="0" y="19"/>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43" name="Freeform 49"/>
              <p:cNvSpPr/>
              <p:nvPr/>
            </p:nvSpPr>
            <p:spPr bwMode="gray">
              <a:xfrm>
                <a:off x="4491" y="1689"/>
                <a:ext cx="15" cy="31"/>
              </a:xfrm>
              <a:custGeom>
                <a:avLst/>
                <a:gdLst>
                  <a:gd name="T0" fmla="*/ 46 w 11"/>
                  <a:gd name="T1" fmla="*/ 0 h 22"/>
                  <a:gd name="T2" fmla="*/ 123 w 11"/>
                  <a:gd name="T3" fmla="*/ 89 h 22"/>
                  <a:gd name="T4" fmla="*/ 76 w 11"/>
                  <a:gd name="T5" fmla="*/ 683 h 22"/>
                  <a:gd name="T6" fmla="*/ 0 w 11"/>
                  <a:gd name="T7" fmla="*/ 596 h 22"/>
                  <a:gd name="T8" fmla="*/ 46 w 11"/>
                  <a:gd name="T9" fmla="*/ 0 h 22"/>
                  <a:gd name="T10" fmla="*/ 0 60000 65536"/>
                  <a:gd name="T11" fmla="*/ 0 60000 65536"/>
                  <a:gd name="T12" fmla="*/ 0 60000 65536"/>
                  <a:gd name="T13" fmla="*/ 0 60000 65536"/>
                  <a:gd name="T14" fmla="*/ 0 60000 65536"/>
                  <a:gd name="T15" fmla="*/ 0 w 11"/>
                  <a:gd name="T16" fmla="*/ 0 h 22"/>
                  <a:gd name="T17" fmla="*/ 11 w 11"/>
                  <a:gd name="T18" fmla="*/ 22 h 22"/>
                </a:gdLst>
                <a:ahLst/>
                <a:cxnLst>
                  <a:cxn ang="T10">
                    <a:pos x="T0" y="T1"/>
                  </a:cxn>
                  <a:cxn ang="T11">
                    <a:pos x="T2" y="T3"/>
                  </a:cxn>
                  <a:cxn ang="T12">
                    <a:pos x="T4" y="T5"/>
                  </a:cxn>
                  <a:cxn ang="T13">
                    <a:pos x="T6" y="T7"/>
                  </a:cxn>
                  <a:cxn ang="T14">
                    <a:pos x="T8" y="T9"/>
                  </a:cxn>
                </a:cxnLst>
                <a:rect l="T15" t="T16" r="T17" b="T18"/>
                <a:pathLst>
                  <a:path w="11" h="22">
                    <a:moveTo>
                      <a:pt x="4" y="0"/>
                    </a:moveTo>
                    <a:lnTo>
                      <a:pt x="11" y="3"/>
                    </a:lnTo>
                    <a:lnTo>
                      <a:pt x="7" y="22"/>
                    </a:lnTo>
                    <a:lnTo>
                      <a:pt x="0" y="19"/>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44" name="Freeform 50"/>
              <p:cNvSpPr/>
              <p:nvPr/>
            </p:nvSpPr>
            <p:spPr bwMode="gray">
              <a:xfrm>
                <a:off x="4420" y="1680"/>
                <a:ext cx="10" cy="29"/>
              </a:xfrm>
              <a:custGeom>
                <a:avLst/>
                <a:gdLst>
                  <a:gd name="T0" fmla="*/ 2 w 9"/>
                  <a:gd name="T1" fmla="*/ 0 h 21"/>
                  <a:gd name="T2" fmla="*/ 24 w 9"/>
                  <a:gd name="T3" fmla="*/ 0 h 21"/>
                  <a:gd name="T4" fmla="*/ 20 w 9"/>
                  <a:gd name="T5" fmla="*/ 526 h 21"/>
                  <a:gd name="T6" fmla="*/ 0 w 9"/>
                  <a:gd name="T7" fmla="*/ 476 h 21"/>
                  <a:gd name="T8" fmla="*/ 2 w 9"/>
                  <a:gd name="T9" fmla="*/ 0 h 21"/>
                  <a:gd name="T10" fmla="*/ 0 60000 65536"/>
                  <a:gd name="T11" fmla="*/ 0 60000 65536"/>
                  <a:gd name="T12" fmla="*/ 0 60000 65536"/>
                  <a:gd name="T13" fmla="*/ 0 60000 65536"/>
                  <a:gd name="T14" fmla="*/ 0 60000 65536"/>
                  <a:gd name="T15" fmla="*/ 0 w 9"/>
                  <a:gd name="T16" fmla="*/ 0 h 21"/>
                  <a:gd name="T17" fmla="*/ 9 w 9"/>
                  <a:gd name="T18" fmla="*/ 21 h 21"/>
                </a:gdLst>
                <a:ahLst/>
                <a:cxnLst>
                  <a:cxn ang="T10">
                    <a:pos x="T0" y="T1"/>
                  </a:cxn>
                  <a:cxn ang="T11">
                    <a:pos x="T2" y="T3"/>
                  </a:cxn>
                  <a:cxn ang="T12">
                    <a:pos x="T4" y="T5"/>
                  </a:cxn>
                  <a:cxn ang="T13">
                    <a:pos x="T6" y="T7"/>
                  </a:cxn>
                  <a:cxn ang="T14">
                    <a:pos x="T8" y="T9"/>
                  </a:cxn>
                </a:cxnLst>
                <a:rect l="T15" t="T16" r="T17" b="T18"/>
                <a:pathLst>
                  <a:path w="9" h="21">
                    <a:moveTo>
                      <a:pt x="2" y="0"/>
                    </a:moveTo>
                    <a:lnTo>
                      <a:pt x="9" y="0"/>
                    </a:lnTo>
                    <a:lnTo>
                      <a:pt x="7" y="21"/>
                    </a:lnTo>
                    <a:lnTo>
                      <a:pt x="0" y="1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45" name="Freeform 51"/>
              <p:cNvSpPr/>
              <p:nvPr/>
            </p:nvSpPr>
            <p:spPr bwMode="gray">
              <a:xfrm>
                <a:off x="4902" y="1961"/>
                <a:ext cx="27" cy="25"/>
              </a:xfrm>
              <a:custGeom>
                <a:avLst/>
                <a:gdLst>
                  <a:gd name="T0" fmla="*/ 208 w 21"/>
                  <a:gd name="T1" fmla="*/ 0 h 19"/>
                  <a:gd name="T2" fmla="*/ 261 w 21"/>
                  <a:gd name="T3" fmla="*/ 125 h 19"/>
                  <a:gd name="T4" fmla="*/ 85 w 21"/>
                  <a:gd name="T5" fmla="*/ 296 h 19"/>
                  <a:gd name="T6" fmla="*/ 0 w 21"/>
                  <a:gd name="T7" fmla="*/ 192 h 19"/>
                  <a:gd name="T8" fmla="*/ 208 w 21"/>
                  <a:gd name="T9" fmla="*/ 0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17" y="0"/>
                    </a:moveTo>
                    <a:lnTo>
                      <a:pt x="21" y="8"/>
                    </a:lnTo>
                    <a:lnTo>
                      <a:pt x="7" y="19"/>
                    </a:lnTo>
                    <a:lnTo>
                      <a:pt x="0" y="12"/>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46" name="Freeform 52"/>
              <p:cNvSpPr/>
              <p:nvPr/>
            </p:nvSpPr>
            <p:spPr bwMode="gray">
              <a:xfrm>
                <a:off x="4857" y="1905"/>
                <a:ext cx="28" cy="27"/>
              </a:xfrm>
              <a:custGeom>
                <a:avLst/>
                <a:gdLst>
                  <a:gd name="T0" fmla="*/ 305 w 21"/>
                  <a:gd name="T1" fmla="*/ 0 h 19"/>
                  <a:gd name="T2" fmla="*/ 368 w 21"/>
                  <a:gd name="T3" fmla="*/ 172 h 19"/>
                  <a:gd name="T4" fmla="*/ 116 w 21"/>
                  <a:gd name="T5" fmla="*/ 441 h 19"/>
                  <a:gd name="T6" fmla="*/ 0 w 21"/>
                  <a:gd name="T7" fmla="*/ 322 h 19"/>
                  <a:gd name="T8" fmla="*/ 305 w 21"/>
                  <a:gd name="T9" fmla="*/ 0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17" y="0"/>
                    </a:moveTo>
                    <a:lnTo>
                      <a:pt x="21" y="7"/>
                    </a:lnTo>
                    <a:lnTo>
                      <a:pt x="7" y="19"/>
                    </a:lnTo>
                    <a:lnTo>
                      <a:pt x="0" y="14"/>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47" name="Freeform 53"/>
              <p:cNvSpPr/>
              <p:nvPr/>
            </p:nvSpPr>
            <p:spPr bwMode="gray">
              <a:xfrm>
                <a:off x="4804" y="1850"/>
                <a:ext cx="31" cy="30"/>
              </a:xfrm>
              <a:custGeom>
                <a:avLst/>
                <a:gdLst>
                  <a:gd name="T0" fmla="*/ 431 w 22"/>
                  <a:gd name="T1" fmla="*/ 0 h 21"/>
                  <a:gd name="T2" fmla="*/ 683 w 22"/>
                  <a:gd name="T3" fmla="*/ 244 h 21"/>
                  <a:gd name="T4" fmla="*/ 217 w 22"/>
                  <a:gd name="T5" fmla="*/ 737 h 21"/>
                  <a:gd name="T6" fmla="*/ 0 w 22"/>
                  <a:gd name="T7" fmla="*/ 571 h 21"/>
                  <a:gd name="T8" fmla="*/ 431 w 22"/>
                  <a:gd name="T9" fmla="*/ 0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14" y="0"/>
                    </a:moveTo>
                    <a:lnTo>
                      <a:pt x="22" y="7"/>
                    </a:lnTo>
                    <a:lnTo>
                      <a:pt x="7" y="21"/>
                    </a:lnTo>
                    <a:lnTo>
                      <a:pt x="0" y="16"/>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48" name="Freeform 54"/>
              <p:cNvSpPr/>
              <p:nvPr/>
            </p:nvSpPr>
            <p:spPr bwMode="gray">
              <a:xfrm>
                <a:off x="4748" y="1808"/>
                <a:ext cx="25" cy="27"/>
              </a:xfrm>
              <a:custGeom>
                <a:avLst/>
                <a:gdLst>
                  <a:gd name="T0" fmla="*/ 192 w 19"/>
                  <a:gd name="T1" fmla="*/ 0 h 21"/>
                  <a:gd name="T2" fmla="*/ 296 w 19"/>
                  <a:gd name="T3" fmla="*/ 46 h 21"/>
                  <a:gd name="T4" fmla="*/ 111 w 19"/>
                  <a:gd name="T5" fmla="*/ 261 h 21"/>
                  <a:gd name="T6" fmla="*/ 0 w 19"/>
                  <a:gd name="T7" fmla="*/ 203 h 21"/>
                  <a:gd name="T8" fmla="*/ 192 w 19"/>
                  <a:gd name="T9" fmla="*/ 0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12" y="0"/>
                    </a:moveTo>
                    <a:lnTo>
                      <a:pt x="19" y="4"/>
                    </a:lnTo>
                    <a:lnTo>
                      <a:pt x="7" y="21"/>
                    </a:lnTo>
                    <a:lnTo>
                      <a:pt x="0" y="16"/>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49" name="Freeform 55"/>
              <p:cNvSpPr/>
              <p:nvPr/>
            </p:nvSpPr>
            <p:spPr bwMode="gray">
              <a:xfrm>
                <a:off x="5032" y="2300"/>
                <a:ext cx="28" cy="15"/>
              </a:xfrm>
              <a:custGeom>
                <a:avLst/>
                <a:gdLst>
                  <a:gd name="T0" fmla="*/ 476 w 21"/>
                  <a:gd name="T1" fmla="*/ 0 h 12"/>
                  <a:gd name="T2" fmla="*/ 526 w 21"/>
                  <a:gd name="T3" fmla="*/ 172 h 12"/>
                  <a:gd name="T4" fmla="*/ 0 w 21"/>
                  <a:gd name="T5" fmla="*/ 207 h 12"/>
                  <a:gd name="T6" fmla="*/ 0 w 21"/>
                  <a:gd name="T7" fmla="*/ 49 h 12"/>
                  <a:gd name="T8" fmla="*/ 476 w 21"/>
                  <a:gd name="T9" fmla="*/ 0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19" y="0"/>
                    </a:moveTo>
                    <a:lnTo>
                      <a:pt x="21" y="10"/>
                    </a:lnTo>
                    <a:lnTo>
                      <a:pt x="0" y="12"/>
                    </a:lnTo>
                    <a:lnTo>
                      <a:pt x="0" y="3"/>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50" name="Freeform 56"/>
              <p:cNvSpPr/>
              <p:nvPr/>
            </p:nvSpPr>
            <p:spPr bwMode="gray">
              <a:xfrm>
                <a:off x="5022" y="2228"/>
                <a:ext cx="30" cy="15"/>
              </a:xfrm>
              <a:custGeom>
                <a:avLst/>
                <a:gdLst>
                  <a:gd name="T0" fmla="*/ 680 w 21"/>
                  <a:gd name="T1" fmla="*/ 0 h 12"/>
                  <a:gd name="T2" fmla="*/ 737 w 21"/>
                  <a:gd name="T3" fmla="*/ 155 h 12"/>
                  <a:gd name="T4" fmla="*/ 0 w 21"/>
                  <a:gd name="T5" fmla="*/ 207 h 12"/>
                  <a:gd name="T6" fmla="*/ 0 w 21"/>
                  <a:gd name="T7" fmla="*/ 87 h 12"/>
                  <a:gd name="T8" fmla="*/ 680 w 21"/>
                  <a:gd name="T9" fmla="*/ 0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19" y="0"/>
                    </a:moveTo>
                    <a:lnTo>
                      <a:pt x="21" y="9"/>
                    </a:lnTo>
                    <a:lnTo>
                      <a:pt x="0" y="12"/>
                    </a:lnTo>
                    <a:lnTo>
                      <a:pt x="0" y="5"/>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51" name="Freeform 57"/>
              <p:cNvSpPr/>
              <p:nvPr/>
            </p:nvSpPr>
            <p:spPr bwMode="gray">
              <a:xfrm>
                <a:off x="4999" y="2158"/>
                <a:ext cx="31" cy="19"/>
              </a:xfrm>
              <a:custGeom>
                <a:avLst/>
                <a:gdLst>
                  <a:gd name="T0" fmla="*/ 596 w 22"/>
                  <a:gd name="T1" fmla="*/ 0 h 14"/>
                  <a:gd name="T2" fmla="*/ 683 w 22"/>
                  <a:gd name="T3" fmla="*/ 161 h 14"/>
                  <a:gd name="T4" fmla="*/ 89 w 22"/>
                  <a:gd name="T5" fmla="*/ 297 h 14"/>
                  <a:gd name="T6" fmla="*/ 0 w 22"/>
                  <a:gd name="T7" fmla="*/ 119 h 14"/>
                  <a:gd name="T8" fmla="*/ 596 w 22"/>
                  <a:gd name="T9" fmla="*/ 0 h 14"/>
                  <a:gd name="T10" fmla="*/ 0 60000 65536"/>
                  <a:gd name="T11" fmla="*/ 0 60000 65536"/>
                  <a:gd name="T12" fmla="*/ 0 60000 65536"/>
                  <a:gd name="T13" fmla="*/ 0 60000 65536"/>
                  <a:gd name="T14" fmla="*/ 0 60000 65536"/>
                  <a:gd name="T15" fmla="*/ 0 w 22"/>
                  <a:gd name="T16" fmla="*/ 0 h 14"/>
                  <a:gd name="T17" fmla="*/ 22 w 22"/>
                  <a:gd name="T18" fmla="*/ 14 h 14"/>
                </a:gdLst>
                <a:ahLst/>
                <a:cxnLst>
                  <a:cxn ang="T10">
                    <a:pos x="T0" y="T1"/>
                  </a:cxn>
                  <a:cxn ang="T11">
                    <a:pos x="T2" y="T3"/>
                  </a:cxn>
                  <a:cxn ang="T12">
                    <a:pos x="T4" y="T5"/>
                  </a:cxn>
                  <a:cxn ang="T13">
                    <a:pos x="T6" y="T7"/>
                  </a:cxn>
                  <a:cxn ang="T14">
                    <a:pos x="T8" y="T9"/>
                  </a:cxn>
                </a:cxnLst>
                <a:rect l="T15" t="T16" r="T17" b="T18"/>
                <a:pathLst>
                  <a:path w="22" h="14">
                    <a:moveTo>
                      <a:pt x="19" y="0"/>
                    </a:moveTo>
                    <a:lnTo>
                      <a:pt x="22" y="7"/>
                    </a:lnTo>
                    <a:lnTo>
                      <a:pt x="3" y="14"/>
                    </a:lnTo>
                    <a:lnTo>
                      <a:pt x="0" y="5"/>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52" name="Freeform 58"/>
              <p:cNvSpPr/>
              <p:nvPr/>
            </p:nvSpPr>
            <p:spPr bwMode="gray">
              <a:xfrm>
                <a:off x="4975" y="2089"/>
                <a:ext cx="29" cy="22"/>
              </a:xfrm>
              <a:custGeom>
                <a:avLst/>
                <a:gdLst>
                  <a:gd name="T0" fmla="*/ 457 w 21"/>
                  <a:gd name="T1" fmla="*/ 0 h 17"/>
                  <a:gd name="T2" fmla="*/ 526 w 21"/>
                  <a:gd name="T3" fmla="*/ 97 h 17"/>
                  <a:gd name="T4" fmla="*/ 55 w 21"/>
                  <a:gd name="T5" fmla="*/ 221 h 17"/>
                  <a:gd name="T6" fmla="*/ 0 w 21"/>
                  <a:gd name="T7" fmla="*/ 97 h 17"/>
                  <a:gd name="T8" fmla="*/ 457 w 21"/>
                  <a:gd name="T9" fmla="*/ 0 h 17"/>
                  <a:gd name="T10" fmla="*/ 0 60000 65536"/>
                  <a:gd name="T11" fmla="*/ 0 60000 65536"/>
                  <a:gd name="T12" fmla="*/ 0 60000 65536"/>
                  <a:gd name="T13" fmla="*/ 0 60000 65536"/>
                  <a:gd name="T14" fmla="*/ 0 60000 65536"/>
                  <a:gd name="T15" fmla="*/ 0 w 21"/>
                  <a:gd name="T16" fmla="*/ 0 h 17"/>
                  <a:gd name="T17" fmla="*/ 21 w 21"/>
                  <a:gd name="T18" fmla="*/ 17 h 17"/>
                </a:gdLst>
                <a:ahLst/>
                <a:cxnLst>
                  <a:cxn ang="T10">
                    <a:pos x="T0" y="T1"/>
                  </a:cxn>
                  <a:cxn ang="T11">
                    <a:pos x="T2" y="T3"/>
                  </a:cxn>
                  <a:cxn ang="T12">
                    <a:pos x="T4" y="T5"/>
                  </a:cxn>
                  <a:cxn ang="T13">
                    <a:pos x="T6" y="T7"/>
                  </a:cxn>
                  <a:cxn ang="T14">
                    <a:pos x="T8" y="T9"/>
                  </a:cxn>
                </a:cxnLst>
                <a:rect l="T15" t="T16" r="T17" b="T18"/>
                <a:pathLst>
                  <a:path w="21" h="17">
                    <a:moveTo>
                      <a:pt x="18" y="0"/>
                    </a:moveTo>
                    <a:lnTo>
                      <a:pt x="21" y="7"/>
                    </a:lnTo>
                    <a:lnTo>
                      <a:pt x="2" y="17"/>
                    </a:lnTo>
                    <a:lnTo>
                      <a:pt x="0" y="7"/>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53" name="Freeform 59"/>
              <p:cNvSpPr/>
              <p:nvPr/>
            </p:nvSpPr>
            <p:spPr bwMode="gray">
              <a:xfrm>
                <a:off x="4975" y="2653"/>
                <a:ext cx="31" cy="20"/>
              </a:xfrm>
              <a:custGeom>
                <a:avLst/>
                <a:gdLst>
                  <a:gd name="T0" fmla="*/ 464 w 23"/>
                  <a:gd name="T1" fmla="*/ 62 h 16"/>
                  <a:gd name="T2" fmla="*/ 346 w 23"/>
                  <a:gd name="T3" fmla="*/ 149 h 16"/>
                  <a:gd name="T4" fmla="*/ 0 w 23"/>
                  <a:gd name="T5" fmla="*/ 62 h 16"/>
                  <a:gd name="T6" fmla="*/ 73 w 23"/>
                  <a:gd name="T7" fmla="*/ 0 h 16"/>
                  <a:gd name="T8" fmla="*/ 464 w 23"/>
                  <a:gd name="T9" fmla="*/ 62 h 16"/>
                  <a:gd name="T10" fmla="*/ 0 60000 65536"/>
                  <a:gd name="T11" fmla="*/ 0 60000 65536"/>
                  <a:gd name="T12" fmla="*/ 0 60000 65536"/>
                  <a:gd name="T13" fmla="*/ 0 60000 65536"/>
                  <a:gd name="T14" fmla="*/ 0 60000 65536"/>
                  <a:gd name="T15" fmla="*/ 0 w 23"/>
                  <a:gd name="T16" fmla="*/ 0 h 16"/>
                  <a:gd name="T17" fmla="*/ 23 w 23"/>
                  <a:gd name="T18" fmla="*/ 16 h 16"/>
                </a:gdLst>
                <a:ahLst/>
                <a:cxnLst>
                  <a:cxn ang="T10">
                    <a:pos x="T0" y="T1"/>
                  </a:cxn>
                  <a:cxn ang="T11">
                    <a:pos x="T2" y="T3"/>
                  </a:cxn>
                  <a:cxn ang="T12">
                    <a:pos x="T4" y="T5"/>
                  </a:cxn>
                  <a:cxn ang="T13">
                    <a:pos x="T6" y="T7"/>
                  </a:cxn>
                  <a:cxn ang="T14">
                    <a:pos x="T8" y="T9"/>
                  </a:cxn>
                </a:cxnLst>
                <a:rect l="T15" t="T16" r="T17" b="T18"/>
                <a:pathLst>
                  <a:path w="23" h="16">
                    <a:moveTo>
                      <a:pt x="23" y="7"/>
                    </a:moveTo>
                    <a:lnTo>
                      <a:pt x="18" y="16"/>
                    </a:lnTo>
                    <a:lnTo>
                      <a:pt x="0" y="7"/>
                    </a:lnTo>
                    <a:lnTo>
                      <a:pt x="4" y="0"/>
                    </a:lnTo>
                    <a:lnTo>
                      <a:pt x="23"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54" name="Freeform 60"/>
              <p:cNvSpPr/>
              <p:nvPr/>
            </p:nvSpPr>
            <p:spPr bwMode="gray">
              <a:xfrm>
                <a:off x="4999" y="2585"/>
                <a:ext cx="31" cy="20"/>
              </a:xfrm>
              <a:custGeom>
                <a:avLst/>
                <a:gdLst>
                  <a:gd name="T0" fmla="*/ 683 w 22"/>
                  <a:gd name="T1" fmla="*/ 171 h 14"/>
                  <a:gd name="T2" fmla="*/ 596 w 22"/>
                  <a:gd name="T3" fmla="*/ 499 h 14"/>
                  <a:gd name="T4" fmla="*/ 0 w 22"/>
                  <a:gd name="T5" fmla="*/ 244 h 14"/>
                  <a:gd name="T6" fmla="*/ 89 w 22"/>
                  <a:gd name="T7" fmla="*/ 0 h 14"/>
                  <a:gd name="T8" fmla="*/ 683 w 22"/>
                  <a:gd name="T9" fmla="*/ 171 h 14"/>
                  <a:gd name="T10" fmla="*/ 0 60000 65536"/>
                  <a:gd name="T11" fmla="*/ 0 60000 65536"/>
                  <a:gd name="T12" fmla="*/ 0 60000 65536"/>
                  <a:gd name="T13" fmla="*/ 0 60000 65536"/>
                  <a:gd name="T14" fmla="*/ 0 60000 65536"/>
                  <a:gd name="T15" fmla="*/ 0 w 22"/>
                  <a:gd name="T16" fmla="*/ 0 h 14"/>
                  <a:gd name="T17" fmla="*/ 22 w 22"/>
                  <a:gd name="T18" fmla="*/ 14 h 14"/>
                </a:gdLst>
                <a:ahLst/>
                <a:cxnLst>
                  <a:cxn ang="T10">
                    <a:pos x="T0" y="T1"/>
                  </a:cxn>
                  <a:cxn ang="T11">
                    <a:pos x="T2" y="T3"/>
                  </a:cxn>
                  <a:cxn ang="T12">
                    <a:pos x="T4" y="T5"/>
                  </a:cxn>
                  <a:cxn ang="T13">
                    <a:pos x="T6" y="T7"/>
                  </a:cxn>
                  <a:cxn ang="T14">
                    <a:pos x="T8" y="T9"/>
                  </a:cxn>
                </a:cxnLst>
                <a:rect l="T15" t="T16" r="T17" b="T18"/>
                <a:pathLst>
                  <a:path w="22" h="14">
                    <a:moveTo>
                      <a:pt x="22" y="5"/>
                    </a:moveTo>
                    <a:lnTo>
                      <a:pt x="19" y="14"/>
                    </a:lnTo>
                    <a:lnTo>
                      <a:pt x="0" y="7"/>
                    </a:lnTo>
                    <a:lnTo>
                      <a:pt x="3" y="0"/>
                    </a:lnTo>
                    <a:lnTo>
                      <a:pt x="22"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55" name="Freeform 61"/>
              <p:cNvSpPr/>
              <p:nvPr/>
            </p:nvSpPr>
            <p:spPr bwMode="gray">
              <a:xfrm>
                <a:off x="5022" y="2516"/>
                <a:ext cx="30" cy="17"/>
              </a:xfrm>
              <a:custGeom>
                <a:avLst/>
                <a:gdLst>
                  <a:gd name="T0" fmla="*/ 737 w 21"/>
                  <a:gd name="T1" fmla="*/ 163 h 12"/>
                  <a:gd name="T2" fmla="*/ 680 w 21"/>
                  <a:gd name="T3" fmla="*/ 387 h 12"/>
                  <a:gd name="T4" fmla="*/ 0 w 21"/>
                  <a:gd name="T5" fmla="*/ 231 h 12"/>
                  <a:gd name="T6" fmla="*/ 0 w 21"/>
                  <a:gd name="T7" fmla="*/ 0 h 12"/>
                  <a:gd name="T8" fmla="*/ 737 w 21"/>
                  <a:gd name="T9" fmla="*/ 163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21" y="5"/>
                    </a:moveTo>
                    <a:lnTo>
                      <a:pt x="19" y="12"/>
                    </a:lnTo>
                    <a:lnTo>
                      <a:pt x="0" y="7"/>
                    </a:lnTo>
                    <a:lnTo>
                      <a:pt x="0" y="0"/>
                    </a:lnTo>
                    <a:lnTo>
                      <a:pt x="21"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56" name="Freeform 62"/>
              <p:cNvSpPr/>
              <p:nvPr/>
            </p:nvSpPr>
            <p:spPr bwMode="gray">
              <a:xfrm>
                <a:off x="5032" y="2446"/>
                <a:ext cx="28" cy="13"/>
              </a:xfrm>
              <a:custGeom>
                <a:avLst/>
                <a:gdLst>
                  <a:gd name="T0" fmla="*/ 526 w 21"/>
                  <a:gd name="T1" fmla="*/ 81 h 9"/>
                  <a:gd name="T2" fmla="*/ 476 w 21"/>
                  <a:gd name="T3" fmla="*/ 352 h 9"/>
                  <a:gd name="T4" fmla="*/ 0 w 21"/>
                  <a:gd name="T5" fmla="*/ 264 h 9"/>
                  <a:gd name="T6" fmla="*/ 0 w 21"/>
                  <a:gd name="T7" fmla="*/ 0 h 9"/>
                  <a:gd name="T8" fmla="*/ 526 w 21"/>
                  <a:gd name="T9" fmla="*/ 81 h 9"/>
                  <a:gd name="T10" fmla="*/ 0 60000 65536"/>
                  <a:gd name="T11" fmla="*/ 0 60000 65536"/>
                  <a:gd name="T12" fmla="*/ 0 60000 65536"/>
                  <a:gd name="T13" fmla="*/ 0 60000 65536"/>
                  <a:gd name="T14" fmla="*/ 0 60000 65536"/>
                  <a:gd name="T15" fmla="*/ 0 w 21"/>
                  <a:gd name="T16" fmla="*/ 0 h 9"/>
                  <a:gd name="T17" fmla="*/ 21 w 21"/>
                  <a:gd name="T18" fmla="*/ 9 h 9"/>
                </a:gdLst>
                <a:ahLst/>
                <a:cxnLst>
                  <a:cxn ang="T10">
                    <a:pos x="T0" y="T1"/>
                  </a:cxn>
                  <a:cxn ang="T11">
                    <a:pos x="T2" y="T3"/>
                  </a:cxn>
                  <a:cxn ang="T12">
                    <a:pos x="T4" y="T5"/>
                  </a:cxn>
                  <a:cxn ang="T13">
                    <a:pos x="T6" y="T7"/>
                  </a:cxn>
                  <a:cxn ang="T14">
                    <a:pos x="T8" y="T9"/>
                  </a:cxn>
                </a:cxnLst>
                <a:rect l="T15" t="T16" r="T17" b="T18"/>
                <a:pathLst>
                  <a:path w="21" h="9">
                    <a:moveTo>
                      <a:pt x="21" y="2"/>
                    </a:moveTo>
                    <a:lnTo>
                      <a:pt x="19" y="9"/>
                    </a:lnTo>
                    <a:lnTo>
                      <a:pt x="0" y="7"/>
                    </a:lnTo>
                    <a:lnTo>
                      <a:pt x="0" y="0"/>
                    </a:lnTo>
                    <a:lnTo>
                      <a:pt x="21"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57" name="Freeform 63"/>
              <p:cNvSpPr/>
              <p:nvPr/>
            </p:nvSpPr>
            <p:spPr bwMode="gray">
              <a:xfrm>
                <a:off x="4748" y="2924"/>
                <a:ext cx="25" cy="29"/>
              </a:xfrm>
              <a:custGeom>
                <a:avLst/>
                <a:gdLst>
                  <a:gd name="T0" fmla="*/ 296 w 19"/>
                  <a:gd name="T1" fmla="*/ 399 h 21"/>
                  <a:gd name="T2" fmla="*/ 192 w 19"/>
                  <a:gd name="T3" fmla="*/ 526 h 21"/>
                  <a:gd name="T4" fmla="*/ 0 w 19"/>
                  <a:gd name="T5" fmla="*/ 181 h 21"/>
                  <a:gd name="T6" fmla="*/ 111 w 19"/>
                  <a:gd name="T7" fmla="*/ 0 h 21"/>
                  <a:gd name="T8" fmla="*/ 296 w 19"/>
                  <a:gd name="T9" fmla="*/ 399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19" y="16"/>
                    </a:moveTo>
                    <a:lnTo>
                      <a:pt x="12" y="21"/>
                    </a:lnTo>
                    <a:lnTo>
                      <a:pt x="0" y="7"/>
                    </a:lnTo>
                    <a:lnTo>
                      <a:pt x="7" y="0"/>
                    </a:lnTo>
                    <a:lnTo>
                      <a:pt x="19"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58" name="Freeform 64"/>
              <p:cNvSpPr/>
              <p:nvPr/>
            </p:nvSpPr>
            <p:spPr bwMode="gray">
              <a:xfrm>
                <a:off x="4804" y="2881"/>
                <a:ext cx="31" cy="27"/>
              </a:xfrm>
              <a:custGeom>
                <a:avLst/>
                <a:gdLst>
                  <a:gd name="T0" fmla="*/ 683 w 22"/>
                  <a:gd name="T1" fmla="*/ 203 h 21"/>
                  <a:gd name="T2" fmla="*/ 431 w 22"/>
                  <a:gd name="T3" fmla="*/ 261 h 21"/>
                  <a:gd name="T4" fmla="*/ 0 w 22"/>
                  <a:gd name="T5" fmla="*/ 85 h 21"/>
                  <a:gd name="T6" fmla="*/ 217 w 22"/>
                  <a:gd name="T7" fmla="*/ 0 h 21"/>
                  <a:gd name="T8" fmla="*/ 683 w 22"/>
                  <a:gd name="T9" fmla="*/ 203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22" y="16"/>
                    </a:moveTo>
                    <a:lnTo>
                      <a:pt x="14" y="21"/>
                    </a:lnTo>
                    <a:lnTo>
                      <a:pt x="0" y="7"/>
                    </a:lnTo>
                    <a:lnTo>
                      <a:pt x="7" y="0"/>
                    </a:lnTo>
                    <a:lnTo>
                      <a:pt x="22"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59" name="Freeform 65"/>
              <p:cNvSpPr/>
              <p:nvPr/>
            </p:nvSpPr>
            <p:spPr bwMode="gray">
              <a:xfrm>
                <a:off x="4857" y="2830"/>
                <a:ext cx="28" cy="27"/>
              </a:xfrm>
              <a:custGeom>
                <a:avLst/>
                <a:gdLst>
                  <a:gd name="T0" fmla="*/ 368 w 21"/>
                  <a:gd name="T1" fmla="*/ 174 h 21"/>
                  <a:gd name="T2" fmla="*/ 249 w 21"/>
                  <a:gd name="T3" fmla="*/ 261 h 21"/>
                  <a:gd name="T4" fmla="*/ 0 w 21"/>
                  <a:gd name="T5" fmla="*/ 85 h 21"/>
                  <a:gd name="T6" fmla="*/ 116 w 21"/>
                  <a:gd name="T7" fmla="*/ 0 h 21"/>
                  <a:gd name="T8" fmla="*/ 368 w 21"/>
                  <a:gd name="T9" fmla="*/ 174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14"/>
                    </a:moveTo>
                    <a:lnTo>
                      <a:pt x="14" y="21"/>
                    </a:lnTo>
                    <a:lnTo>
                      <a:pt x="0" y="7"/>
                    </a:lnTo>
                    <a:lnTo>
                      <a:pt x="7" y="0"/>
                    </a:lnTo>
                    <a:lnTo>
                      <a:pt x="21"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60" name="Freeform 66"/>
              <p:cNvSpPr/>
              <p:nvPr/>
            </p:nvSpPr>
            <p:spPr bwMode="gray">
              <a:xfrm>
                <a:off x="4905" y="2776"/>
                <a:ext cx="29" cy="26"/>
              </a:xfrm>
              <a:custGeom>
                <a:avLst/>
                <a:gdLst>
                  <a:gd name="T0" fmla="*/ 526 w 21"/>
                  <a:gd name="T1" fmla="*/ 270 h 19"/>
                  <a:gd name="T2" fmla="*/ 345 w 21"/>
                  <a:gd name="T3" fmla="*/ 441 h 19"/>
                  <a:gd name="T4" fmla="*/ 0 w 21"/>
                  <a:gd name="T5" fmla="*/ 172 h 19"/>
                  <a:gd name="T6" fmla="*/ 105 w 21"/>
                  <a:gd name="T7" fmla="*/ 0 h 19"/>
                  <a:gd name="T8" fmla="*/ 526 w 21"/>
                  <a:gd name="T9" fmla="*/ 270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21" y="12"/>
                    </a:moveTo>
                    <a:lnTo>
                      <a:pt x="14" y="19"/>
                    </a:lnTo>
                    <a:lnTo>
                      <a:pt x="0" y="7"/>
                    </a:lnTo>
                    <a:lnTo>
                      <a:pt x="4" y="0"/>
                    </a:lnTo>
                    <a:lnTo>
                      <a:pt x="21"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61" name="Freeform 67"/>
              <p:cNvSpPr/>
              <p:nvPr/>
            </p:nvSpPr>
            <p:spPr bwMode="gray">
              <a:xfrm>
                <a:off x="4420" y="3054"/>
                <a:ext cx="10" cy="28"/>
              </a:xfrm>
              <a:custGeom>
                <a:avLst/>
                <a:gdLst>
                  <a:gd name="T0" fmla="*/ 24 w 9"/>
                  <a:gd name="T1" fmla="*/ 476 h 21"/>
                  <a:gd name="T2" fmla="*/ 2 w 9"/>
                  <a:gd name="T3" fmla="*/ 526 h 21"/>
                  <a:gd name="T4" fmla="*/ 0 w 9"/>
                  <a:gd name="T5" fmla="*/ 0 h 21"/>
                  <a:gd name="T6" fmla="*/ 20 w 9"/>
                  <a:gd name="T7" fmla="*/ 0 h 21"/>
                  <a:gd name="T8" fmla="*/ 24 w 9"/>
                  <a:gd name="T9" fmla="*/ 476 h 21"/>
                  <a:gd name="T10" fmla="*/ 0 60000 65536"/>
                  <a:gd name="T11" fmla="*/ 0 60000 65536"/>
                  <a:gd name="T12" fmla="*/ 0 60000 65536"/>
                  <a:gd name="T13" fmla="*/ 0 60000 65536"/>
                  <a:gd name="T14" fmla="*/ 0 60000 65536"/>
                  <a:gd name="T15" fmla="*/ 0 w 9"/>
                  <a:gd name="T16" fmla="*/ 0 h 21"/>
                  <a:gd name="T17" fmla="*/ 9 w 9"/>
                  <a:gd name="T18" fmla="*/ 21 h 21"/>
                </a:gdLst>
                <a:ahLst/>
                <a:cxnLst>
                  <a:cxn ang="T10">
                    <a:pos x="T0" y="T1"/>
                  </a:cxn>
                  <a:cxn ang="T11">
                    <a:pos x="T2" y="T3"/>
                  </a:cxn>
                  <a:cxn ang="T12">
                    <a:pos x="T4" y="T5"/>
                  </a:cxn>
                  <a:cxn ang="T13">
                    <a:pos x="T6" y="T7"/>
                  </a:cxn>
                  <a:cxn ang="T14">
                    <a:pos x="T8" y="T9"/>
                  </a:cxn>
                </a:cxnLst>
                <a:rect l="T15" t="T16" r="T17" b="T18"/>
                <a:pathLst>
                  <a:path w="9" h="21">
                    <a:moveTo>
                      <a:pt x="9" y="19"/>
                    </a:moveTo>
                    <a:lnTo>
                      <a:pt x="2" y="21"/>
                    </a:lnTo>
                    <a:lnTo>
                      <a:pt x="0" y="0"/>
                    </a:lnTo>
                    <a:lnTo>
                      <a:pt x="7" y="0"/>
                    </a:lnTo>
                    <a:lnTo>
                      <a:pt x="9"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62" name="Freeform 68"/>
              <p:cNvSpPr/>
              <p:nvPr/>
            </p:nvSpPr>
            <p:spPr bwMode="gray">
              <a:xfrm>
                <a:off x="4491" y="3045"/>
                <a:ext cx="15" cy="29"/>
              </a:xfrm>
              <a:custGeom>
                <a:avLst/>
                <a:gdLst>
                  <a:gd name="T0" fmla="*/ 123 w 11"/>
                  <a:gd name="T1" fmla="*/ 457 h 21"/>
                  <a:gd name="T2" fmla="*/ 46 w 11"/>
                  <a:gd name="T3" fmla="*/ 526 h 21"/>
                  <a:gd name="T4" fmla="*/ 0 w 11"/>
                  <a:gd name="T5" fmla="*/ 0 h 21"/>
                  <a:gd name="T6" fmla="*/ 97 w 11"/>
                  <a:gd name="T7" fmla="*/ 0 h 21"/>
                  <a:gd name="T8" fmla="*/ 123 w 11"/>
                  <a:gd name="T9" fmla="*/ 457 h 21"/>
                  <a:gd name="T10" fmla="*/ 0 60000 65536"/>
                  <a:gd name="T11" fmla="*/ 0 60000 65536"/>
                  <a:gd name="T12" fmla="*/ 0 60000 65536"/>
                  <a:gd name="T13" fmla="*/ 0 60000 65536"/>
                  <a:gd name="T14" fmla="*/ 0 60000 65536"/>
                  <a:gd name="T15" fmla="*/ 0 w 11"/>
                  <a:gd name="T16" fmla="*/ 0 h 21"/>
                  <a:gd name="T17" fmla="*/ 11 w 11"/>
                  <a:gd name="T18" fmla="*/ 21 h 21"/>
                </a:gdLst>
                <a:ahLst/>
                <a:cxnLst>
                  <a:cxn ang="T10">
                    <a:pos x="T0" y="T1"/>
                  </a:cxn>
                  <a:cxn ang="T11">
                    <a:pos x="T2" y="T3"/>
                  </a:cxn>
                  <a:cxn ang="T12">
                    <a:pos x="T4" y="T5"/>
                  </a:cxn>
                  <a:cxn ang="T13">
                    <a:pos x="T6" y="T7"/>
                  </a:cxn>
                  <a:cxn ang="T14">
                    <a:pos x="T8" y="T9"/>
                  </a:cxn>
                </a:cxnLst>
                <a:rect l="T15" t="T16" r="T17" b="T18"/>
                <a:pathLst>
                  <a:path w="11" h="21">
                    <a:moveTo>
                      <a:pt x="11" y="18"/>
                    </a:moveTo>
                    <a:lnTo>
                      <a:pt x="4" y="21"/>
                    </a:lnTo>
                    <a:lnTo>
                      <a:pt x="0" y="0"/>
                    </a:lnTo>
                    <a:lnTo>
                      <a:pt x="9" y="0"/>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63" name="Freeform 69"/>
              <p:cNvSpPr/>
              <p:nvPr/>
            </p:nvSpPr>
            <p:spPr bwMode="gray">
              <a:xfrm>
                <a:off x="4559" y="3024"/>
                <a:ext cx="20" cy="26"/>
              </a:xfrm>
              <a:custGeom>
                <a:avLst/>
                <a:gdLst>
                  <a:gd name="T0" fmla="*/ 268 w 15"/>
                  <a:gd name="T1" fmla="*/ 167 h 21"/>
                  <a:gd name="T2" fmla="*/ 87 w 15"/>
                  <a:gd name="T3" fmla="*/ 181 h 21"/>
                  <a:gd name="T4" fmla="*/ 0 w 15"/>
                  <a:gd name="T5" fmla="*/ 2 h 21"/>
                  <a:gd name="T6" fmla="*/ 151 w 15"/>
                  <a:gd name="T7" fmla="*/ 0 h 21"/>
                  <a:gd name="T8" fmla="*/ 268 w 15"/>
                  <a:gd name="T9" fmla="*/ 167 h 21"/>
                  <a:gd name="T10" fmla="*/ 0 60000 65536"/>
                  <a:gd name="T11" fmla="*/ 0 60000 65536"/>
                  <a:gd name="T12" fmla="*/ 0 60000 65536"/>
                  <a:gd name="T13" fmla="*/ 0 60000 65536"/>
                  <a:gd name="T14" fmla="*/ 0 60000 65536"/>
                  <a:gd name="T15" fmla="*/ 0 w 15"/>
                  <a:gd name="T16" fmla="*/ 0 h 21"/>
                  <a:gd name="T17" fmla="*/ 15 w 15"/>
                  <a:gd name="T18" fmla="*/ 21 h 21"/>
                </a:gdLst>
                <a:ahLst/>
                <a:cxnLst>
                  <a:cxn ang="T10">
                    <a:pos x="T0" y="T1"/>
                  </a:cxn>
                  <a:cxn ang="T11">
                    <a:pos x="T2" y="T3"/>
                  </a:cxn>
                  <a:cxn ang="T12">
                    <a:pos x="T4" y="T5"/>
                  </a:cxn>
                  <a:cxn ang="T13">
                    <a:pos x="T6" y="T7"/>
                  </a:cxn>
                  <a:cxn ang="T14">
                    <a:pos x="T8" y="T9"/>
                  </a:cxn>
                </a:cxnLst>
                <a:rect l="T15" t="T16" r="T17" b="T18"/>
                <a:pathLst>
                  <a:path w="15" h="21">
                    <a:moveTo>
                      <a:pt x="15" y="19"/>
                    </a:moveTo>
                    <a:lnTo>
                      <a:pt x="5" y="21"/>
                    </a:lnTo>
                    <a:lnTo>
                      <a:pt x="0" y="2"/>
                    </a:lnTo>
                    <a:lnTo>
                      <a:pt x="8" y="0"/>
                    </a:lnTo>
                    <a:lnTo>
                      <a:pt x="15"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64" name="Freeform 70"/>
              <p:cNvSpPr/>
              <p:nvPr/>
            </p:nvSpPr>
            <p:spPr bwMode="gray">
              <a:xfrm>
                <a:off x="4626" y="2996"/>
                <a:ext cx="23" cy="29"/>
              </a:xfrm>
              <a:custGeom>
                <a:avLst/>
                <a:gdLst>
                  <a:gd name="T0" fmla="*/ 349 w 17"/>
                  <a:gd name="T1" fmla="*/ 476 h 21"/>
                  <a:gd name="T2" fmla="*/ 135 w 17"/>
                  <a:gd name="T3" fmla="*/ 526 h 21"/>
                  <a:gd name="T4" fmla="*/ 0 w 17"/>
                  <a:gd name="T5" fmla="*/ 55 h 21"/>
                  <a:gd name="T6" fmla="*/ 135 w 17"/>
                  <a:gd name="T7" fmla="*/ 0 h 21"/>
                  <a:gd name="T8" fmla="*/ 349 w 17"/>
                  <a:gd name="T9" fmla="*/ 476 h 21"/>
                  <a:gd name="T10" fmla="*/ 0 60000 65536"/>
                  <a:gd name="T11" fmla="*/ 0 60000 65536"/>
                  <a:gd name="T12" fmla="*/ 0 60000 65536"/>
                  <a:gd name="T13" fmla="*/ 0 60000 65536"/>
                  <a:gd name="T14" fmla="*/ 0 60000 65536"/>
                  <a:gd name="T15" fmla="*/ 0 w 17"/>
                  <a:gd name="T16" fmla="*/ 0 h 21"/>
                  <a:gd name="T17" fmla="*/ 17 w 17"/>
                  <a:gd name="T18" fmla="*/ 21 h 21"/>
                </a:gdLst>
                <a:ahLst/>
                <a:cxnLst>
                  <a:cxn ang="T10">
                    <a:pos x="T0" y="T1"/>
                  </a:cxn>
                  <a:cxn ang="T11">
                    <a:pos x="T2" y="T3"/>
                  </a:cxn>
                  <a:cxn ang="T12">
                    <a:pos x="T4" y="T5"/>
                  </a:cxn>
                  <a:cxn ang="T13">
                    <a:pos x="T6" y="T7"/>
                  </a:cxn>
                  <a:cxn ang="T14">
                    <a:pos x="T8" y="T9"/>
                  </a:cxn>
                </a:cxnLst>
                <a:rect l="T15" t="T16" r="T17" b="T18"/>
                <a:pathLst>
                  <a:path w="17" h="21">
                    <a:moveTo>
                      <a:pt x="17" y="19"/>
                    </a:moveTo>
                    <a:lnTo>
                      <a:pt x="7" y="21"/>
                    </a:lnTo>
                    <a:lnTo>
                      <a:pt x="0" y="2"/>
                    </a:lnTo>
                    <a:lnTo>
                      <a:pt x="7" y="0"/>
                    </a:lnTo>
                    <a:lnTo>
                      <a:pt x="17"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65" name="Freeform 71"/>
              <p:cNvSpPr/>
              <p:nvPr/>
            </p:nvSpPr>
            <p:spPr bwMode="gray">
              <a:xfrm>
                <a:off x="4058" y="2996"/>
                <a:ext cx="21" cy="33"/>
              </a:xfrm>
              <a:custGeom>
                <a:avLst/>
                <a:gdLst>
                  <a:gd name="T0" fmla="*/ 110 w 16"/>
                  <a:gd name="T1" fmla="*/ 575 h 24"/>
                  <a:gd name="T2" fmla="*/ 0 w 16"/>
                  <a:gd name="T3" fmla="*/ 469 h 24"/>
                  <a:gd name="T4" fmla="*/ 110 w 16"/>
                  <a:gd name="T5" fmla="*/ 0 h 24"/>
                  <a:gd name="T6" fmla="*/ 248 w 16"/>
                  <a:gd name="T7" fmla="*/ 131 h 24"/>
                  <a:gd name="T8" fmla="*/ 110 w 16"/>
                  <a:gd name="T9" fmla="*/ 575 h 24"/>
                  <a:gd name="T10" fmla="*/ 0 60000 65536"/>
                  <a:gd name="T11" fmla="*/ 0 60000 65536"/>
                  <a:gd name="T12" fmla="*/ 0 60000 65536"/>
                  <a:gd name="T13" fmla="*/ 0 60000 65536"/>
                  <a:gd name="T14" fmla="*/ 0 60000 65536"/>
                  <a:gd name="T15" fmla="*/ 0 w 16"/>
                  <a:gd name="T16" fmla="*/ 0 h 24"/>
                  <a:gd name="T17" fmla="*/ 16 w 16"/>
                  <a:gd name="T18" fmla="*/ 24 h 24"/>
                </a:gdLst>
                <a:ahLst/>
                <a:cxnLst>
                  <a:cxn ang="T10">
                    <a:pos x="T0" y="T1"/>
                  </a:cxn>
                  <a:cxn ang="T11">
                    <a:pos x="T2" y="T3"/>
                  </a:cxn>
                  <a:cxn ang="T12">
                    <a:pos x="T4" y="T5"/>
                  </a:cxn>
                  <a:cxn ang="T13">
                    <a:pos x="T6" y="T7"/>
                  </a:cxn>
                  <a:cxn ang="T14">
                    <a:pos x="T8" y="T9"/>
                  </a:cxn>
                </a:cxnLst>
                <a:rect l="T15" t="T16" r="T17" b="T18"/>
                <a:pathLst>
                  <a:path w="16" h="24">
                    <a:moveTo>
                      <a:pt x="7" y="24"/>
                    </a:moveTo>
                    <a:lnTo>
                      <a:pt x="0" y="19"/>
                    </a:lnTo>
                    <a:lnTo>
                      <a:pt x="7" y="0"/>
                    </a:lnTo>
                    <a:lnTo>
                      <a:pt x="16" y="5"/>
                    </a:lnTo>
                    <a:lnTo>
                      <a:pt x="7"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66" name="Freeform 72"/>
              <p:cNvSpPr/>
              <p:nvPr/>
            </p:nvSpPr>
            <p:spPr bwMode="gray">
              <a:xfrm>
                <a:off x="4124" y="3024"/>
                <a:ext cx="24" cy="26"/>
              </a:xfrm>
              <a:custGeom>
                <a:avLst/>
                <a:gdLst>
                  <a:gd name="T0" fmla="*/ 315 w 17"/>
                  <a:gd name="T1" fmla="*/ 181 h 21"/>
                  <a:gd name="T2" fmla="*/ 0 w 17"/>
                  <a:gd name="T3" fmla="*/ 167 h 21"/>
                  <a:gd name="T4" fmla="*/ 223 w 17"/>
                  <a:gd name="T5" fmla="*/ 0 h 21"/>
                  <a:gd name="T6" fmla="*/ 541 w 17"/>
                  <a:gd name="T7" fmla="*/ 2 h 21"/>
                  <a:gd name="T8" fmla="*/ 315 w 17"/>
                  <a:gd name="T9" fmla="*/ 181 h 21"/>
                  <a:gd name="T10" fmla="*/ 0 60000 65536"/>
                  <a:gd name="T11" fmla="*/ 0 60000 65536"/>
                  <a:gd name="T12" fmla="*/ 0 60000 65536"/>
                  <a:gd name="T13" fmla="*/ 0 60000 65536"/>
                  <a:gd name="T14" fmla="*/ 0 60000 65536"/>
                  <a:gd name="T15" fmla="*/ 0 w 17"/>
                  <a:gd name="T16" fmla="*/ 0 h 21"/>
                  <a:gd name="T17" fmla="*/ 17 w 17"/>
                  <a:gd name="T18" fmla="*/ 21 h 21"/>
                </a:gdLst>
                <a:ahLst/>
                <a:cxnLst>
                  <a:cxn ang="T10">
                    <a:pos x="T0" y="T1"/>
                  </a:cxn>
                  <a:cxn ang="T11">
                    <a:pos x="T2" y="T3"/>
                  </a:cxn>
                  <a:cxn ang="T12">
                    <a:pos x="T4" y="T5"/>
                  </a:cxn>
                  <a:cxn ang="T13">
                    <a:pos x="T6" y="T7"/>
                  </a:cxn>
                  <a:cxn ang="T14">
                    <a:pos x="T8" y="T9"/>
                  </a:cxn>
                </a:cxnLst>
                <a:rect l="T15" t="T16" r="T17" b="T18"/>
                <a:pathLst>
                  <a:path w="17" h="21">
                    <a:moveTo>
                      <a:pt x="10" y="21"/>
                    </a:moveTo>
                    <a:lnTo>
                      <a:pt x="0" y="19"/>
                    </a:lnTo>
                    <a:lnTo>
                      <a:pt x="7" y="0"/>
                    </a:lnTo>
                    <a:lnTo>
                      <a:pt x="17" y="2"/>
                    </a:lnTo>
                    <a:lnTo>
                      <a:pt x="10"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67" name="Freeform 73"/>
              <p:cNvSpPr/>
              <p:nvPr/>
            </p:nvSpPr>
            <p:spPr bwMode="gray">
              <a:xfrm>
                <a:off x="4198" y="3045"/>
                <a:ext cx="20" cy="29"/>
              </a:xfrm>
              <a:custGeom>
                <a:avLst/>
                <a:gdLst>
                  <a:gd name="T0" fmla="*/ 333 w 14"/>
                  <a:gd name="T1" fmla="*/ 526 h 21"/>
                  <a:gd name="T2" fmla="*/ 0 w 14"/>
                  <a:gd name="T3" fmla="*/ 457 h 21"/>
                  <a:gd name="T4" fmla="*/ 163 w 14"/>
                  <a:gd name="T5" fmla="*/ 0 h 21"/>
                  <a:gd name="T6" fmla="*/ 499 w 14"/>
                  <a:gd name="T7" fmla="*/ 0 h 21"/>
                  <a:gd name="T8" fmla="*/ 333 w 14"/>
                  <a:gd name="T9" fmla="*/ 526 h 21"/>
                  <a:gd name="T10" fmla="*/ 0 60000 65536"/>
                  <a:gd name="T11" fmla="*/ 0 60000 65536"/>
                  <a:gd name="T12" fmla="*/ 0 60000 65536"/>
                  <a:gd name="T13" fmla="*/ 0 60000 65536"/>
                  <a:gd name="T14" fmla="*/ 0 60000 65536"/>
                  <a:gd name="T15" fmla="*/ 0 w 14"/>
                  <a:gd name="T16" fmla="*/ 0 h 21"/>
                  <a:gd name="T17" fmla="*/ 14 w 14"/>
                  <a:gd name="T18" fmla="*/ 21 h 21"/>
                </a:gdLst>
                <a:ahLst/>
                <a:cxnLst>
                  <a:cxn ang="T10">
                    <a:pos x="T0" y="T1"/>
                  </a:cxn>
                  <a:cxn ang="T11">
                    <a:pos x="T2" y="T3"/>
                  </a:cxn>
                  <a:cxn ang="T12">
                    <a:pos x="T4" y="T5"/>
                  </a:cxn>
                  <a:cxn ang="T13">
                    <a:pos x="T6" y="T7"/>
                  </a:cxn>
                  <a:cxn ang="T14">
                    <a:pos x="T8" y="T9"/>
                  </a:cxn>
                </a:cxnLst>
                <a:rect l="T15" t="T16" r="T17" b="T18"/>
                <a:pathLst>
                  <a:path w="14" h="21">
                    <a:moveTo>
                      <a:pt x="9" y="21"/>
                    </a:moveTo>
                    <a:lnTo>
                      <a:pt x="0" y="18"/>
                    </a:lnTo>
                    <a:lnTo>
                      <a:pt x="4" y="0"/>
                    </a:lnTo>
                    <a:lnTo>
                      <a:pt x="14" y="0"/>
                    </a:lnTo>
                    <a:lnTo>
                      <a:pt x="9"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68" name="Freeform 74"/>
              <p:cNvSpPr/>
              <p:nvPr/>
            </p:nvSpPr>
            <p:spPr bwMode="gray">
              <a:xfrm>
                <a:off x="4272" y="3054"/>
                <a:ext cx="17" cy="28"/>
              </a:xfrm>
              <a:custGeom>
                <a:avLst/>
                <a:gdLst>
                  <a:gd name="T0" fmla="*/ 299 w 12"/>
                  <a:gd name="T1" fmla="*/ 526 h 21"/>
                  <a:gd name="T2" fmla="*/ 0 w 12"/>
                  <a:gd name="T3" fmla="*/ 476 h 21"/>
                  <a:gd name="T4" fmla="*/ 74 w 12"/>
                  <a:gd name="T5" fmla="*/ 0 h 21"/>
                  <a:gd name="T6" fmla="*/ 387 w 12"/>
                  <a:gd name="T7" fmla="*/ 0 h 21"/>
                  <a:gd name="T8" fmla="*/ 299 w 12"/>
                  <a:gd name="T9" fmla="*/ 526 h 21"/>
                  <a:gd name="T10" fmla="*/ 0 60000 65536"/>
                  <a:gd name="T11" fmla="*/ 0 60000 65536"/>
                  <a:gd name="T12" fmla="*/ 0 60000 65536"/>
                  <a:gd name="T13" fmla="*/ 0 60000 65536"/>
                  <a:gd name="T14" fmla="*/ 0 60000 65536"/>
                  <a:gd name="T15" fmla="*/ 0 w 12"/>
                  <a:gd name="T16" fmla="*/ 0 h 21"/>
                  <a:gd name="T17" fmla="*/ 12 w 12"/>
                  <a:gd name="T18" fmla="*/ 21 h 21"/>
                </a:gdLst>
                <a:ahLst/>
                <a:cxnLst>
                  <a:cxn ang="T10">
                    <a:pos x="T0" y="T1"/>
                  </a:cxn>
                  <a:cxn ang="T11">
                    <a:pos x="T2" y="T3"/>
                  </a:cxn>
                  <a:cxn ang="T12">
                    <a:pos x="T4" y="T5"/>
                  </a:cxn>
                  <a:cxn ang="T13">
                    <a:pos x="T6" y="T7"/>
                  </a:cxn>
                  <a:cxn ang="T14">
                    <a:pos x="T8" y="T9"/>
                  </a:cxn>
                </a:cxnLst>
                <a:rect l="T15" t="T16" r="T17" b="T18"/>
                <a:pathLst>
                  <a:path w="12" h="21">
                    <a:moveTo>
                      <a:pt x="9" y="21"/>
                    </a:moveTo>
                    <a:lnTo>
                      <a:pt x="0" y="19"/>
                    </a:lnTo>
                    <a:lnTo>
                      <a:pt x="2" y="0"/>
                    </a:lnTo>
                    <a:lnTo>
                      <a:pt x="12" y="0"/>
                    </a:lnTo>
                    <a:lnTo>
                      <a:pt x="9"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69" name="Freeform 75"/>
              <p:cNvSpPr/>
              <p:nvPr/>
            </p:nvSpPr>
            <p:spPr bwMode="gray">
              <a:xfrm>
                <a:off x="3772" y="2773"/>
                <a:ext cx="31" cy="26"/>
              </a:xfrm>
              <a:custGeom>
                <a:avLst/>
                <a:gdLst>
                  <a:gd name="T0" fmla="*/ 154 w 22"/>
                  <a:gd name="T1" fmla="*/ 296 h 19"/>
                  <a:gd name="T2" fmla="*/ 0 w 22"/>
                  <a:gd name="T3" fmla="*/ 192 h 19"/>
                  <a:gd name="T4" fmla="*/ 533 w 22"/>
                  <a:gd name="T5" fmla="*/ 0 h 19"/>
                  <a:gd name="T6" fmla="*/ 683 w 22"/>
                  <a:gd name="T7" fmla="*/ 111 h 19"/>
                  <a:gd name="T8" fmla="*/ 154 w 22"/>
                  <a:gd name="T9" fmla="*/ 296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5" y="19"/>
                    </a:moveTo>
                    <a:lnTo>
                      <a:pt x="0" y="12"/>
                    </a:lnTo>
                    <a:lnTo>
                      <a:pt x="17" y="0"/>
                    </a:lnTo>
                    <a:lnTo>
                      <a:pt x="22" y="7"/>
                    </a:lnTo>
                    <a:lnTo>
                      <a:pt x="5"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70" name="Freeform 76"/>
              <p:cNvSpPr/>
              <p:nvPr/>
            </p:nvSpPr>
            <p:spPr bwMode="gray">
              <a:xfrm>
                <a:off x="3819" y="2830"/>
                <a:ext cx="28" cy="27"/>
              </a:xfrm>
              <a:custGeom>
                <a:avLst/>
                <a:gdLst>
                  <a:gd name="T0" fmla="*/ 116 w 21"/>
                  <a:gd name="T1" fmla="*/ 261 h 21"/>
                  <a:gd name="T2" fmla="*/ 0 w 21"/>
                  <a:gd name="T3" fmla="*/ 174 h 21"/>
                  <a:gd name="T4" fmla="*/ 276 w 21"/>
                  <a:gd name="T5" fmla="*/ 0 h 21"/>
                  <a:gd name="T6" fmla="*/ 368 w 21"/>
                  <a:gd name="T7" fmla="*/ 85 h 21"/>
                  <a:gd name="T8" fmla="*/ 116 w 21"/>
                  <a:gd name="T9" fmla="*/ 261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7" y="21"/>
                    </a:moveTo>
                    <a:lnTo>
                      <a:pt x="0" y="14"/>
                    </a:lnTo>
                    <a:lnTo>
                      <a:pt x="16" y="0"/>
                    </a:lnTo>
                    <a:lnTo>
                      <a:pt x="21" y="7"/>
                    </a:lnTo>
                    <a:lnTo>
                      <a:pt x="7"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71" name="Freeform 77"/>
              <p:cNvSpPr/>
              <p:nvPr/>
            </p:nvSpPr>
            <p:spPr bwMode="gray">
              <a:xfrm>
                <a:off x="3873" y="2881"/>
                <a:ext cx="26" cy="27"/>
              </a:xfrm>
              <a:custGeom>
                <a:avLst/>
                <a:gdLst>
                  <a:gd name="T0" fmla="*/ 172 w 19"/>
                  <a:gd name="T1" fmla="*/ 261 h 21"/>
                  <a:gd name="T2" fmla="*/ 0 w 19"/>
                  <a:gd name="T3" fmla="*/ 174 h 21"/>
                  <a:gd name="T4" fmla="*/ 322 w 19"/>
                  <a:gd name="T5" fmla="*/ 0 h 21"/>
                  <a:gd name="T6" fmla="*/ 441 w 19"/>
                  <a:gd name="T7" fmla="*/ 85 h 21"/>
                  <a:gd name="T8" fmla="*/ 172 w 19"/>
                  <a:gd name="T9" fmla="*/ 261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7" y="21"/>
                    </a:moveTo>
                    <a:lnTo>
                      <a:pt x="0" y="14"/>
                    </a:lnTo>
                    <a:lnTo>
                      <a:pt x="14" y="0"/>
                    </a:lnTo>
                    <a:lnTo>
                      <a:pt x="19" y="7"/>
                    </a:lnTo>
                    <a:lnTo>
                      <a:pt x="7"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72" name="Freeform 78"/>
              <p:cNvSpPr/>
              <p:nvPr/>
            </p:nvSpPr>
            <p:spPr bwMode="gray">
              <a:xfrm>
                <a:off x="3929" y="2928"/>
                <a:ext cx="31" cy="27"/>
              </a:xfrm>
              <a:custGeom>
                <a:avLst/>
                <a:gdLst>
                  <a:gd name="T0" fmla="*/ 244 w 21"/>
                  <a:gd name="T1" fmla="*/ 181 h 21"/>
                  <a:gd name="T2" fmla="*/ 0 w 21"/>
                  <a:gd name="T3" fmla="*/ 118 h 21"/>
                  <a:gd name="T4" fmla="*/ 416 w 21"/>
                  <a:gd name="T5" fmla="*/ 0 h 21"/>
                  <a:gd name="T6" fmla="*/ 737 w 21"/>
                  <a:gd name="T7" fmla="*/ 40 h 21"/>
                  <a:gd name="T8" fmla="*/ 244 w 21"/>
                  <a:gd name="T9" fmla="*/ 181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7" y="21"/>
                    </a:moveTo>
                    <a:lnTo>
                      <a:pt x="0" y="14"/>
                    </a:lnTo>
                    <a:lnTo>
                      <a:pt x="12" y="0"/>
                    </a:lnTo>
                    <a:lnTo>
                      <a:pt x="21" y="5"/>
                    </a:lnTo>
                    <a:lnTo>
                      <a:pt x="7"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73" name="Freeform 79"/>
              <p:cNvSpPr/>
              <p:nvPr/>
            </p:nvSpPr>
            <p:spPr bwMode="gray">
              <a:xfrm>
                <a:off x="3646" y="2446"/>
                <a:ext cx="27" cy="13"/>
              </a:xfrm>
              <a:custGeom>
                <a:avLst/>
                <a:gdLst>
                  <a:gd name="T0" fmla="*/ 0 w 21"/>
                  <a:gd name="T1" fmla="*/ 352 h 9"/>
                  <a:gd name="T2" fmla="*/ 0 w 21"/>
                  <a:gd name="T3" fmla="*/ 81 h 9"/>
                  <a:gd name="T4" fmla="*/ 231 w 21"/>
                  <a:gd name="T5" fmla="*/ 0 h 9"/>
                  <a:gd name="T6" fmla="*/ 261 w 21"/>
                  <a:gd name="T7" fmla="*/ 264 h 9"/>
                  <a:gd name="T8" fmla="*/ 0 w 21"/>
                  <a:gd name="T9" fmla="*/ 352 h 9"/>
                  <a:gd name="T10" fmla="*/ 0 60000 65536"/>
                  <a:gd name="T11" fmla="*/ 0 60000 65536"/>
                  <a:gd name="T12" fmla="*/ 0 60000 65536"/>
                  <a:gd name="T13" fmla="*/ 0 60000 65536"/>
                  <a:gd name="T14" fmla="*/ 0 60000 65536"/>
                  <a:gd name="T15" fmla="*/ 0 w 21"/>
                  <a:gd name="T16" fmla="*/ 0 h 9"/>
                  <a:gd name="T17" fmla="*/ 21 w 21"/>
                  <a:gd name="T18" fmla="*/ 9 h 9"/>
                </a:gdLst>
                <a:ahLst/>
                <a:cxnLst>
                  <a:cxn ang="T10">
                    <a:pos x="T0" y="T1"/>
                  </a:cxn>
                  <a:cxn ang="T11">
                    <a:pos x="T2" y="T3"/>
                  </a:cxn>
                  <a:cxn ang="T12">
                    <a:pos x="T4" y="T5"/>
                  </a:cxn>
                  <a:cxn ang="T13">
                    <a:pos x="T6" y="T7"/>
                  </a:cxn>
                  <a:cxn ang="T14">
                    <a:pos x="T8" y="T9"/>
                  </a:cxn>
                </a:cxnLst>
                <a:rect l="T15" t="T16" r="T17" b="T18"/>
                <a:pathLst>
                  <a:path w="21" h="9">
                    <a:moveTo>
                      <a:pt x="0" y="9"/>
                    </a:moveTo>
                    <a:lnTo>
                      <a:pt x="0" y="2"/>
                    </a:lnTo>
                    <a:lnTo>
                      <a:pt x="19" y="0"/>
                    </a:lnTo>
                    <a:lnTo>
                      <a:pt x="21" y="7"/>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74" name="Freeform 80"/>
              <p:cNvSpPr/>
              <p:nvPr/>
            </p:nvSpPr>
            <p:spPr bwMode="gray">
              <a:xfrm>
                <a:off x="3655" y="2516"/>
                <a:ext cx="29" cy="17"/>
              </a:xfrm>
              <a:custGeom>
                <a:avLst/>
                <a:gdLst>
                  <a:gd name="T0" fmla="*/ 55 w 21"/>
                  <a:gd name="T1" fmla="*/ 387 h 12"/>
                  <a:gd name="T2" fmla="*/ 0 w 21"/>
                  <a:gd name="T3" fmla="*/ 163 h 12"/>
                  <a:gd name="T4" fmla="*/ 476 w 21"/>
                  <a:gd name="T5" fmla="*/ 0 h 12"/>
                  <a:gd name="T6" fmla="*/ 526 w 21"/>
                  <a:gd name="T7" fmla="*/ 299 h 12"/>
                  <a:gd name="T8" fmla="*/ 55 w 21"/>
                  <a:gd name="T9" fmla="*/ 387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2" y="12"/>
                    </a:moveTo>
                    <a:lnTo>
                      <a:pt x="0" y="5"/>
                    </a:lnTo>
                    <a:lnTo>
                      <a:pt x="19" y="0"/>
                    </a:lnTo>
                    <a:lnTo>
                      <a:pt x="21" y="9"/>
                    </a:lnTo>
                    <a:lnTo>
                      <a:pt x="2"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75" name="Freeform 81"/>
              <p:cNvSpPr/>
              <p:nvPr/>
            </p:nvSpPr>
            <p:spPr bwMode="gray">
              <a:xfrm>
                <a:off x="3673" y="2585"/>
                <a:ext cx="31" cy="20"/>
              </a:xfrm>
              <a:custGeom>
                <a:avLst/>
                <a:gdLst>
                  <a:gd name="T0" fmla="*/ 89 w 22"/>
                  <a:gd name="T1" fmla="*/ 499 h 14"/>
                  <a:gd name="T2" fmla="*/ 0 w 22"/>
                  <a:gd name="T3" fmla="*/ 171 h 14"/>
                  <a:gd name="T4" fmla="*/ 596 w 22"/>
                  <a:gd name="T5" fmla="*/ 0 h 14"/>
                  <a:gd name="T6" fmla="*/ 683 w 22"/>
                  <a:gd name="T7" fmla="*/ 244 h 14"/>
                  <a:gd name="T8" fmla="*/ 89 w 22"/>
                  <a:gd name="T9" fmla="*/ 499 h 14"/>
                  <a:gd name="T10" fmla="*/ 0 60000 65536"/>
                  <a:gd name="T11" fmla="*/ 0 60000 65536"/>
                  <a:gd name="T12" fmla="*/ 0 60000 65536"/>
                  <a:gd name="T13" fmla="*/ 0 60000 65536"/>
                  <a:gd name="T14" fmla="*/ 0 60000 65536"/>
                  <a:gd name="T15" fmla="*/ 0 w 22"/>
                  <a:gd name="T16" fmla="*/ 0 h 14"/>
                  <a:gd name="T17" fmla="*/ 22 w 22"/>
                  <a:gd name="T18" fmla="*/ 14 h 14"/>
                </a:gdLst>
                <a:ahLst/>
                <a:cxnLst>
                  <a:cxn ang="T10">
                    <a:pos x="T0" y="T1"/>
                  </a:cxn>
                  <a:cxn ang="T11">
                    <a:pos x="T2" y="T3"/>
                  </a:cxn>
                  <a:cxn ang="T12">
                    <a:pos x="T4" y="T5"/>
                  </a:cxn>
                  <a:cxn ang="T13">
                    <a:pos x="T6" y="T7"/>
                  </a:cxn>
                  <a:cxn ang="T14">
                    <a:pos x="T8" y="T9"/>
                  </a:cxn>
                </a:cxnLst>
                <a:rect l="T15" t="T16" r="T17" b="T18"/>
                <a:pathLst>
                  <a:path w="22" h="14">
                    <a:moveTo>
                      <a:pt x="3" y="14"/>
                    </a:moveTo>
                    <a:lnTo>
                      <a:pt x="0" y="5"/>
                    </a:lnTo>
                    <a:lnTo>
                      <a:pt x="19" y="0"/>
                    </a:lnTo>
                    <a:lnTo>
                      <a:pt x="22" y="7"/>
                    </a:lnTo>
                    <a:lnTo>
                      <a:pt x="3"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76" name="Freeform 82"/>
              <p:cNvSpPr/>
              <p:nvPr/>
            </p:nvSpPr>
            <p:spPr bwMode="gray">
              <a:xfrm>
                <a:off x="3700" y="2653"/>
                <a:ext cx="33" cy="20"/>
              </a:xfrm>
              <a:custGeom>
                <a:avLst/>
                <a:gdLst>
                  <a:gd name="T0" fmla="*/ 131 w 24"/>
                  <a:gd name="T1" fmla="*/ 149 h 16"/>
                  <a:gd name="T2" fmla="*/ 0 w 24"/>
                  <a:gd name="T3" fmla="*/ 62 h 16"/>
                  <a:gd name="T4" fmla="*/ 469 w 24"/>
                  <a:gd name="T5" fmla="*/ 0 h 16"/>
                  <a:gd name="T6" fmla="*/ 575 w 24"/>
                  <a:gd name="T7" fmla="*/ 62 h 16"/>
                  <a:gd name="T8" fmla="*/ 131 w 24"/>
                  <a:gd name="T9" fmla="*/ 149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5" y="16"/>
                    </a:moveTo>
                    <a:lnTo>
                      <a:pt x="0" y="7"/>
                    </a:lnTo>
                    <a:lnTo>
                      <a:pt x="19" y="0"/>
                    </a:lnTo>
                    <a:lnTo>
                      <a:pt x="24" y="7"/>
                    </a:lnTo>
                    <a:lnTo>
                      <a:pt x="5"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77" name="Freeform 83"/>
              <p:cNvSpPr/>
              <p:nvPr/>
            </p:nvSpPr>
            <p:spPr bwMode="gray">
              <a:xfrm>
                <a:off x="3700" y="2089"/>
                <a:ext cx="28" cy="22"/>
              </a:xfrm>
              <a:custGeom>
                <a:avLst/>
                <a:gdLst>
                  <a:gd name="T0" fmla="*/ 0 w 21"/>
                  <a:gd name="T1" fmla="*/ 97 h 17"/>
                  <a:gd name="T2" fmla="*/ 49 w 21"/>
                  <a:gd name="T3" fmla="*/ 0 h 17"/>
                  <a:gd name="T4" fmla="*/ 368 w 21"/>
                  <a:gd name="T5" fmla="*/ 97 h 17"/>
                  <a:gd name="T6" fmla="*/ 332 w 21"/>
                  <a:gd name="T7" fmla="*/ 221 h 17"/>
                  <a:gd name="T8" fmla="*/ 0 w 21"/>
                  <a:gd name="T9" fmla="*/ 97 h 17"/>
                  <a:gd name="T10" fmla="*/ 0 60000 65536"/>
                  <a:gd name="T11" fmla="*/ 0 60000 65536"/>
                  <a:gd name="T12" fmla="*/ 0 60000 65536"/>
                  <a:gd name="T13" fmla="*/ 0 60000 65536"/>
                  <a:gd name="T14" fmla="*/ 0 60000 65536"/>
                  <a:gd name="T15" fmla="*/ 0 w 21"/>
                  <a:gd name="T16" fmla="*/ 0 h 17"/>
                  <a:gd name="T17" fmla="*/ 21 w 21"/>
                  <a:gd name="T18" fmla="*/ 17 h 17"/>
                </a:gdLst>
                <a:ahLst/>
                <a:cxnLst>
                  <a:cxn ang="T10">
                    <a:pos x="T0" y="T1"/>
                  </a:cxn>
                  <a:cxn ang="T11">
                    <a:pos x="T2" y="T3"/>
                  </a:cxn>
                  <a:cxn ang="T12">
                    <a:pos x="T4" y="T5"/>
                  </a:cxn>
                  <a:cxn ang="T13">
                    <a:pos x="T6" y="T7"/>
                  </a:cxn>
                  <a:cxn ang="T14">
                    <a:pos x="T8" y="T9"/>
                  </a:cxn>
                </a:cxnLst>
                <a:rect l="T15" t="T16" r="T17" b="T18"/>
                <a:pathLst>
                  <a:path w="21" h="17">
                    <a:moveTo>
                      <a:pt x="0" y="7"/>
                    </a:moveTo>
                    <a:lnTo>
                      <a:pt x="3" y="0"/>
                    </a:lnTo>
                    <a:lnTo>
                      <a:pt x="21" y="7"/>
                    </a:lnTo>
                    <a:lnTo>
                      <a:pt x="19" y="17"/>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78" name="Freeform 84"/>
              <p:cNvSpPr/>
              <p:nvPr/>
            </p:nvSpPr>
            <p:spPr bwMode="gray">
              <a:xfrm>
                <a:off x="3673" y="2156"/>
                <a:ext cx="31" cy="21"/>
              </a:xfrm>
              <a:custGeom>
                <a:avLst/>
                <a:gdLst>
                  <a:gd name="T0" fmla="*/ 0 w 22"/>
                  <a:gd name="T1" fmla="*/ 144 h 16"/>
                  <a:gd name="T2" fmla="*/ 89 w 22"/>
                  <a:gd name="T3" fmla="*/ 0 h 16"/>
                  <a:gd name="T4" fmla="*/ 683 w 22"/>
                  <a:gd name="T5" fmla="*/ 110 h 16"/>
                  <a:gd name="T6" fmla="*/ 596 w 22"/>
                  <a:gd name="T7" fmla="*/ 248 h 16"/>
                  <a:gd name="T8" fmla="*/ 0 w 22"/>
                  <a:gd name="T9" fmla="*/ 144 h 16"/>
                  <a:gd name="T10" fmla="*/ 0 60000 65536"/>
                  <a:gd name="T11" fmla="*/ 0 60000 65536"/>
                  <a:gd name="T12" fmla="*/ 0 60000 65536"/>
                  <a:gd name="T13" fmla="*/ 0 60000 65536"/>
                  <a:gd name="T14" fmla="*/ 0 60000 65536"/>
                  <a:gd name="T15" fmla="*/ 0 w 22"/>
                  <a:gd name="T16" fmla="*/ 0 h 16"/>
                  <a:gd name="T17" fmla="*/ 22 w 22"/>
                  <a:gd name="T18" fmla="*/ 16 h 16"/>
                </a:gdLst>
                <a:ahLst/>
                <a:cxnLst>
                  <a:cxn ang="T10">
                    <a:pos x="T0" y="T1"/>
                  </a:cxn>
                  <a:cxn ang="T11">
                    <a:pos x="T2" y="T3"/>
                  </a:cxn>
                  <a:cxn ang="T12">
                    <a:pos x="T4" y="T5"/>
                  </a:cxn>
                  <a:cxn ang="T13">
                    <a:pos x="T6" y="T7"/>
                  </a:cxn>
                  <a:cxn ang="T14">
                    <a:pos x="T8" y="T9"/>
                  </a:cxn>
                </a:cxnLst>
                <a:rect l="T15" t="T16" r="T17" b="T18"/>
                <a:pathLst>
                  <a:path w="22" h="16">
                    <a:moveTo>
                      <a:pt x="0" y="9"/>
                    </a:moveTo>
                    <a:lnTo>
                      <a:pt x="3" y="0"/>
                    </a:lnTo>
                    <a:lnTo>
                      <a:pt x="22" y="7"/>
                    </a:lnTo>
                    <a:lnTo>
                      <a:pt x="19" y="16"/>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79" name="Freeform 85"/>
              <p:cNvSpPr/>
              <p:nvPr/>
            </p:nvSpPr>
            <p:spPr bwMode="gray">
              <a:xfrm>
                <a:off x="3655" y="2228"/>
                <a:ext cx="29" cy="18"/>
              </a:xfrm>
              <a:custGeom>
                <a:avLst/>
                <a:gdLst>
                  <a:gd name="T0" fmla="*/ 0 w 21"/>
                  <a:gd name="T1" fmla="*/ 109 h 14"/>
                  <a:gd name="T2" fmla="*/ 55 w 21"/>
                  <a:gd name="T3" fmla="*/ 0 h 14"/>
                  <a:gd name="T4" fmla="*/ 526 w 21"/>
                  <a:gd name="T5" fmla="*/ 59 h 14"/>
                  <a:gd name="T6" fmla="*/ 476 w 21"/>
                  <a:gd name="T7" fmla="*/ 174 h 14"/>
                  <a:gd name="T8" fmla="*/ 0 w 21"/>
                  <a:gd name="T9" fmla="*/ 109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9"/>
                    </a:moveTo>
                    <a:lnTo>
                      <a:pt x="2" y="0"/>
                    </a:lnTo>
                    <a:lnTo>
                      <a:pt x="21" y="5"/>
                    </a:lnTo>
                    <a:lnTo>
                      <a:pt x="19" y="14"/>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80" name="Freeform 86"/>
              <p:cNvSpPr/>
              <p:nvPr/>
            </p:nvSpPr>
            <p:spPr bwMode="gray">
              <a:xfrm>
                <a:off x="3646" y="2300"/>
                <a:ext cx="27" cy="15"/>
              </a:xfrm>
              <a:custGeom>
                <a:avLst/>
                <a:gdLst>
                  <a:gd name="T0" fmla="*/ 0 w 21"/>
                  <a:gd name="T1" fmla="*/ 172 h 12"/>
                  <a:gd name="T2" fmla="*/ 0 w 21"/>
                  <a:gd name="T3" fmla="*/ 0 h 12"/>
                  <a:gd name="T4" fmla="*/ 261 w 21"/>
                  <a:gd name="T5" fmla="*/ 49 h 12"/>
                  <a:gd name="T6" fmla="*/ 231 w 21"/>
                  <a:gd name="T7" fmla="*/ 207 h 12"/>
                  <a:gd name="T8" fmla="*/ 0 w 21"/>
                  <a:gd name="T9" fmla="*/ 172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0" y="10"/>
                    </a:moveTo>
                    <a:lnTo>
                      <a:pt x="0" y="0"/>
                    </a:lnTo>
                    <a:lnTo>
                      <a:pt x="21" y="3"/>
                    </a:lnTo>
                    <a:lnTo>
                      <a:pt x="19" y="12"/>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81" name="Freeform 87"/>
              <p:cNvSpPr/>
              <p:nvPr/>
            </p:nvSpPr>
            <p:spPr bwMode="gray">
              <a:xfrm>
                <a:off x="3929" y="1808"/>
                <a:ext cx="27" cy="27"/>
              </a:xfrm>
              <a:custGeom>
                <a:avLst/>
                <a:gdLst>
                  <a:gd name="T0" fmla="*/ 0 w 19"/>
                  <a:gd name="T1" fmla="*/ 46 h 21"/>
                  <a:gd name="T2" fmla="*/ 172 w 19"/>
                  <a:gd name="T3" fmla="*/ 0 h 21"/>
                  <a:gd name="T4" fmla="*/ 441 w 19"/>
                  <a:gd name="T5" fmla="*/ 203 h 21"/>
                  <a:gd name="T6" fmla="*/ 270 w 19"/>
                  <a:gd name="T7" fmla="*/ 261 h 21"/>
                  <a:gd name="T8" fmla="*/ 0 w 19"/>
                  <a:gd name="T9" fmla="*/ 46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0" y="4"/>
                    </a:moveTo>
                    <a:lnTo>
                      <a:pt x="7" y="0"/>
                    </a:lnTo>
                    <a:lnTo>
                      <a:pt x="19" y="16"/>
                    </a:lnTo>
                    <a:lnTo>
                      <a:pt x="12" y="21"/>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82" name="Freeform 88"/>
              <p:cNvSpPr/>
              <p:nvPr/>
            </p:nvSpPr>
            <p:spPr bwMode="gray">
              <a:xfrm>
                <a:off x="3873" y="1850"/>
                <a:ext cx="26" cy="30"/>
              </a:xfrm>
              <a:custGeom>
                <a:avLst/>
                <a:gdLst>
                  <a:gd name="T0" fmla="*/ 0 w 19"/>
                  <a:gd name="T1" fmla="*/ 244 h 21"/>
                  <a:gd name="T2" fmla="*/ 172 w 19"/>
                  <a:gd name="T3" fmla="*/ 0 h 21"/>
                  <a:gd name="T4" fmla="*/ 441 w 19"/>
                  <a:gd name="T5" fmla="*/ 571 h 21"/>
                  <a:gd name="T6" fmla="*/ 322 w 19"/>
                  <a:gd name="T7" fmla="*/ 737 h 21"/>
                  <a:gd name="T8" fmla="*/ 0 w 19"/>
                  <a:gd name="T9" fmla="*/ 244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0" y="7"/>
                    </a:moveTo>
                    <a:lnTo>
                      <a:pt x="7" y="0"/>
                    </a:lnTo>
                    <a:lnTo>
                      <a:pt x="19" y="16"/>
                    </a:lnTo>
                    <a:lnTo>
                      <a:pt x="14" y="21"/>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83" name="Freeform 89"/>
              <p:cNvSpPr/>
              <p:nvPr/>
            </p:nvSpPr>
            <p:spPr bwMode="gray">
              <a:xfrm>
                <a:off x="3821" y="1905"/>
                <a:ext cx="27" cy="27"/>
              </a:xfrm>
              <a:custGeom>
                <a:avLst/>
                <a:gdLst>
                  <a:gd name="T0" fmla="*/ 0 w 19"/>
                  <a:gd name="T1" fmla="*/ 172 h 19"/>
                  <a:gd name="T2" fmla="*/ 126 w 19"/>
                  <a:gd name="T3" fmla="*/ 0 h 19"/>
                  <a:gd name="T4" fmla="*/ 441 w 19"/>
                  <a:gd name="T5" fmla="*/ 322 h 19"/>
                  <a:gd name="T6" fmla="*/ 322 w 19"/>
                  <a:gd name="T7" fmla="*/ 441 h 19"/>
                  <a:gd name="T8" fmla="*/ 0 w 19"/>
                  <a:gd name="T9" fmla="*/ 172 h 19"/>
                  <a:gd name="T10" fmla="*/ 0 60000 65536"/>
                  <a:gd name="T11" fmla="*/ 0 60000 65536"/>
                  <a:gd name="T12" fmla="*/ 0 60000 65536"/>
                  <a:gd name="T13" fmla="*/ 0 60000 65536"/>
                  <a:gd name="T14" fmla="*/ 0 60000 65536"/>
                  <a:gd name="T15" fmla="*/ 0 w 19"/>
                  <a:gd name="T16" fmla="*/ 0 h 19"/>
                  <a:gd name="T17" fmla="*/ 19 w 19"/>
                  <a:gd name="T18" fmla="*/ 19 h 19"/>
                </a:gdLst>
                <a:ahLst/>
                <a:cxnLst>
                  <a:cxn ang="T10">
                    <a:pos x="T0" y="T1"/>
                  </a:cxn>
                  <a:cxn ang="T11">
                    <a:pos x="T2" y="T3"/>
                  </a:cxn>
                  <a:cxn ang="T12">
                    <a:pos x="T4" y="T5"/>
                  </a:cxn>
                  <a:cxn ang="T13">
                    <a:pos x="T6" y="T7"/>
                  </a:cxn>
                  <a:cxn ang="T14">
                    <a:pos x="T8" y="T9"/>
                  </a:cxn>
                </a:cxnLst>
                <a:rect l="T15" t="T16" r="T17" b="T18"/>
                <a:pathLst>
                  <a:path w="19" h="19">
                    <a:moveTo>
                      <a:pt x="0" y="7"/>
                    </a:moveTo>
                    <a:lnTo>
                      <a:pt x="5" y="0"/>
                    </a:lnTo>
                    <a:lnTo>
                      <a:pt x="19" y="14"/>
                    </a:lnTo>
                    <a:lnTo>
                      <a:pt x="14" y="19"/>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84" name="Freeform 90"/>
              <p:cNvSpPr/>
              <p:nvPr/>
            </p:nvSpPr>
            <p:spPr bwMode="gray">
              <a:xfrm>
                <a:off x="3772" y="1961"/>
                <a:ext cx="31" cy="25"/>
              </a:xfrm>
              <a:custGeom>
                <a:avLst/>
                <a:gdLst>
                  <a:gd name="T0" fmla="*/ 0 w 22"/>
                  <a:gd name="T1" fmla="*/ 125 h 19"/>
                  <a:gd name="T2" fmla="*/ 154 w 22"/>
                  <a:gd name="T3" fmla="*/ 0 h 19"/>
                  <a:gd name="T4" fmla="*/ 683 w 22"/>
                  <a:gd name="T5" fmla="*/ 192 h 19"/>
                  <a:gd name="T6" fmla="*/ 533 w 22"/>
                  <a:gd name="T7" fmla="*/ 296 h 19"/>
                  <a:gd name="T8" fmla="*/ 0 w 22"/>
                  <a:gd name="T9" fmla="*/ 125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8"/>
                    </a:moveTo>
                    <a:lnTo>
                      <a:pt x="5" y="0"/>
                    </a:lnTo>
                    <a:lnTo>
                      <a:pt x="22" y="12"/>
                    </a:lnTo>
                    <a:lnTo>
                      <a:pt x="17" y="19"/>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85" name="Freeform 91"/>
              <p:cNvSpPr/>
              <p:nvPr/>
            </p:nvSpPr>
            <p:spPr bwMode="gray">
              <a:xfrm>
                <a:off x="4272" y="1680"/>
                <a:ext cx="17" cy="29"/>
              </a:xfrm>
              <a:custGeom>
                <a:avLst/>
                <a:gdLst>
                  <a:gd name="T0" fmla="*/ 0 w 12"/>
                  <a:gd name="T1" fmla="*/ 0 h 21"/>
                  <a:gd name="T2" fmla="*/ 299 w 12"/>
                  <a:gd name="T3" fmla="*/ 0 h 21"/>
                  <a:gd name="T4" fmla="*/ 387 w 12"/>
                  <a:gd name="T5" fmla="*/ 476 h 21"/>
                  <a:gd name="T6" fmla="*/ 74 w 12"/>
                  <a:gd name="T7" fmla="*/ 526 h 21"/>
                  <a:gd name="T8" fmla="*/ 0 w 12"/>
                  <a:gd name="T9" fmla="*/ 0 h 21"/>
                  <a:gd name="T10" fmla="*/ 0 60000 65536"/>
                  <a:gd name="T11" fmla="*/ 0 60000 65536"/>
                  <a:gd name="T12" fmla="*/ 0 60000 65536"/>
                  <a:gd name="T13" fmla="*/ 0 60000 65536"/>
                  <a:gd name="T14" fmla="*/ 0 60000 65536"/>
                  <a:gd name="T15" fmla="*/ 0 w 12"/>
                  <a:gd name="T16" fmla="*/ 0 h 21"/>
                  <a:gd name="T17" fmla="*/ 12 w 12"/>
                  <a:gd name="T18" fmla="*/ 21 h 21"/>
                </a:gdLst>
                <a:ahLst/>
                <a:cxnLst>
                  <a:cxn ang="T10">
                    <a:pos x="T0" y="T1"/>
                  </a:cxn>
                  <a:cxn ang="T11">
                    <a:pos x="T2" y="T3"/>
                  </a:cxn>
                  <a:cxn ang="T12">
                    <a:pos x="T4" y="T5"/>
                  </a:cxn>
                  <a:cxn ang="T13">
                    <a:pos x="T6" y="T7"/>
                  </a:cxn>
                  <a:cxn ang="T14">
                    <a:pos x="T8" y="T9"/>
                  </a:cxn>
                </a:cxnLst>
                <a:rect l="T15" t="T16" r="T17" b="T18"/>
                <a:pathLst>
                  <a:path w="12" h="21">
                    <a:moveTo>
                      <a:pt x="0" y="0"/>
                    </a:moveTo>
                    <a:lnTo>
                      <a:pt x="9" y="0"/>
                    </a:lnTo>
                    <a:lnTo>
                      <a:pt x="12" y="19"/>
                    </a:lnTo>
                    <a:lnTo>
                      <a:pt x="2" y="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86" name="Freeform 92"/>
              <p:cNvSpPr/>
              <p:nvPr/>
            </p:nvSpPr>
            <p:spPr bwMode="gray">
              <a:xfrm>
                <a:off x="4198" y="1689"/>
                <a:ext cx="16" cy="31"/>
              </a:xfrm>
              <a:custGeom>
                <a:avLst/>
                <a:gdLst>
                  <a:gd name="T0" fmla="*/ 0 w 11"/>
                  <a:gd name="T1" fmla="*/ 89 h 22"/>
                  <a:gd name="T2" fmla="*/ 391 w 11"/>
                  <a:gd name="T3" fmla="*/ 0 h 22"/>
                  <a:gd name="T4" fmla="*/ 455 w 11"/>
                  <a:gd name="T5" fmla="*/ 596 h 22"/>
                  <a:gd name="T6" fmla="*/ 185 w 11"/>
                  <a:gd name="T7" fmla="*/ 683 h 22"/>
                  <a:gd name="T8" fmla="*/ 0 w 11"/>
                  <a:gd name="T9" fmla="*/ 89 h 22"/>
                  <a:gd name="T10" fmla="*/ 0 60000 65536"/>
                  <a:gd name="T11" fmla="*/ 0 60000 65536"/>
                  <a:gd name="T12" fmla="*/ 0 60000 65536"/>
                  <a:gd name="T13" fmla="*/ 0 60000 65536"/>
                  <a:gd name="T14" fmla="*/ 0 60000 65536"/>
                  <a:gd name="T15" fmla="*/ 0 w 11"/>
                  <a:gd name="T16" fmla="*/ 0 h 22"/>
                  <a:gd name="T17" fmla="*/ 11 w 11"/>
                  <a:gd name="T18" fmla="*/ 22 h 22"/>
                </a:gdLst>
                <a:ahLst/>
                <a:cxnLst>
                  <a:cxn ang="T10">
                    <a:pos x="T0" y="T1"/>
                  </a:cxn>
                  <a:cxn ang="T11">
                    <a:pos x="T2" y="T3"/>
                  </a:cxn>
                  <a:cxn ang="T12">
                    <a:pos x="T4" y="T5"/>
                  </a:cxn>
                  <a:cxn ang="T13">
                    <a:pos x="T6" y="T7"/>
                  </a:cxn>
                  <a:cxn ang="T14">
                    <a:pos x="T8" y="T9"/>
                  </a:cxn>
                </a:cxnLst>
                <a:rect l="T15" t="T16" r="T17" b="T18"/>
                <a:pathLst>
                  <a:path w="11" h="22">
                    <a:moveTo>
                      <a:pt x="0" y="3"/>
                    </a:moveTo>
                    <a:lnTo>
                      <a:pt x="9" y="0"/>
                    </a:lnTo>
                    <a:lnTo>
                      <a:pt x="11" y="19"/>
                    </a:lnTo>
                    <a:lnTo>
                      <a:pt x="4" y="22"/>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87" name="Freeform 93"/>
              <p:cNvSpPr/>
              <p:nvPr/>
            </p:nvSpPr>
            <p:spPr bwMode="gray">
              <a:xfrm>
                <a:off x="4128" y="1709"/>
                <a:ext cx="20" cy="28"/>
              </a:xfrm>
              <a:custGeom>
                <a:avLst/>
                <a:gdLst>
                  <a:gd name="T0" fmla="*/ 0 w 14"/>
                  <a:gd name="T1" fmla="*/ 36 h 22"/>
                  <a:gd name="T2" fmla="*/ 244 w 14"/>
                  <a:gd name="T3" fmla="*/ 0 h 22"/>
                  <a:gd name="T4" fmla="*/ 499 w 14"/>
                  <a:gd name="T5" fmla="*/ 213 h 22"/>
                  <a:gd name="T6" fmla="*/ 163 w 14"/>
                  <a:gd name="T7" fmla="*/ 249 h 22"/>
                  <a:gd name="T8" fmla="*/ 0 w 14"/>
                  <a:gd name="T9" fmla="*/ 36 h 22"/>
                  <a:gd name="T10" fmla="*/ 0 60000 65536"/>
                  <a:gd name="T11" fmla="*/ 0 60000 65536"/>
                  <a:gd name="T12" fmla="*/ 0 60000 65536"/>
                  <a:gd name="T13" fmla="*/ 0 60000 65536"/>
                  <a:gd name="T14" fmla="*/ 0 60000 65536"/>
                  <a:gd name="T15" fmla="*/ 0 w 14"/>
                  <a:gd name="T16" fmla="*/ 0 h 22"/>
                  <a:gd name="T17" fmla="*/ 14 w 14"/>
                  <a:gd name="T18" fmla="*/ 22 h 22"/>
                </a:gdLst>
                <a:ahLst/>
                <a:cxnLst>
                  <a:cxn ang="T10">
                    <a:pos x="T0" y="T1"/>
                  </a:cxn>
                  <a:cxn ang="T11">
                    <a:pos x="T2" y="T3"/>
                  </a:cxn>
                  <a:cxn ang="T12">
                    <a:pos x="T4" y="T5"/>
                  </a:cxn>
                  <a:cxn ang="T13">
                    <a:pos x="T6" y="T7"/>
                  </a:cxn>
                  <a:cxn ang="T14">
                    <a:pos x="T8" y="T9"/>
                  </a:cxn>
                </a:cxnLst>
                <a:rect l="T15" t="T16" r="T17" b="T18"/>
                <a:pathLst>
                  <a:path w="14" h="22">
                    <a:moveTo>
                      <a:pt x="0" y="3"/>
                    </a:moveTo>
                    <a:lnTo>
                      <a:pt x="7" y="0"/>
                    </a:lnTo>
                    <a:lnTo>
                      <a:pt x="14" y="19"/>
                    </a:lnTo>
                    <a:lnTo>
                      <a:pt x="4" y="22"/>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sp>
            <p:nvSpPr>
              <p:cNvPr id="188" name="Freeform 94"/>
              <p:cNvSpPr/>
              <p:nvPr/>
            </p:nvSpPr>
            <p:spPr bwMode="gray">
              <a:xfrm>
                <a:off x="4058" y="1733"/>
                <a:ext cx="21" cy="33"/>
              </a:xfrm>
              <a:custGeom>
                <a:avLst/>
                <a:gdLst>
                  <a:gd name="T0" fmla="*/ 0 w 16"/>
                  <a:gd name="T1" fmla="*/ 131 h 24"/>
                  <a:gd name="T2" fmla="*/ 110 w 16"/>
                  <a:gd name="T3" fmla="*/ 0 h 24"/>
                  <a:gd name="T4" fmla="*/ 248 w 16"/>
                  <a:gd name="T5" fmla="*/ 469 h 24"/>
                  <a:gd name="T6" fmla="*/ 110 w 16"/>
                  <a:gd name="T7" fmla="*/ 575 h 24"/>
                  <a:gd name="T8" fmla="*/ 0 w 16"/>
                  <a:gd name="T9" fmla="*/ 131 h 24"/>
                  <a:gd name="T10" fmla="*/ 0 60000 65536"/>
                  <a:gd name="T11" fmla="*/ 0 60000 65536"/>
                  <a:gd name="T12" fmla="*/ 0 60000 65536"/>
                  <a:gd name="T13" fmla="*/ 0 60000 65536"/>
                  <a:gd name="T14" fmla="*/ 0 60000 65536"/>
                  <a:gd name="T15" fmla="*/ 0 w 16"/>
                  <a:gd name="T16" fmla="*/ 0 h 24"/>
                  <a:gd name="T17" fmla="*/ 16 w 16"/>
                  <a:gd name="T18" fmla="*/ 24 h 24"/>
                </a:gdLst>
                <a:ahLst/>
                <a:cxnLst>
                  <a:cxn ang="T10">
                    <a:pos x="T0" y="T1"/>
                  </a:cxn>
                  <a:cxn ang="T11">
                    <a:pos x="T2" y="T3"/>
                  </a:cxn>
                  <a:cxn ang="T12">
                    <a:pos x="T4" y="T5"/>
                  </a:cxn>
                  <a:cxn ang="T13">
                    <a:pos x="T6" y="T7"/>
                  </a:cxn>
                  <a:cxn ang="T14">
                    <a:pos x="T8" y="T9"/>
                  </a:cxn>
                </a:cxnLst>
                <a:rect l="T15" t="T16" r="T17" b="T18"/>
                <a:pathLst>
                  <a:path w="16" h="24">
                    <a:moveTo>
                      <a:pt x="0" y="5"/>
                    </a:moveTo>
                    <a:lnTo>
                      <a:pt x="7" y="0"/>
                    </a:lnTo>
                    <a:lnTo>
                      <a:pt x="16" y="19"/>
                    </a:lnTo>
                    <a:lnTo>
                      <a:pt x="7" y="24"/>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pitchFamily="34" charset="-122"/>
                  <a:ea typeface="微软雅黑" panose="020B0503020204020204" pitchFamily="34" charset="-122"/>
                </a:endParaRPr>
              </a:p>
            </p:txBody>
          </p:sp>
        </p:grpSp>
        <p:grpSp>
          <p:nvGrpSpPr>
            <p:cNvPr id="116" name="Group 95"/>
            <p:cNvGrpSpPr/>
            <p:nvPr/>
          </p:nvGrpSpPr>
          <p:grpSpPr bwMode="auto">
            <a:xfrm>
              <a:off x="3681" y="1716"/>
              <a:ext cx="1350" cy="1343"/>
              <a:chOff x="3681" y="1716"/>
              <a:chExt cx="1350" cy="1343"/>
            </a:xfrm>
          </p:grpSpPr>
          <p:sp>
            <p:nvSpPr>
              <p:cNvPr id="117" name="Text Box 96"/>
              <p:cNvSpPr txBox="1">
                <a:spLocks noChangeArrowheads="1"/>
              </p:cNvSpPr>
              <p:nvPr/>
            </p:nvSpPr>
            <p:spPr bwMode="gray">
              <a:xfrm>
                <a:off x="4278" y="2871"/>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pitchFamily="34" charset="-122"/>
                    <a:ea typeface="微软雅黑" panose="020B0503020204020204" pitchFamily="34" charset="-122"/>
                  </a:rPr>
                  <a:t>6</a:t>
                </a:r>
                <a:endParaRPr lang="de-DE" altLang="zh-CN" sz="1100" b="1" kern="0" dirty="0">
                  <a:solidFill>
                    <a:srgbClr val="FFFFFF"/>
                  </a:solidFill>
                  <a:latin typeface="微软雅黑" panose="020B0503020204020204" pitchFamily="34" charset="-122"/>
                  <a:ea typeface="微软雅黑" panose="020B0503020204020204" pitchFamily="34" charset="-122"/>
                </a:endParaRPr>
              </a:p>
            </p:txBody>
          </p:sp>
          <p:sp>
            <p:nvSpPr>
              <p:cNvPr id="118" name="Text Box 97"/>
              <p:cNvSpPr txBox="1">
                <a:spLocks noChangeArrowheads="1"/>
              </p:cNvSpPr>
              <p:nvPr/>
            </p:nvSpPr>
            <p:spPr bwMode="gray">
              <a:xfrm>
                <a:off x="3977" y="2791"/>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pitchFamily="34" charset="-122"/>
                    <a:ea typeface="微软雅黑" panose="020B0503020204020204" pitchFamily="34" charset="-122"/>
                  </a:rPr>
                  <a:t>7</a:t>
                </a:r>
                <a:endParaRPr lang="de-DE" altLang="zh-CN" sz="1100" b="1" kern="0" dirty="0">
                  <a:solidFill>
                    <a:srgbClr val="FFFFFF"/>
                  </a:solidFill>
                  <a:latin typeface="微软雅黑" panose="020B0503020204020204" pitchFamily="34" charset="-122"/>
                  <a:ea typeface="微软雅黑" panose="020B0503020204020204" pitchFamily="34" charset="-122"/>
                </a:endParaRPr>
              </a:p>
            </p:txBody>
          </p:sp>
          <p:sp>
            <p:nvSpPr>
              <p:cNvPr id="119" name="Text Box 98"/>
              <p:cNvSpPr txBox="1">
                <a:spLocks noChangeArrowheads="1"/>
              </p:cNvSpPr>
              <p:nvPr/>
            </p:nvSpPr>
            <p:spPr bwMode="gray">
              <a:xfrm>
                <a:off x="3767" y="2575"/>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pitchFamily="34" charset="-122"/>
                    <a:ea typeface="微软雅黑" panose="020B0503020204020204" pitchFamily="34" charset="-122"/>
                  </a:rPr>
                  <a:t>8</a:t>
                </a:r>
                <a:endParaRPr lang="de-DE" altLang="zh-CN" sz="1100" b="1" kern="0" dirty="0">
                  <a:solidFill>
                    <a:srgbClr val="FFFFFF"/>
                  </a:solidFill>
                  <a:latin typeface="微软雅黑" panose="020B0503020204020204" pitchFamily="34" charset="-122"/>
                  <a:ea typeface="微软雅黑" panose="020B0503020204020204" pitchFamily="34" charset="-122"/>
                </a:endParaRPr>
              </a:p>
            </p:txBody>
          </p:sp>
          <p:sp>
            <p:nvSpPr>
              <p:cNvPr id="120" name="Text Box 99"/>
              <p:cNvSpPr txBox="1">
                <a:spLocks noChangeArrowheads="1"/>
              </p:cNvSpPr>
              <p:nvPr/>
            </p:nvSpPr>
            <p:spPr bwMode="gray">
              <a:xfrm>
                <a:off x="4249" y="1716"/>
                <a:ext cx="25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pitchFamily="34" charset="-122"/>
                    <a:ea typeface="微软雅黑" panose="020B0503020204020204" pitchFamily="34" charset="-122"/>
                  </a:rPr>
                  <a:t>12</a:t>
                </a:r>
                <a:endParaRPr lang="de-DE" altLang="zh-CN" sz="1100" b="1" kern="0" dirty="0">
                  <a:solidFill>
                    <a:srgbClr val="FFFFFF"/>
                  </a:solidFill>
                  <a:latin typeface="微软雅黑" panose="020B0503020204020204" pitchFamily="34" charset="-122"/>
                  <a:ea typeface="微软雅黑" panose="020B0503020204020204" pitchFamily="34" charset="-122"/>
                </a:endParaRPr>
              </a:p>
            </p:txBody>
          </p:sp>
          <p:sp>
            <p:nvSpPr>
              <p:cNvPr id="121" name="Text Box 100"/>
              <p:cNvSpPr txBox="1">
                <a:spLocks noChangeArrowheads="1"/>
              </p:cNvSpPr>
              <p:nvPr/>
            </p:nvSpPr>
            <p:spPr bwMode="gray">
              <a:xfrm>
                <a:off x="4569" y="1791"/>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pitchFamily="34" charset="-122"/>
                    <a:ea typeface="微软雅黑" panose="020B0503020204020204" pitchFamily="34" charset="-122"/>
                  </a:rPr>
                  <a:t>1</a:t>
                </a:r>
                <a:endParaRPr lang="de-DE" altLang="zh-CN" sz="1100" b="1" kern="0" dirty="0">
                  <a:solidFill>
                    <a:srgbClr val="FFFFFF"/>
                  </a:solidFill>
                  <a:latin typeface="微软雅黑" panose="020B0503020204020204" pitchFamily="34" charset="-122"/>
                  <a:ea typeface="微软雅黑" panose="020B0503020204020204" pitchFamily="34" charset="-122"/>
                </a:endParaRPr>
              </a:p>
            </p:txBody>
          </p:sp>
          <p:sp>
            <p:nvSpPr>
              <p:cNvPr id="122" name="Text Box 101"/>
              <p:cNvSpPr txBox="1">
                <a:spLocks noChangeArrowheads="1"/>
              </p:cNvSpPr>
              <p:nvPr/>
            </p:nvSpPr>
            <p:spPr bwMode="gray">
              <a:xfrm>
                <a:off x="4785" y="2006"/>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pitchFamily="34" charset="-122"/>
                    <a:ea typeface="微软雅黑" panose="020B0503020204020204" pitchFamily="34" charset="-122"/>
                  </a:rPr>
                  <a:t>2</a:t>
                </a:r>
                <a:endParaRPr lang="de-DE" altLang="zh-CN" sz="1100" b="1" kern="0" dirty="0">
                  <a:solidFill>
                    <a:srgbClr val="FFFFFF"/>
                  </a:solidFill>
                  <a:latin typeface="微软雅黑" panose="020B0503020204020204" pitchFamily="34" charset="-122"/>
                  <a:ea typeface="微软雅黑" panose="020B0503020204020204" pitchFamily="34" charset="-122"/>
                </a:endParaRPr>
              </a:p>
            </p:txBody>
          </p:sp>
          <p:sp>
            <p:nvSpPr>
              <p:cNvPr id="123" name="Text Box 102"/>
              <p:cNvSpPr txBox="1">
                <a:spLocks noChangeArrowheads="1"/>
              </p:cNvSpPr>
              <p:nvPr/>
            </p:nvSpPr>
            <p:spPr bwMode="gray">
              <a:xfrm>
                <a:off x="4862" y="2297"/>
                <a:ext cx="169"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pitchFamily="34" charset="-122"/>
                    <a:ea typeface="微软雅黑" panose="020B0503020204020204" pitchFamily="34" charset="-122"/>
                  </a:rPr>
                  <a:t>3</a:t>
                </a:r>
                <a:endParaRPr lang="de-DE" altLang="zh-CN" sz="1100" b="1" kern="0" dirty="0">
                  <a:solidFill>
                    <a:srgbClr val="FFFFFF"/>
                  </a:solidFill>
                  <a:latin typeface="微软雅黑" panose="020B0503020204020204" pitchFamily="34" charset="-122"/>
                  <a:ea typeface="微软雅黑" panose="020B0503020204020204" pitchFamily="34" charset="-122"/>
                </a:endParaRPr>
              </a:p>
            </p:txBody>
          </p:sp>
          <p:sp>
            <p:nvSpPr>
              <p:cNvPr id="124" name="Text Box 103"/>
              <p:cNvSpPr txBox="1">
                <a:spLocks noChangeArrowheads="1"/>
              </p:cNvSpPr>
              <p:nvPr/>
            </p:nvSpPr>
            <p:spPr bwMode="gray">
              <a:xfrm>
                <a:off x="4785" y="2585"/>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pitchFamily="34" charset="-122"/>
                    <a:ea typeface="微软雅黑" panose="020B0503020204020204" pitchFamily="34" charset="-122"/>
                  </a:rPr>
                  <a:t>4</a:t>
                </a:r>
                <a:endParaRPr lang="de-DE" altLang="zh-CN" sz="1100" b="1" kern="0" dirty="0">
                  <a:solidFill>
                    <a:srgbClr val="FFFFFF"/>
                  </a:solidFill>
                  <a:latin typeface="微软雅黑" panose="020B0503020204020204" pitchFamily="34" charset="-122"/>
                  <a:ea typeface="微软雅黑" panose="020B0503020204020204" pitchFamily="34" charset="-122"/>
                </a:endParaRPr>
              </a:p>
            </p:txBody>
          </p:sp>
          <p:sp>
            <p:nvSpPr>
              <p:cNvPr id="125" name="Text Box 104"/>
              <p:cNvSpPr txBox="1">
                <a:spLocks noChangeArrowheads="1"/>
              </p:cNvSpPr>
              <p:nvPr/>
            </p:nvSpPr>
            <p:spPr bwMode="gray">
              <a:xfrm>
                <a:off x="4579" y="2787"/>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pitchFamily="34" charset="-122"/>
                    <a:ea typeface="微软雅黑" panose="020B0503020204020204" pitchFamily="34" charset="-122"/>
                  </a:rPr>
                  <a:t>5</a:t>
                </a:r>
                <a:endParaRPr lang="de-DE" altLang="zh-CN" sz="1100" b="1" kern="0" dirty="0">
                  <a:solidFill>
                    <a:srgbClr val="FFFFFF"/>
                  </a:solidFill>
                  <a:latin typeface="微软雅黑" panose="020B0503020204020204" pitchFamily="34" charset="-122"/>
                  <a:ea typeface="微软雅黑" panose="020B0503020204020204" pitchFamily="34" charset="-122"/>
                </a:endParaRPr>
              </a:p>
            </p:txBody>
          </p:sp>
          <p:sp>
            <p:nvSpPr>
              <p:cNvPr id="126" name="Text Box 105"/>
              <p:cNvSpPr txBox="1">
                <a:spLocks noChangeArrowheads="1"/>
              </p:cNvSpPr>
              <p:nvPr/>
            </p:nvSpPr>
            <p:spPr bwMode="gray">
              <a:xfrm>
                <a:off x="3681" y="2289"/>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pitchFamily="34" charset="-122"/>
                    <a:ea typeface="微软雅黑" panose="020B0503020204020204" pitchFamily="34" charset="-122"/>
                  </a:rPr>
                  <a:t>9</a:t>
                </a:r>
                <a:endParaRPr lang="de-DE" altLang="zh-CN" sz="1100" b="1" kern="0" dirty="0">
                  <a:solidFill>
                    <a:srgbClr val="FFFFFF"/>
                  </a:solidFill>
                  <a:latin typeface="微软雅黑" panose="020B0503020204020204" pitchFamily="34" charset="-122"/>
                  <a:ea typeface="微软雅黑" panose="020B0503020204020204" pitchFamily="34" charset="-122"/>
                </a:endParaRPr>
              </a:p>
            </p:txBody>
          </p:sp>
          <p:sp>
            <p:nvSpPr>
              <p:cNvPr id="127" name="Text Box 106"/>
              <p:cNvSpPr txBox="1">
                <a:spLocks noChangeArrowheads="1"/>
              </p:cNvSpPr>
              <p:nvPr/>
            </p:nvSpPr>
            <p:spPr bwMode="gray">
              <a:xfrm>
                <a:off x="3769" y="2002"/>
                <a:ext cx="25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pitchFamily="34" charset="-122"/>
                    <a:ea typeface="微软雅黑" panose="020B0503020204020204" pitchFamily="34" charset="-122"/>
                  </a:rPr>
                  <a:t>10</a:t>
                </a:r>
                <a:endParaRPr lang="de-DE" altLang="zh-CN" sz="1100" b="1" kern="0" dirty="0">
                  <a:solidFill>
                    <a:srgbClr val="FFFFFF"/>
                  </a:solidFill>
                  <a:latin typeface="微软雅黑" panose="020B0503020204020204" pitchFamily="34" charset="-122"/>
                  <a:ea typeface="微软雅黑" panose="020B0503020204020204" pitchFamily="34" charset="-122"/>
                </a:endParaRPr>
              </a:p>
            </p:txBody>
          </p:sp>
          <p:sp>
            <p:nvSpPr>
              <p:cNvPr id="128" name="Text Box 107"/>
              <p:cNvSpPr txBox="1">
                <a:spLocks noChangeArrowheads="1"/>
              </p:cNvSpPr>
              <p:nvPr/>
            </p:nvSpPr>
            <p:spPr bwMode="gray">
              <a:xfrm>
                <a:off x="3977" y="1798"/>
                <a:ext cx="25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pitchFamily="34" charset="-122"/>
                    <a:ea typeface="微软雅黑" panose="020B0503020204020204" pitchFamily="34" charset="-122"/>
                  </a:rPr>
                  <a:t>11</a:t>
                </a:r>
                <a:endParaRPr lang="de-DE" altLang="zh-CN" sz="1100" b="1" kern="0" dirty="0">
                  <a:solidFill>
                    <a:srgbClr val="FFFFFF"/>
                  </a:solidFill>
                  <a:latin typeface="微软雅黑" panose="020B0503020204020204" pitchFamily="34" charset="-122"/>
                  <a:ea typeface="微软雅黑" panose="020B0503020204020204" pitchFamily="34" charset="-122"/>
                </a:endParaRPr>
              </a:p>
            </p:txBody>
          </p:sp>
        </p:grpSp>
      </p:grpSp>
      <p:grpSp>
        <p:nvGrpSpPr>
          <p:cNvPr id="189" name="Gruppieren 128"/>
          <p:cNvGrpSpPr/>
          <p:nvPr/>
        </p:nvGrpSpPr>
        <p:grpSpPr bwMode="auto">
          <a:xfrm>
            <a:off x="5478061" y="2365414"/>
            <a:ext cx="126235" cy="1255306"/>
            <a:chOff x="2776538" y="2833688"/>
            <a:chExt cx="133350" cy="1317625"/>
          </a:xfrm>
        </p:grpSpPr>
        <p:sp>
          <p:nvSpPr>
            <p:cNvPr id="190" name="Rectangle 108"/>
            <p:cNvSpPr>
              <a:spLocks noChangeAspect="1" noChangeArrowheads="1"/>
            </p:cNvSpPr>
            <p:nvPr/>
          </p:nvSpPr>
          <p:spPr bwMode="gray">
            <a:xfrm>
              <a:off x="2776538" y="2833688"/>
              <a:ext cx="133350" cy="1317625"/>
            </a:xfrm>
            <a:prstGeom prst="rect">
              <a:avLst/>
            </a:prstGeom>
            <a:solidFill>
              <a:srgbClr val="DDDDDD">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91" name="Rectangle 109"/>
            <p:cNvSpPr>
              <a:spLocks noChangeAspect="1" noChangeArrowheads="1"/>
            </p:cNvSpPr>
            <p:nvPr/>
          </p:nvSpPr>
          <p:spPr bwMode="gray">
            <a:xfrm flipH="1">
              <a:off x="2813019" y="2895243"/>
              <a:ext cx="49199" cy="606009"/>
            </a:xfrm>
            <a:prstGeom prst="rect">
              <a:avLst/>
            </a:prstGeom>
            <a:solidFill>
              <a:srgbClr val="000000"/>
            </a:solidFill>
            <a:ln w="38100">
              <a:solidFill>
                <a:srgbClr val="000000"/>
              </a:solidFill>
              <a:miter lim="800000"/>
            </a:ln>
          </p:spPr>
          <p:txBody>
            <a:bodyPr rot="10800000" vert="eaVert" wrap="none" anchor="ctr"/>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grpSp>
      <p:grpSp>
        <p:nvGrpSpPr>
          <p:cNvPr id="192" name="Group 110"/>
          <p:cNvGrpSpPr/>
          <p:nvPr/>
        </p:nvGrpSpPr>
        <p:grpSpPr bwMode="auto">
          <a:xfrm>
            <a:off x="5488183" y="2114708"/>
            <a:ext cx="104799" cy="1756715"/>
            <a:chOff x="3635" y="14"/>
            <a:chExt cx="76" cy="1262"/>
          </a:xfrm>
        </p:grpSpPr>
        <p:sp>
          <p:nvSpPr>
            <p:cNvPr id="193" name="Rectangle 111"/>
            <p:cNvSpPr>
              <a:spLocks noChangeArrowheads="1"/>
            </p:cNvSpPr>
            <p:nvPr/>
          </p:nvSpPr>
          <p:spPr bwMode="gray">
            <a:xfrm>
              <a:off x="3635" y="14"/>
              <a:ext cx="76" cy="1262"/>
            </a:xfrm>
            <a:prstGeom prst="rect">
              <a:avLst/>
            </a:prstGeom>
            <a:solidFill>
              <a:srgbClr val="DDDDDD">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94" name="Rectangle 112"/>
            <p:cNvSpPr>
              <a:spLocks noChangeArrowheads="1"/>
            </p:cNvSpPr>
            <p:nvPr/>
          </p:nvSpPr>
          <p:spPr bwMode="gray">
            <a:xfrm flipH="1">
              <a:off x="3658" y="91"/>
              <a:ext cx="29" cy="5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95" name="Oval 113"/>
            <p:cNvSpPr>
              <a:spLocks noChangeArrowheads="1"/>
            </p:cNvSpPr>
            <p:nvPr/>
          </p:nvSpPr>
          <p:spPr bwMode="gray">
            <a:xfrm>
              <a:off x="3635" y="605"/>
              <a:ext cx="76" cy="7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96" name="Oval 114"/>
            <p:cNvSpPr>
              <a:spLocks noChangeArrowheads="1"/>
            </p:cNvSpPr>
            <p:nvPr/>
          </p:nvSpPr>
          <p:spPr bwMode="gray">
            <a:xfrm>
              <a:off x="3650" y="622"/>
              <a:ext cx="45" cy="4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97" name="Oval 115"/>
            <p:cNvSpPr>
              <a:spLocks noChangeArrowheads="1"/>
            </p:cNvSpPr>
            <p:nvPr/>
          </p:nvSpPr>
          <p:spPr bwMode="gray">
            <a:xfrm>
              <a:off x="3664" y="633"/>
              <a:ext cx="19" cy="1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1500" kern="0" noProof="1">
                <a:solidFill>
                  <a:sysClr val="windowText" lastClr="000000"/>
                </a:solidFill>
                <a:latin typeface="微软雅黑" panose="020B0503020204020204" pitchFamily="34" charset="-122"/>
                <a:ea typeface="微软雅黑" panose="020B0503020204020204" pitchFamily="34" charset="-122"/>
              </a:endParaRPr>
            </a:p>
          </p:txBody>
        </p:sp>
      </p:grpSp>
      <p:sp>
        <p:nvSpPr>
          <p:cNvPr id="198" name="矩形标注 197"/>
          <p:cNvSpPr/>
          <p:nvPr/>
        </p:nvSpPr>
        <p:spPr bwMode="auto">
          <a:xfrm>
            <a:off x="2395627" y="2253810"/>
            <a:ext cx="1610741" cy="402555"/>
          </a:xfrm>
          <a:prstGeom prst="wedgeRectCallout">
            <a:avLst>
              <a:gd name="adj1" fmla="val 96115"/>
              <a:gd name="adj2" fmla="val 219439"/>
            </a:avLst>
          </a:prstGeom>
          <a:solidFill>
            <a:srgbClr val="FFFFFF"/>
          </a:solidFill>
          <a:ln w="12700" cap="flat" cmpd="sng" algn="ctr">
            <a:solidFill>
              <a:srgbClr val="EAEAEA">
                <a:lumMod val="75000"/>
              </a:srgbClr>
            </a:solidFill>
            <a:prstDash val="solid"/>
            <a:headEnd type="none" w="med" len="med"/>
            <a:tailEnd type="none" w="med" len="med"/>
          </a:ln>
          <a:effectLst/>
        </p:spPr>
        <p:txBody>
          <a:bodyPr wrap="none" lIns="68589" tIns="34295" rIns="68589" bIns="34295" anchor="ctr"/>
          <a:lstStyle/>
          <a:p>
            <a:pPr algn="ctr" fontAlgn="base">
              <a:spcBef>
                <a:spcPct val="0"/>
              </a:spcBef>
              <a:spcAft>
                <a:spcPct val="0"/>
              </a:spcAft>
            </a:pPr>
            <a:r>
              <a:rPr lang="zh-CN" altLang="zh-CN" sz="1400" b="1" dirty="0">
                <a:solidFill>
                  <a:srgbClr val="7D7D7D"/>
                </a:solidFill>
                <a:latin typeface="微软雅黑" panose="020B0503020204020204" pitchFamily="34" charset="-122"/>
                <a:ea typeface="微软雅黑" panose="020B0503020204020204" pitchFamily="34" charset="-122"/>
                <a:cs typeface="宋体" panose="02010600030101010101" pitchFamily="2" charset="-122"/>
              </a:rPr>
              <a:t>单击此处添加标题</a:t>
            </a:r>
            <a:endParaRPr lang="zh-CN" altLang="zh-CN" sz="1400" b="1" dirty="0">
              <a:solidFill>
                <a:srgbClr val="7D7D7D"/>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99" name="矩形标注 198"/>
          <p:cNvSpPr/>
          <p:nvPr/>
        </p:nvSpPr>
        <p:spPr bwMode="auto">
          <a:xfrm>
            <a:off x="6923367" y="3972062"/>
            <a:ext cx="1897105" cy="402555"/>
          </a:xfrm>
          <a:prstGeom prst="wedgeRectCallout">
            <a:avLst>
              <a:gd name="adj1" fmla="val -98533"/>
              <a:gd name="adj2" fmla="val -122834"/>
            </a:avLst>
          </a:prstGeom>
          <a:solidFill>
            <a:srgbClr val="FFFFFF"/>
          </a:solidFill>
          <a:ln w="12700" cap="flat" cmpd="sng" algn="ctr">
            <a:solidFill>
              <a:srgbClr val="EAEAEA">
                <a:lumMod val="75000"/>
              </a:srgbClr>
            </a:solidFill>
            <a:prstDash val="solid"/>
            <a:headEnd type="none" w="med" len="med"/>
            <a:tailEnd type="none" w="med" len="med"/>
          </a:ln>
          <a:effectLst/>
        </p:spPr>
        <p:txBody>
          <a:bodyPr wrap="none" lIns="68589" tIns="34295" rIns="68589" bIns="34295" anchor="ctr"/>
          <a:lstStyle/>
          <a:p>
            <a:pPr algn="ctr" fontAlgn="base">
              <a:spcBef>
                <a:spcPct val="0"/>
              </a:spcBef>
              <a:spcAft>
                <a:spcPct val="0"/>
              </a:spcAft>
            </a:pPr>
            <a:r>
              <a:rPr lang="zh-CN" altLang="zh-CN" sz="1600" b="1" dirty="0">
                <a:solidFill>
                  <a:srgbClr val="7D7D7D"/>
                </a:solidFill>
                <a:latin typeface="微软雅黑" panose="020B0503020204020204" pitchFamily="34" charset="-122"/>
                <a:ea typeface="微软雅黑" panose="020B0503020204020204" pitchFamily="34" charset="-122"/>
                <a:cs typeface="宋体" panose="02010600030101010101" pitchFamily="2" charset="-122"/>
              </a:rPr>
              <a:t>单击此处添加标题</a:t>
            </a:r>
            <a:endParaRPr lang="zh-CN" altLang="zh-CN" sz="1600" b="1" dirty="0">
              <a:solidFill>
                <a:srgbClr val="7D7D7D"/>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00" name="矩形标注 199"/>
          <p:cNvSpPr/>
          <p:nvPr/>
        </p:nvSpPr>
        <p:spPr bwMode="auto">
          <a:xfrm>
            <a:off x="6977386" y="1262536"/>
            <a:ext cx="1610741" cy="402555"/>
          </a:xfrm>
          <a:prstGeom prst="wedgeRectCallout">
            <a:avLst>
              <a:gd name="adj1" fmla="val -111139"/>
              <a:gd name="adj2" fmla="val 205806"/>
            </a:avLst>
          </a:prstGeom>
          <a:solidFill>
            <a:srgbClr val="FFFFFF"/>
          </a:solidFill>
          <a:ln w="12700" cap="flat" cmpd="sng" algn="ctr">
            <a:solidFill>
              <a:srgbClr val="EAEAEA">
                <a:lumMod val="75000"/>
              </a:srgbClr>
            </a:solidFill>
            <a:prstDash val="solid"/>
            <a:headEnd type="none" w="med" len="med"/>
            <a:tailEnd type="none" w="med" len="med"/>
          </a:ln>
          <a:effectLst/>
        </p:spPr>
        <p:txBody>
          <a:bodyPr wrap="none" lIns="68589" tIns="34295" rIns="68589" bIns="34295" anchor="ctr"/>
          <a:lstStyle/>
          <a:p>
            <a:pPr algn="ctr" fontAlgn="base">
              <a:spcBef>
                <a:spcPct val="0"/>
              </a:spcBef>
              <a:spcAft>
                <a:spcPct val="0"/>
              </a:spcAft>
            </a:pPr>
            <a:r>
              <a:rPr lang="zh-CN" altLang="zh-CN" sz="1400" b="1" dirty="0">
                <a:solidFill>
                  <a:srgbClr val="7D7D7D"/>
                </a:solidFill>
                <a:latin typeface="微软雅黑" panose="020B0503020204020204" pitchFamily="34" charset="-122"/>
                <a:ea typeface="微软雅黑" panose="020B0503020204020204" pitchFamily="34" charset="-122"/>
                <a:cs typeface="宋体" panose="02010600030101010101" pitchFamily="2" charset="-122"/>
              </a:rPr>
              <a:t>单击此处添加标题</a:t>
            </a:r>
            <a:endParaRPr lang="zh-CN" altLang="zh-CN" sz="1400" b="1" dirty="0">
              <a:solidFill>
                <a:srgbClr val="7D7D7D"/>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childTnLst>
                          </p:cTn>
                        </p:par>
                        <p:par>
                          <p:cTn id="35" fill="hold">
                            <p:stCondLst>
                              <p:cond delay="0"/>
                            </p:stCondLst>
                            <p:childTnLst>
                              <p:par>
                                <p:cTn id="36" presetID="8" presetClass="emph" presetSubtype="0" fill="hold" nodeType="afterEffect">
                                  <p:stCondLst>
                                    <p:cond delay="0"/>
                                  </p:stCondLst>
                                  <p:childTnLst>
                                    <p:animRot by="21600000">
                                      <p:cBhvr>
                                        <p:cTn id="37" dur="2000" fill="hold"/>
                                        <p:tgtEl>
                                          <p:spTgt spid="192"/>
                                        </p:tgtEl>
                                        <p:attrNameLst>
                                          <p:attrName>r</p:attrName>
                                        </p:attrNameLst>
                                      </p:cBhvr>
                                    </p:animRot>
                                  </p:childTnLst>
                                </p:cTn>
                              </p:par>
                              <p:par>
                                <p:cTn id="38" presetID="8" presetClass="emph" presetSubtype="0" fill="hold" nodeType="withEffect">
                                  <p:stCondLst>
                                    <p:cond delay="0"/>
                                  </p:stCondLst>
                                  <p:childTnLst>
                                    <p:animRot by="1800000">
                                      <p:cBhvr>
                                        <p:cTn id="39" dur="2000" fill="hold"/>
                                        <p:tgtEl>
                                          <p:spTgt spid="189"/>
                                        </p:tgtEl>
                                        <p:attrNameLst>
                                          <p:attrName>r</p:attrName>
                                        </p:attrNameLst>
                                      </p:cBhvr>
                                    </p:animRo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200"/>
                                        </p:tgtEl>
                                        <p:attrNameLst>
                                          <p:attrName>style.visibility</p:attrName>
                                        </p:attrNameLst>
                                      </p:cBhvr>
                                      <p:to>
                                        <p:strVal val="visible"/>
                                      </p:to>
                                    </p:set>
                                    <p:animEffect transition="in" filter="wipe(left)">
                                      <p:cBhvr>
                                        <p:cTn id="43" dur="500"/>
                                        <p:tgtEl>
                                          <p:spTgt spid="200"/>
                                        </p:tgtEl>
                                      </p:cBhvr>
                                    </p:animEffect>
                                  </p:childTnLst>
                                </p:cTn>
                              </p:par>
                            </p:childTnLst>
                          </p:cTn>
                        </p:par>
                      </p:childTnLst>
                    </p:cTn>
                  </p:par>
                  <p:par>
                    <p:cTn id="44" fill="hold">
                      <p:stCondLst>
                        <p:cond delay="indefinite"/>
                      </p:stCondLst>
                      <p:childTnLst>
                        <p:par>
                          <p:cTn id="45" fill="hold">
                            <p:stCondLst>
                              <p:cond delay="0"/>
                            </p:stCondLst>
                            <p:childTnLst>
                              <p:par>
                                <p:cTn id="46" presetID="8" presetClass="emph" presetSubtype="0" fill="hold" nodeType="clickEffect">
                                  <p:stCondLst>
                                    <p:cond delay="0"/>
                                  </p:stCondLst>
                                  <p:childTnLst>
                                    <p:animRot by="86400000">
                                      <p:cBhvr>
                                        <p:cTn id="47" dur="2000" fill="hold"/>
                                        <p:tgtEl>
                                          <p:spTgt spid="192"/>
                                        </p:tgtEl>
                                        <p:attrNameLst>
                                          <p:attrName>r</p:attrName>
                                        </p:attrNameLst>
                                      </p:cBhvr>
                                    </p:animRot>
                                  </p:childTnLst>
                                </p:cTn>
                              </p:par>
                              <p:par>
                                <p:cTn id="48" presetID="8" presetClass="emph" presetSubtype="0" fill="hold" nodeType="withEffect">
                                  <p:stCondLst>
                                    <p:cond delay="0"/>
                                  </p:stCondLst>
                                  <p:childTnLst>
                                    <p:animRot by="7200000">
                                      <p:cBhvr>
                                        <p:cTn id="49" dur="2000" fill="hold"/>
                                        <p:tgtEl>
                                          <p:spTgt spid="189"/>
                                        </p:tgtEl>
                                        <p:attrNameLst>
                                          <p:attrName>r</p:attrName>
                                        </p:attrNameLst>
                                      </p:cBhvr>
                                    </p:animRo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199"/>
                                        </p:tgtEl>
                                        <p:attrNameLst>
                                          <p:attrName>style.visibility</p:attrName>
                                        </p:attrNameLst>
                                      </p:cBhvr>
                                      <p:to>
                                        <p:strVal val="visible"/>
                                      </p:to>
                                    </p:set>
                                    <p:animEffect transition="in" filter="wipe(left)">
                                      <p:cBhvr>
                                        <p:cTn id="53" dur="500"/>
                                        <p:tgtEl>
                                          <p:spTgt spid="199"/>
                                        </p:tgtEl>
                                      </p:cBhvr>
                                    </p:animEffect>
                                  </p:childTnLst>
                                </p:cTn>
                              </p:par>
                            </p:childTnLst>
                          </p:cTn>
                        </p:par>
                      </p:childTnLst>
                    </p:cTn>
                  </p:par>
                  <p:par>
                    <p:cTn id="54" fill="hold">
                      <p:stCondLst>
                        <p:cond delay="indefinite"/>
                      </p:stCondLst>
                      <p:childTnLst>
                        <p:par>
                          <p:cTn id="55" fill="hold">
                            <p:stCondLst>
                              <p:cond delay="0"/>
                            </p:stCondLst>
                            <p:childTnLst>
                              <p:par>
                                <p:cTn id="56" presetID="8" presetClass="emph" presetSubtype="0" fill="hold" nodeType="clickEffect">
                                  <p:stCondLst>
                                    <p:cond delay="0"/>
                                  </p:stCondLst>
                                  <p:childTnLst>
                                    <p:animRot by="64800000">
                                      <p:cBhvr>
                                        <p:cTn id="57" dur="2000" fill="hold"/>
                                        <p:tgtEl>
                                          <p:spTgt spid="192"/>
                                        </p:tgtEl>
                                        <p:attrNameLst>
                                          <p:attrName>r</p:attrName>
                                        </p:attrNameLst>
                                      </p:cBhvr>
                                    </p:animRot>
                                  </p:childTnLst>
                                </p:cTn>
                              </p:par>
                              <p:par>
                                <p:cTn id="58" presetID="8" presetClass="emph" presetSubtype="0" fill="hold" nodeType="withEffect">
                                  <p:stCondLst>
                                    <p:cond delay="0"/>
                                  </p:stCondLst>
                                  <p:childTnLst>
                                    <p:animRot by="5400000">
                                      <p:cBhvr>
                                        <p:cTn id="59" dur="2000" fill="hold"/>
                                        <p:tgtEl>
                                          <p:spTgt spid="189"/>
                                        </p:tgtEl>
                                        <p:attrNameLst>
                                          <p:attrName>r</p:attrName>
                                        </p:attrNameLst>
                                      </p:cBhvr>
                                    </p:animRot>
                                  </p:childTnLst>
                                </p:cTn>
                              </p:par>
                            </p:childTnLst>
                          </p:cTn>
                        </p:par>
                        <p:par>
                          <p:cTn id="60" fill="hold">
                            <p:stCondLst>
                              <p:cond delay="2000"/>
                            </p:stCondLst>
                            <p:childTnLst>
                              <p:par>
                                <p:cTn id="61" presetID="22" presetClass="entr" presetSubtype="2" fill="hold" grpId="0" nodeType="afterEffect">
                                  <p:stCondLst>
                                    <p:cond delay="0"/>
                                  </p:stCondLst>
                                  <p:childTnLst>
                                    <p:set>
                                      <p:cBhvr>
                                        <p:cTn id="62" dur="1" fill="hold">
                                          <p:stCondLst>
                                            <p:cond delay="0"/>
                                          </p:stCondLst>
                                        </p:cTn>
                                        <p:tgtEl>
                                          <p:spTgt spid="198"/>
                                        </p:tgtEl>
                                        <p:attrNameLst>
                                          <p:attrName>style.visibility</p:attrName>
                                        </p:attrNameLst>
                                      </p:cBhvr>
                                      <p:to>
                                        <p:strVal val="visible"/>
                                      </p:to>
                                    </p:set>
                                    <p:animEffect transition="in" filter="wipe(right)">
                                      <p:cBhvr>
                                        <p:cTn id="63"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98" grpId="0" animBg="1"/>
      <p:bldP spid="199" grpId="0" animBg="1"/>
      <p:bldP spid="20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 作 不 足 之 处</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2339752" y="1133331"/>
            <a:ext cx="6480720" cy="646331"/>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cs typeface="方正兰亭细黑_GBK_M" pitchFamily="2" charset="2"/>
              </a:rPr>
              <a:t>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a:t>
            </a:r>
            <a:endParaRPr lang="zh-CN" altLang="en-US" sz="1200" dirty="0">
              <a:latin typeface="微软雅黑" panose="020B0503020204020204" pitchFamily="34" charset="-122"/>
              <a:ea typeface="微软雅黑" panose="020B0503020204020204" pitchFamily="34" charset="-122"/>
              <a:cs typeface="方正兰亭细黑_GBK_M" pitchFamily="2" charset="2"/>
            </a:endParaRPr>
          </a:p>
        </p:txBody>
      </p:sp>
      <p:sp>
        <p:nvSpPr>
          <p:cNvPr id="4" name="TextBox 3"/>
          <p:cNvSpPr txBox="1"/>
          <p:nvPr/>
        </p:nvSpPr>
        <p:spPr>
          <a:xfrm>
            <a:off x="2482319" y="4000468"/>
            <a:ext cx="1415772" cy="338554"/>
          </a:xfrm>
          <a:prstGeom prst="rect">
            <a:avLst/>
          </a:prstGeom>
          <a:noFill/>
          <a:ln>
            <a:noFill/>
          </a:ln>
        </p:spPr>
        <p:txBody>
          <a:bodyPr wrap="none" rtlCol="0">
            <a:spAutoFit/>
          </a:bodyPr>
          <a:lstStyle/>
          <a:p>
            <a:r>
              <a:rPr lang="zh-CN" altLang="en-US" sz="1600" b="1" dirty="0">
                <a:solidFill>
                  <a:srgbClr val="0070C0"/>
                </a:solidFill>
                <a:latin typeface="微软雅黑" panose="020B0503020204020204" pitchFamily="34" charset="-122"/>
                <a:ea typeface="微软雅黑" panose="020B0503020204020204" pitchFamily="34" charset="-122"/>
              </a:rPr>
              <a:t>此处添加标题</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241044" y="4000468"/>
            <a:ext cx="1415772" cy="338554"/>
          </a:xfrm>
          <a:prstGeom prst="rect">
            <a:avLst/>
          </a:prstGeom>
          <a:noFill/>
          <a:ln>
            <a:noFill/>
          </a:ln>
        </p:spPr>
        <p:txBody>
          <a:bodyPr wrap="none" rtlCol="0">
            <a:spAutoFit/>
          </a:bodyPr>
          <a:lstStyle/>
          <a:p>
            <a:r>
              <a:rPr lang="zh-CN" altLang="en-US" sz="1600" b="1" dirty="0">
                <a:solidFill>
                  <a:srgbClr val="0070C0"/>
                </a:solidFill>
                <a:latin typeface="微软雅黑" panose="020B0503020204020204" pitchFamily="34" charset="-122"/>
                <a:ea typeface="微软雅黑" panose="020B0503020204020204" pitchFamily="34" charset="-122"/>
              </a:rPr>
              <a:t>此处添加标题</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7138452" y="2481855"/>
            <a:ext cx="1415772" cy="338554"/>
          </a:xfrm>
          <a:prstGeom prst="rect">
            <a:avLst/>
          </a:prstGeom>
          <a:noFill/>
          <a:ln>
            <a:noFill/>
          </a:ln>
        </p:spPr>
        <p:txBody>
          <a:bodyPr wrap="none" rtlCol="0">
            <a:spAutoFit/>
          </a:bodyPr>
          <a:lstStyle/>
          <a:p>
            <a:r>
              <a:rPr lang="zh-CN" altLang="en-US" sz="1600" b="1" dirty="0">
                <a:solidFill>
                  <a:srgbClr val="0070C0"/>
                </a:solidFill>
                <a:latin typeface="微软雅黑" panose="020B0503020204020204" pitchFamily="34" charset="-122"/>
                <a:ea typeface="微软雅黑" panose="020B0503020204020204" pitchFamily="34" charset="-122"/>
              </a:rPr>
              <a:t>此处添加标题</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2482319" y="2494399"/>
            <a:ext cx="1415772" cy="338554"/>
          </a:xfrm>
          <a:prstGeom prst="rect">
            <a:avLst/>
          </a:prstGeom>
          <a:noFill/>
          <a:ln>
            <a:noFill/>
          </a:ln>
        </p:spPr>
        <p:txBody>
          <a:bodyPr wrap="none" rtlCol="0">
            <a:spAutoFit/>
          </a:bodyPr>
          <a:lstStyle/>
          <a:p>
            <a:r>
              <a:rPr lang="zh-CN" altLang="en-US" sz="1600" b="1" dirty="0">
                <a:solidFill>
                  <a:srgbClr val="0070C0"/>
                </a:solidFill>
                <a:latin typeface="微软雅黑" panose="020B0503020204020204" pitchFamily="34" charset="-122"/>
                <a:ea typeface="微软雅黑" panose="020B0503020204020204" pitchFamily="34" charset="-122"/>
              </a:rPr>
              <a:t>此处添加标题</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8" name="椭圆 34"/>
          <p:cNvSpPr/>
          <p:nvPr/>
        </p:nvSpPr>
        <p:spPr>
          <a:xfrm rot="10800000">
            <a:off x="4271001" y="2158668"/>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rot="5400000">
            <a:off x="4475204" y="3385736"/>
            <a:ext cx="1061672" cy="1379360"/>
            <a:chOff x="4020870" y="2194485"/>
            <a:chExt cx="1102258" cy="1432090"/>
          </a:xfrm>
          <a:effectLst>
            <a:outerShdw blurRad="444500" dist="254000" dir="8100000" algn="tr" rotWithShape="0">
              <a:prstClr val="black">
                <a:alpha val="50000"/>
              </a:prstClr>
            </a:outerShdw>
          </a:effectLst>
        </p:grpSpPr>
        <p:sp>
          <p:nvSpPr>
            <p:cNvPr id="10"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1"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2" name="椭圆 34"/>
          <p:cNvSpPr/>
          <p:nvPr/>
        </p:nvSpPr>
        <p:spPr>
          <a:xfrm>
            <a:off x="5702885" y="3220341"/>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3" name="组合 12"/>
          <p:cNvGrpSpPr/>
          <p:nvPr/>
        </p:nvGrpSpPr>
        <p:grpSpPr>
          <a:xfrm rot="16200000">
            <a:off x="5507487" y="1961724"/>
            <a:ext cx="1061672" cy="1379360"/>
            <a:chOff x="4020870" y="2194485"/>
            <a:chExt cx="1102258" cy="1432090"/>
          </a:xfrm>
          <a:effectLst>
            <a:outerShdw blurRad="444500" dist="254000" dir="8100000" algn="tr" rotWithShape="0">
              <a:prstClr val="black">
                <a:alpha val="50000"/>
              </a:prstClr>
            </a:outerShdw>
          </a:effectLst>
        </p:grpSpPr>
        <p:sp>
          <p:nvSpPr>
            <p:cNvPr id="1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par>
                              <p:cTn id="8" fill="hold">
                                <p:stCondLst>
                                  <p:cond delay="500"/>
                                </p:stCondLst>
                                <p:childTnLst>
                                  <p:par>
                                    <p:cTn id="9" presetID="2" presetClass="entr" presetSubtype="1" fill="hold" grpId="0" nodeType="afterEffect" p14:presetBounceEnd="4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0000">
                                          <p:cBhvr additive="base">
                                            <p:cTn id="11" dur="500" fill="hold"/>
                                            <p:tgtEl>
                                              <p:spTgt spid="8"/>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8" fill="hold" nodeType="withEffect" p14:presetBounceEnd="40000">
                                      <p:stCondLst>
                                        <p:cond delay="300"/>
                                      </p:stCondLst>
                                      <p:childTnLst>
                                        <p:set>
                                          <p:cBhvr>
                                            <p:cTn id="14" dur="1" fill="hold">
                                              <p:stCondLst>
                                                <p:cond delay="0"/>
                                              </p:stCondLst>
                                            </p:cTn>
                                            <p:tgtEl>
                                              <p:spTgt spid="9"/>
                                            </p:tgtEl>
                                            <p:attrNameLst>
                                              <p:attrName>style.visibility</p:attrName>
                                            </p:attrNameLst>
                                          </p:cBhvr>
                                          <p:to>
                                            <p:strVal val="visible"/>
                                          </p:to>
                                        </p:set>
                                        <p:anim calcmode="lin" valueType="num" p14:bounceEnd="40000">
                                          <p:cBhvr additive="base">
                                            <p:cTn id="15" dur="50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12" presetClass="entr" presetSubtype="2" fill="hold" grpId="0"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ppt_x</p:attrName>
                                            </p:attrNameLst>
                                          </p:cBhvr>
                                          <p:tavLst>
                                            <p:tav tm="0">
                                              <p:val>
                                                <p:strVal val="#ppt_x+#ppt_w*1.125000"/>
                                              </p:val>
                                            </p:tav>
                                            <p:tav tm="100000">
                                              <p:val>
                                                <p:strVal val="#ppt_x"/>
                                              </p:val>
                                            </p:tav>
                                          </p:tavLst>
                                        </p:anim>
                                        <p:animEffect transition="in" filter="wipe(left)">
                                          <p:cBhvr>
                                            <p:cTn id="20" dur="500"/>
                                            <p:tgtEl>
                                              <p:spTgt spid="7"/>
                                            </p:tgtEl>
                                          </p:cBhvr>
                                        </p:animEffect>
                                      </p:childTnLst>
                                    </p:cTn>
                                  </p:par>
                                  <p:par>
                                    <p:cTn id="21" presetID="2" presetClass="entr" presetSubtype="4" fill="hold" grpId="0" nodeType="withEffect" p14:presetBounceEnd="40000">
                                      <p:stCondLst>
                                        <p:cond delay="600"/>
                                      </p:stCondLst>
                                      <p:childTnLst>
                                        <p:set>
                                          <p:cBhvr>
                                            <p:cTn id="22" dur="1" fill="hold">
                                              <p:stCondLst>
                                                <p:cond delay="0"/>
                                              </p:stCondLst>
                                            </p:cTn>
                                            <p:tgtEl>
                                              <p:spTgt spid="12"/>
                                            </p:tgtEl>
                                            <p:attrNameLst>
                                              <p:attrName>style.visibility</p:attrName>
                                            </p:attrNameLst>
                                          </p:cBhvr>
                                          <p:to>
                                            <p:strVal val="visible"/>
                                          </p:to>
                                        </p:set>
                                        <p:anim calcmode="lin" valueType="num" p14:bounceEnd="40000">
                                          <p:cBhvr additive="base">
                                            <p:cTn id="23" dur="5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12" presetClass="entr" presetSubtype="2" fill="hold" grpId="0" nodeType="withEffect">
                                      <p:stCondLst>
                                        <p:cond delay="60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p:tgtEl>
                                              <p:spTgt spid="4"/>
                                            </p:tgtEl>
                                            <p:attrNameLst>
                                              <p:attrName>ppt_x</p:attrName>
                                            </p:attrNameLst>
                                          </p:cBhvr>
                                          <p:tavLst>
                                            <p:tav tm="0">
                                              <p:val>
                                                <p:strVal val="#ppt_x+#ppt_w*1.125000"/>
                                              </p:val>
                                            </p:tav>
                                            <p:tav tm="100000">
                                              <p:val>
                                                <p:strVal val="#ppt_x"/>
                                              </p:val>
                                            </p:tav>
                                          </p:tavLst>
                                        </p:anim>
                                        <p:animEffect transition="in" filter="wipe(left)">
                                          <p:cBhvr>
                                            <p:cTn id="28" dur="500"/>
                                            <p:tgtEl>
                                              <p:spTgt spid="4"/>
                                            </p:tgtEl>
                                          </p:cBhvr>
                                        </p:animEffect>
                                      </p:childTnLst>
                                    </p:cTn>
                                  </p:par>
                                  <p:par>
                                    <p:cTn id="29" presetID="2" presetClass="entr" presetSubtype="2" fill="hold" nodeType="withEffect" p14:presetBounceEnd="40000">
                                      <p:stCondLst>
                                        <p:cond delay="900"/>
                                      </p:stCondLst>
                                      <p:childTnLst>
                                        <p:set>
                                          <p:cBhvr>
                                            <p:cTn id="30" dur="1" fill="hold">
                                              <p:stCondLst>
                                                <p:cond delay="0"/>
                                              </p:stCondLst>
                                            </p:cTn>
                                            <p:tgtEl>
                                              <p:spTgt spid="13"/>
                                            </p:tgtEl>
                                            <p:attrNameLst>
                                              <p:attrName>style.visibility</p:attrName>
                                            </p:attrNameLst>
                                          </p:cBhvr>
                                          <p:to>
                                            <p:strVal val="visible"/>
                                          </p:to>
                                        </p:set>
                                        <p:anim calcmode="lin" valueType="num" p14:bounceEnd="40000">
                                          <p:cBhvr additive="base">
                                            <p:cTn id="31" dur="500" fill="hold"/>
                                            <p:tgtEl>
                                              <p:spTgt spid="13"/>
                                            </p:tgtEl>
                                            <p:attrNameLst>
                                              <p:attrName>ppt_x</p:attrName>
                                            </p:attrNameLst>
                                          </p:cBhvr>
                                          <p:tavLst>
                                            <p:tav tm="0">
                                              <p:val>
                                                <p:strVal val="1+#ppt_w/2"/>
                                              </p:val>
                                            </p:tav>
                                            <p:tav tm="100000">
                                              <p:val>
                                                <p:strVal val="#ppt_x"/>
                                              </p:val>
                                            </p:tav>
                                          </p:tavLst>
                                        </p:anim>
                                        <p:anim calcmode="lin" valueType="num" p14:bounceEnd="40000">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12" presetClass="entr" presetSubtype="8" fill="hold" grpId="0" nodeType="withEffect">
                                      <p:stCondLst>
                                        <p:cond delay="90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p:tgtEl>
                                              <p:spTgt spid="5"/>
                                            </p:tgtEl>
                                            <p:attrNameLst>
                                              <p:attrName>ppt_x</p:attrName>
                                            </p:attrNameLst>
                                          </p:cBhvr>
                                          <p:tavLst>
                                            <p:tav tm="0">
                                              <p:val>
                                                <p:strVal val="#ppt_x-#ppt_w*1.125000"/>
                                              </p:val>
                                            </p:tav>
                                            <p:tav tm="100000">
                                              <p:val>
                                                <p:strVal val="#ppt_x"/>
                                              </p:val>
                                            </p:tav>
                                          </p:tavLst>
                                        </p:anim>
                                        <p:animEffect transition="in" filter="wipe(right)">
                                          <p:cBhvr>
                                            <p:cTn id="36" dur="500"/>
                                            <p:tgtEl>
                                              <p:spTgt spid="5"/>
                                            </p:tgtEl>
                                          </p:cBhvr>
                                        </p:animEffect>
                                      </p:childTnLst>
                                    </p:cTn>
                                  </p:par>
                                  <p:par>
                                    <p:cTn id="37" presetID="12" presetClass="entr" presetSubtype="8" fill="hold" grpId="0" nodeType="withEffect">
                                      <p:stCondLst>
                                        <p:cond delay="120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p:tgtEl>
                                              <p:spTgt spid="6"/>
                                            </p:tgtEl>
                                            <p:attrNameLst>
                                              <p:attrName>ppt_x</p:attrName>
                                            </p:attrNameLst>
                                          </p:cBhvr>
                                          <p:tavLst>
                                            <p:tav tm="0">
                                              <p:val>
                                                <p:strVal val="#ppt_x-#ppt_w*1.125000"/>
                                              </p:val>
                                            </p:tav>
                                            <p:tav tm="100000">
                                              <p:val>
                                                <p:strVal val="#ppt_x"/>
                                              </p:val>
                                            </p:tav>
                                          </p:tavLst>
                                        </p:anim>
                                        <p:animEffect transition="in" filter="wipe(right)">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animBg="1"/>
          <p:bldP spid="1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8" fill="hold" nodeType="withEffect">
                                      <p:stCondLst>
                                        <p:cond delay="3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12" presetClass="entr" presetSubtype="2" fill="hold" grpId="0"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ppt_x</p:attrName>
                                            </p:attrNameLst>
                                          </p:cBhvr>
                                          <p:tavLst>
                                            <p:tav tm="0">
                                              <p:val>
                                                <p:strVal val="#ppt_x+#ppt_w*1.125000"/>
                                              </p:val>
                                            </p:tav>
                                            <p:tav tm="100000">
                                              <p:val>
                                                <p:strVal val="#ppt_x"/>
                                              </p:val>
                                            </p:tav>
                                          </p:tavLst>
                                        </p:anim>
                                        <p:animEffect transition="in" filter="wipe(left)">
                                          <p:cBhvr>
                                            <p:cTn id="20" dur="500"/>
                                            <p:tgtEl>
                                              <p:spTgt spid="7"/>
                                            </p:tgtEl>
                                          </p:cBhvr>
                                        </p:animEffect>
                                      </p:childTnLst>
                                    </p:cTn>
                                  </p:par>
                                  <p:par>
                                    <p:cTn id="21" presetID="2" presetClass="entr" presetSubtype="4" fill="hold" grpId="0" nodeType="withEffect">
                                      <p:stCondLst>
                                        <p:cond delay="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12" presetClass="entr" presetSubtype="2" fill="hold" grpId="0" nodeType="withEffect">
                                      <p:stCondLst>
                                        <p:cond delay="60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p:tgtEl>
                                              <p:spTgt spid="4"/>
                                            </p:tgtEl>
                                            <p:attrNameLst>
                                              <p:attrName>ppt_x</p:attrName>
                                            </p:attrNameLst>
                                          </p:cBhvr>
                                          <p:tavLst>
                                            <p:tav tm="0">
                                              <p:val>
                                                <p:strVal val="#ppt_x+#ppt_w*1.125000"/>
                                              </p:val>
                                            </p:tav>
                                            <p:tav tm="100000">
                                              <p:val>
                                                <p:strVal val="#ppt_x"/>
                                              </p:val>
                                            </p:tav>
                                          </p:tavLst>
                                        </p:anim>
                                        <p:animEffect transition="in" filter="wipe(left)">
                                          <p:cBhvr>
                                            <p:cTn id="28" dur="500"/>
                                            <p:tgtEl>
                                              <p:spTgt spid="4"/>
                                            </p:tgtEl>
                                          </p:cBhvr>
                                        </p:animEffect>
                                      </p:childTnLst>
                                    </p:cTn>
                                  </p:par>
                                  <p:par>
                                    <p:cTn id="29" presetID="2" presetClass="entr" presetSubtype="2" fill="hold" nodeType="withEffect">
                                      <p:stCondLst>
                                        <p:cond delay="9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12" presetClass="entr" presetSubtype="8" fill="hold" grpId="0" nodeType="withEffect">
                                      <p:stCondLst>
                                        <p:cond delay="90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p:tgtEl>
                                              <p:spTgt spid="5"/>
                                            </p:tgtEl>
                                            <p:attrNameLst>
                                              <p:attrName>ppt_x</p:attrName>
                                            </p:attrNameLst>
                                          </p:cBhvr>
                                          <p:tavLst>
                                            <p:tav tm="0">
                                              <p:val>
                                                <p:strVal val="#ppt_x-#ppt_w*1.125000"/>
                                              </p:val>
                                            </p:tav>
                                            <p:tav tm="100000">
                                              <p:val>
                                                <p:strVal val="#ppt_x"/>
                                              </p:val>
                                            </p:tav>
                                          </p:tavLst>
                                        </p:anim>
                                        <p:animEffect transition="in" filter="wipe(right)">
                                          <p:cBhvr>
                                            <p:cTn id="36" dur="500"/>
                                            <p:tgtEl>
                                              <p:spTgt spid="5"/>
                                            </p:tgtEl>
                                          </p:cBhvr>
                                        </p:animEffect>
                                      </p:childTnLst>
                                    </p:cTn>
                                  </p:par>
                                  <p:par>
                                    <p:cTn id="37" presetID="12" presetClass="entr" presetSubtype="8" fill="hold" grpId="0" nodeType="withEffect">
                                      <p:stCondLst>
                                        <p:cond delay="120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p:tgtEl>
                                              <p:spTgt spid="6"/>
                                            </p:tgtEl>
                                            <p:attrNameLst>
                                              <p:attrName>ppt_x</p:attrName>
                                            </p:attrNameLst>
                                          </p:cBhvr>
                                          <p:tavLst>
                                            <p:tav tm="0">
                                              <p:val>
                                                <p:strVal val="#ppt_x-#ppt_w*1.125000"/>
                                              </p:val>
                                            </p:tav>
                                            <p:tav tm="100000">
                                              <p:val>
                                                <p:strVal val="#ppt_x"/>
                                              </p:val>
                                            </p:tav>
                                          </p:tavLst>
                                        </p:anim>
                                        <p:animEffect transition="in" filter="wipe(right)">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animBg="1"/>
          <p:bldP spid="12" grpId="0" animBg="1"/>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 作 不 足 之 处</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2108440" y="987574"/>
            <a:ext cx="6857507" cy="419994"/>
          </a:xfrm>
          <a:prstGeom prst="rect">
            <a:avLst/>
          </a:prstGeom>
          <a:noFill/>
        </p:spPr>
        <p:txBody>
          <a:bodyPr wrap="square" lIns="80650" tIns="40326" rIns="80650" bIns="40326" rtlCol="0">
            <a:spAutoFit/>
          </a:bodyPr>
          <a:lstStyle/>
          <a:p>
            <a:r>
              <a:rPr lang="zh-CN" altLang="en-US" sz="1100" dirty="0">
                <a:latin typeface="微软雅黑" panose="020B0503020204020204" pitchFamily="34" charset="-122"/>
                <a:ea typeface="微软雅黑" panose="020B0503020204020204" pitchFamily="34" charset="-122"/>
                <a:cs typeface="方正兰亭细黑_GBK_M" pitchFamily="2" charset="2"/>
              </a:rPr>
              <a:t>单击此处添加文本内容单击此处添加文本内容单击此处添加文本内容单击此处添加文本内容单击此处添加文本内容单击此处添加文本内容单击此处添加文本内容</a:t>
            </a:r>
            <a:endParaRPr lang="en-US" altLang="zh-CN" sz="1100" dirty="0">
              <a:latin typeface="微软雅黑" panose="020B0503020204020204" pitchFamily="34" charset="-122"/>
              <a:ea typeface="微软雅黑" panose="020B0503020204020204" pitchFamily="34" charset="-122"/>
              <a:cs typeface="方正兰亭细黑_GBK_M" pitchFamily="2" charset="2"/>
            </a:endParaRPr>
          </a:p>
        </p:txBody>
      </p:sp>
      <p:grpSp>
        <p:nvGrpSpPr>
          <p:cNvPr id="34" name="组合 33"/>
          <p:cNvGrpSpPr/>
          <p:nvPr/>
        </p:nvGrpSpPr>
        <p:grpSpPr>
          <a:xfrm>
            <a:off x="2131396" y="3707410"/>
            <a:ext cx="1517947" cy="484137"/>
            <a:chOff x="695368" y="3811490"/>
            <a:chExt cx="1721136" cy="548848"/>
          </a:xfrm>
        </p:grpSpPr>
        <p:grpSp>
          <p:nvGrpSpPr>
            <p:cNvPr id="35" name="组合 34"/>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37" name="圆角矩形 3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圆角矩形 37"/>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6" name="椭圆 35"/>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3435403" y="3243452"/>
            <a:ext cx="1517947" cy="484137"/>
            <a:chOff x="2173927" y="3285519"/>
            <a:chExt cx="1721136" cy="548848"/>
          </a:xfrm>
        </p:grpSpPr>
        <p:grpSp>
          <p:nvGrpSpPr>
            <p:cNvPr id="40" name="组合 39"/>
            <p:cNvGrpSpPr/>
            <p:nvPr/>
          </p:nvGrpSpPr>
          <p:grpSpPr>
            <a:xfrm>
              <a:off x="2173927" y="3285519"/>
              <a:ext cx="1721136" cy="548848"/>
              <a:chOff x="4304043" y="1286668"/>
              <a:chExt cx="3837944" cy="2757793"/>
            </a:xfrm>
            <a:effectLst>
              <a:outerShdw blurRad="381000" dist="254000" dir="8100000" algn="tr" rotWithShape="0">
                <a:prstClr val="black">
                  <a:alpha val="40000"/>
                </a:prstClr>
              </a:outerShdw>
            </a:effectLst>
          </p:grpSpPr>
          <p:sp>
            <p:nvSpPr>
              <p:cNvPr id="42" name="圆角矩形 41"/>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圆角矩形 42"/>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1" name="椭圆 40"/>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4768286" y="2779493"/>
            <a:ext cx="1517947" cy="484137"/>
            <a:chOff x="3685227" y="2759547"/>
            <a:chExt cx="1721136" cy="548848"/>
          </a:xfrm>
        </p:grpSpPr>
        <p:grpSp>
          <p:nvGrpSpPr>
            <p:cNvPr id="45" name="组合 44"/>
            <p:cNvGrpSpPr/>
            <p:nvPr/>
          </p:nvGrpSpPr>
          <p:grpSpPr>
            <a:xfrm>
              <a:off x="3685227" y="2759547"/>
              <a:ext cx="1721136" cy="548848"/>
              <a:chOff x="4304043" y="1286668"/>
              <a:chExt cx="3837944" cy="2757793"/>
            </a:xfrm>
            <a:effectLst>
              <a:outerShdw blurRad="381000" dist="254000" dir="8100000" algn="tr" rotWithShape="0">
                <a:prstClr val="black">
                  <a:alpha val="40000"/>
                </a:prstClr>
              </a:outerShdw>
            </a:effectLst>
          </p:grpSpPr>
          <p:sp>
            <p:nvSpPr>
              <p:cNvPr id="47" name="圆角矩形 4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圆角矩形 47"/>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6" name="椭圆 45"/>
            <p:cNvSpPr/>
            <p:nvPr/>
          </p:nvSpPr>
          <p:spPr>
            <a:xfrm>
              <a:off x="3829063" y="2894239"/>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6108311" y="2315534"/>
            <a:ext cx="1517947" cy="484137"/>
            <a:chOff x="5204626" y="2233575"/>
            <a:chExt cx="1721136" cy="548848"/>
          </a:xfrm>
        </p:grpSpPr>
        <p:grpSp>
          <p:nvGrpSpPr>
            <p:cNvPr id="50" name="组合 49"/>
            <p:cNvGrpSpPr/>
            <p:nvPr/>
          </p:nvGrpSpPr>
          <p:grpSpPr>
            <a:xfrm>
              <a:off x="5204626" y="2233575"/>
              <a:ext cx="1721136" cy="548848"/>
              <a:chOff x="4304043" y="1286668"/>
              <a:chExt cx="3837944" cy="2757793"/>
            </a:xfrm>
            <a:effectLst>
              <a:outerShdw blurRad="381000" dist="254000" dir="8100000" algn="tr" rotWithShape="0">
                <a:prstClr val="black">
                  <a:alpha val="40000"/>
                </a:prstClr>
              </a:outerShdw>
            </a:effectLst>
          </p:grpSpPr>
          <p:sp>
            <p:nvSpPr>
              <p:cNvPr id="52" name="圆角矩形 51"/>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圆角矩形 52"/>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51" name="椭圆 50"/>
            <p:cNvSpPr/>
            <p:nvPr/>
          </p:nvSpPr>
          <p:spPr>
            <a:xfrm>
              <a:off x="5384889" y="2368267"/>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7448000" y="1851574"/>
            <a:ext cx="1517947" cy="484137"/>
            <a:chOff x="6723643" y="1707603"/>
            <a:chExt cx="1721136" cy="548848"/>
          </a:xfrm>
        </p:grpSpPr>
        <p:grpSp>
          <p:nvGrpSpPr>
            <p:cNvPr id="55" name="组合 54"/>
            <p:cNvGrpSpPr/>
            <p:nvPr/>
          </p:nvGrpSpPr>
          <p:grpSpPr>
            <a:xfrm>
              <a:off x="6723643" y="1707603"/>
              <a:ext cx="1721136" cy="548848"/>
              <a:chOff x="4304043" y="1286668"/>
              <a:chExt cx="3837944" cy="2757793"/>
            </a:xfrm>
            <a:effectLst>
              <a:outerShdw blurRad="381000" dist="254000" dir="8100000" algn="tr" rotWithShape="0">
                <a:prstClr val="black">
                  <a:alpha val="40000"/>
                </a:prstClr>
              </a:outerShdw>
            </a:effectLst>
          </p:grpSpPr>
          <p:sp>
            <p:nvSpPr>
              <p:cNvPr id="57" name="圆角矩形 5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58" name="圆角矩形 57"/>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latin typeface="微软雅黑" panose="020B0503020204020204" pitchFamily="34" charset="-122"/>
                  <a:ea typeface="微软雅黑" panose="020B0503020204020204" pitchFamily="34" charset="-122"/>
                </a:endParaRPr>
              </a:p>
            </p:txBody>
          </p:sp>
        </p:grpSp>
        <p:sp>
          <p:nvSpPr>
            <p:cNvPr id="56" name="椭圆 55"/>
            <p:cNvSpPr/>
            <p:nvPr/>
          </p:nvSpPr>
          <p:spPr>
            <a:xfrm>
              <a:off x="6904288" y="1842295"/>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latin typeface="微软雅黑" panose="020B0503020204020204" pitchFamily="34" charset="-122"/>
                <a:ea typeface="微软雅黑" panose="020B0503020204020204" pitchFamily="34" charset="-122"/>
              </a:endParaRPr>
            </a:p>
          </p:txBody>
        </p:sp>
      </p:grpSp>
      <p:sp>
        <p:nvSpPr>
          <p:cNvPr id="59" name="TextBox 58"/>
          <p:cNvSpPr txBox="1"/>
          <p:nvPr/>
        </p:nvSpPr>
        <p:spPr>
          <a:xfrm>
            <a:off x="2492554" y="3824007"/>
            <a:ext cx="886710" cy="298638"/>
          </a:xfrm>
          <a:prstGeom prst="rect">
            <a:avLst/>
          </a:prstGeom>
          <a:noFill/>
          <a:effectLst/>
        </p:spPr>
        <p:txBody>
          <a:bodyPr wrap="none" lIns="80650" tIns="40326" rIns="80650" bIns="40326" rtlCol="0">
            <a:spAutoFit/>
          </a:bodyPr>
          <a:lstStyle/>
          <a:p>
            <a:r>
              <a:rPr lang="zh-CN" altLang="en-US" sz="1400" dirty="0">
                <a:solidFill>
                  <a:srgbClr val="0070C0"/>
                </a:solidFill>
                <a:latin typeface="微软雅黑" panose="020B0503020204020204" pitchFamily="34" charset="-122"/>
                <a:ea typeface="微软雅黑" panose="020B0503020204020204" pitchFamily="34" charset="-122"/>
              </a:rPr>
              <a:t>添加标题</a:t>
            </a:r>
            <a:endParaRPr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60" name="TextBox 59"/>
          <p:cNvSpPr txBox="1"/>
          <p:nvPr/>
        </p:nvSpPr>
        <p:spPr>
          <a:xfrm>
            <a:off x="3838141" y="3336200"/>
            <a:ext cx="886710" cy="298638"/>
          </a:xfrm>
          <a:prstGeom prst="rect">
            <a:avLst/>
          </a:prstGeom>
          <a:noFill/>
          <a:effectLst/>
        </p:spPr>
        <p:txBody>
          <a:bodyPr wrap="none" lIns="80650" tIns="40326" rIns="80650" bIns="40326" rtlCol="0">
            <a:spAutoFit/>
          </a:bodyPr>
          <a:lstStyle/>
          <a:p>
            <a:r>
              <a:rPr lang="zh-CN" altLang="en-US" sz="1400" dirty="0">
                <a:solidFill>
                  <a:srgbClr val="0070C0"/>
                </a:solidFill>
                <a:latin typeface="微软雅黑" panose="020B0503020204020204" pitchFamily="34" charset="-122"/>
                <a:ea typeface="微软雅黑" panose="020B0503020204020204" pitchFamily="34" charset="-122"/>
              </a:rPr>
              <a:t>添加标题</a:t>
            </a:r>
            <a:endParaRPr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5141614" y="2894649"/>
            <a:ext cx="886710" cy="298638"/>
          </a:xfrm>
          <a:prstGeom prst="rect">
            <a:avLst/>
          </a:prstGeom>
          <a:noFill/>
          <a:effectLst/>
        </p:spPr>
        <p:txBody>
          <a:bodyPr wrap="none" lIns="80650" tIns="40326" rIns="80650" bIns="40326" rtlCol="0">
            <a:spAutoFit/>
          </a:bodyPr>
          <a:lstStyle/>
          <a:p>
            <a:r>
              <a:rPr lang="zh-CN" altLang="en-US" sz="1400" dirty="0">
                <a:solidFill>
                  <a:srgbClr val="0070C0"/>
                </a:solidFill>
                <a:latin typeface="微软雅黑" panose="020B0503020204020204" pitchFamily="34" charset="-122"/>
                <a:ea typeface="微软雅黑" panose="020B0503020204020204" pitchFamily="34" charset="-122"/>
              </a:rPr>
              <a:t>添加标题</a:t>
            </a:r>
            <a:endParaRPr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6524985" y="2423199"/>
            <a:ext cx="886710" cy="298638"/>
          </a:xfrm>
          <a:prstGeom prst="rect">
            <a:avLst/>
          </a:prstGeom>
          <a:noFill/>
          <a:effectLst/>
        </p:spPr>
        <p:txBody>
          <a:bodyPr wrap="none" lIns="80650" tIns="40326" rIns="80650" bIns="40326" rtlCol="0">
            <a:spAutoFit/>
          </a:bodyPr>
          <a:lstStyle/>
          <a:p>
            <a:r>
              <a:rPr lang="zh-CN" altLang="en-US" sz="1400" dirty="0">
                <a:solidFill>
                  <a:srgbClr val="0070C0"/>
                </a:solidFill>
                <a:latin typeface="微软雅黑" panose="020B0503020204020204" pitchFamily="34" charset="-122"/>
                <a:ea typeface="微软雅黑" panose="020B0503020204020204" pitchFamily="34" charset="-122"/>
              </a:rPr>
              <a:t>添加标题</a:t>
            </a:r>
            <a:endParaRPr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7883470" y="1957619"/>
            <a:ext cx="886710" cy="298638"/>
          </a:xfrm>
          <a:prstGeom prst="rect">
            <a:avLst/>
          </a:prstGeom>
          <a:noFill/>
          <a:effectLst/>
        </p:spPr>
        <p:txBody>
          <a:bodyPr wrap="none" lIns="80650" tIns="40326" rIns="80650" bIns="40326" rtlCol="0">
            <a:spAutoFit/>
          </a:bodyPr>
          <a:lstStyle/>
          <a:p>
            <a:r>
              <a:rPr lang="zh-CN" altLang="en-US" sz="1400" dirty="0">
                <a:solidFill>
                  <a:srgbClr val="0070C0"/>
                </a:solidFill>
                <a:latin typeface="微软雅黑" panose="020B0503020204020204" pitchFamily="34" charset="-122"/>
                <a:ea typeface="微软雅黑" panose="020B0503020204020204" pitchFamily="34" charset="-122"/>
              </a:rPr>
              <a:t>添加标题</a:t>
            </a:r>
            <a:endParaRPr lang="zh-CN" altLang="en-US" sz="1400" dirty="0">
              <a:solidFill>
                <a:srgbClr val="0070C0"/>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2108438" y="1796791"/>
            <a:ext cx="384115" cy="384181"/>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66" name="椭圆 6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67" name="椭圆 66"/>
          <p:cNvSpPr/>
          <p:nvPr/>
        </p:nvSpPr>
        <p:spPr>
          <a:xfrm>
            <a:off x="8047628" y="3989618"/>
            <a:ext cx="441772" cy="441850"/>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50" tIns="40326" rIns="80650" bIns="40326"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8" name="椭圆 67"/>
          <p:cNvSpPr/>
          <p:nvPr/>
        </p:nvSpPr>
        <p:spPr>
          <a:xfrm>
            <a:off x="8602297" y="3353380"/>
            <a:ext cx="242338" cy="242381"/>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50" tIns="40326" rIns="80650" bIns="40326"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69" name="组合 68"/>
          <p:cNvGrpSpPr/>
          <p:nvPr/>
        </p:nvGrpSpPr>
        <p:grpSpPr>
          <a:xfrm>
            <a:off x="2750712" y="2143048"/>
            <a:ext cx="341507" cy="341566"/>
            <a:chOff x="304800" y="673100"/>
            <a:chExt cx="4000500" cy="4000500"/>
          </a:xfrm>
          <a:effectLst>
            <a:outerShdw blurRad="317500" dist="190500" dir="8100000" algn="tr" rotWithShape="0">
              <a:prstClr val="black">
                <a:alpha val="5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71" name="椭圆 7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72" name="组合 71"/>
          <p:cNvGrpSpPr/>
          <p:nvPr/>
        </p:nvGrpSpPr>
        <p:grpSpPr>
          <a:xfrm>
            <a:off x="7509080" y="4271342"/>
            <a:ext cx="193831" cy="193865"/>
            <a:chOff x="304800" y="673100"/>
            <a:chExt cx="4000500" cy="4000500"/>
          </a:xfrm>
          <a:effectLst>
            <a:outerShdw blurRad="381000" dist="152400" dir="8100000" algn="tr" rotWithShape="0">
              <a:prstClr val="black">
                <a:alpha val="7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74" name="椭圆 7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75" name="组合 74"/>
          <p:cNvGrpSpPr/>
          <p:nvPr/>
        </p:nvGrpSpPr>
        <p:grpSpPr>
          <a:xfrm>
            <a:off x="7625724" y="3683776"/>
            <a:ext cx="253929" cy="253973"/>
            <a:chOff x="304800" y="673100"/>
            <a:chExt cx="4000500" cy="4000500"/>
          </a:xfrm>
          <a:effectLst>
            <a:outerShdw blurRad="381000" dist="152400" dir="8100000" algn="tr" rotWithShape="0">
              <a:prstClr val="black">
                <a:alpha val="7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77" name="椭圆 7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78" name="椭圆 77"/>
          <p:cNvSpPr/>
          <p:nvPr/>
        </p:nvSpPr>
        <p:spPr>
          <a:xfrm>
            <a:off x="2905220" y="1857379"/>
            <a:ext cx="242338" cy="242381"/>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50" tIns="40326" rIns="80650" bIns="40326"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9" name="椭圆 78"/>
          <p:cNvSpPr/>
          <p:nvPr/>
        </p:nvSpPr>
        <p:spPr>
          <a:xfrm>
            <a:off x="2194861" y="2424019"/>
            <a:ext cx="121169" cy="121192"/>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50" tIns="40326" rIns="80650" bIns="40326"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0" name="组合 79"/>
          <p:cNvGrpSpPr/>
          <p:nvPr/>
        </p:nvGrpSpPr>
        <p:grpSpPr>
          <a:xfrm>
            <a:off x="8592048" y="3732031"/>
            <a:ext cx="360166" cy="360228"/>
            <a:chOff x="304800" y="673100"/>
            <a:chExt cx="4000500" cy="4000500"/>
          </a:xfrm>
          <a:effectLst>
            <a:outerShdw blurRad="317500" dist="190500" dir="8100000" algn="tr" rotWithShape="0">
              <a:prstClr val="black">
                <a:alpha val="50000"/>
              </a:prstClr>
            </a:outerShdw>
          </a:effectLst>
        </p:grpSpPr>
        <p:sp>
          <p:nvSpPr>
            <p:cNvPr id="81" name="同心圆 8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82" name="椭圆 8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83" name="椭圆 82"/>
          <p:cNvSpPr/>
          <p:nvPr/>
        </p:nvSpPr>
        <p:spPr>
          <a:xfrm>
            <a:off x="7020272" y="4222827"/>
            <a:ext cx="242338" cy="242381"/>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50" tIns="40326" rIns="80650" bIns="40326"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4" name="椭圆 83"/>
          <p:cNvSpPr/>
          <p:nvPr/>
        </p:nvSpPr>
        <p:spPr>
          <a:xfrm>
            <a:off x="2492554" y="2723861"/>
            <a:ext cx="121169" cy="121192"/>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50" tIns="40326" rIns="80650" bIns="40326"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5" name="组合 84"/>
          <p:cNvGrpSpPr/>
          <p:nvPr/>
        </p:nvGrpSpPr>
        <p:grpSpPr>
          <a:xfrm>
            <a:off x="3562620" y="2216900"/>
            <a:ext cx="193831" cy="193865"/>
            <a:chOff x="304800" y="673100"/>
            <a:chExt cx="4000500" cy="4000500"/>
          </a:xfrm>
          <a:effectLst>
            <a:outerShdw blurRad="381000" dist="152400" dir="8100000" algn="tr" rotWithShape="0">
              <a:prstClr val="black">
                <a:alpha val="70000"/>
              </a:prstClr>
            </a:outerShdw>
          </a:effectLst>
        </p:grpSpPr>
        <p:sp>
          <p:nvSpPr>
            <p:cNvPr id="86" name="同心圆 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87" name="椭圆 8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88" name="椭圆 87"/>
          <p:cNvSpPr/>
          <p:nvPr/>
        </p:nvSpPr>
        <p:spPr>
          <a:xfrm>
            <a:off x="8745149" y="4466782"/>
            <a:ext cx="121169" cy="121192"/>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50" tIns="40326" rIns="80650" bIns="40326"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strips(upRight)">
                                          <p:cBhvr>
                                            <p:cTn id="7" dur="500"/>
                                            <p:tgtEl>
                                              <p:spTgt spid="33"/>
                                            </p:tgtEl>
                                          </p:cBhvr>
                                        </p:animEffect>
                                      </p:childTnLst>
                                    </p:cTn>
                                  </p:par>
                                </p:childTnLst>
                              </p:cTn>
                            </p:par>
                            <p:par>
                              <p:cTn id="8" fill="hold">
                                <p:stCondLst>
                                  <p:cond delay="500"/>
                                </p:stCondLst>
                                <p:childTnLst>
                                  <p:par>
                                    <p:cTn id="9" presetID="2" presetClass="entr" presetSubtype="8" fill="hold" nodeType="afterEffect" p14:presetBounceEnd="44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44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44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44000">
                                      <p:stCondLst>
                                        <p:cond delay="300"/>
                                      </p:stCondLst>
                                      <p:childTnLst>
                                        <p:set>
                                          <p:cBhvr>
                                            <p:cTn id="14" dur="1" fill="hold">
                                              <p:stCondLst>
                                                <p:cond delay="0"/>
                                              </p:stCondLst>
                                            </p:cTn>
                                            <p:tgtEl>
                                              <p:spTgt spid="39"/>
                                            </p:tgtEl>
                                            <p:attrNameLst>
                                              <p:attrName>style.visibility</p:attrName>
                                            </p:attrNameLst>
                                          </p:cBhvr>
                                          <p:to>
                                            <p:strVal val="visible"/>
                                          </p:to>
                                        </p:set>
                                        <p:anim calcmode="lin" valueType="num" p14:bounceEnd="44000">
                                          <p:cBhvr additive="base">
                                            <p:cTn id="15" dur="500" fill="hold"/>
                                            <p:tgtEl>
                                              <p:spTgt spid="39"/>
                                            </p:tgtEl>
                                            <p:attrNameLst>
                                              <p:attrName>ppt_x</p:attrName>
                                            </p:attrNameLst>
                                          </p:cBhvr>
                                          <p:tavLst>
                                            <p:tav tm="0">
                                              <p:val>
                                                <p:strVal val="0-#ppt_w/2"/>
                                              </p:val>
                                            </p:tav>
                                            <p:tav tm="100000">
                                              <p:val>
                                                <p:strVal val="#ppt_x"/>
                                              </p:val>
                                            </p:tav>
                                          </p:tavLst>
                                        </p:anim>
                                        <p:anim calcmode="lin" valueType="num" p14:bounceEnd="44000">
                                          <p:cBhvr additive="base">
                                            <p:cTn id="16" dur="500" fill="hold"/>
                                            <p:tgtEl>
                                              <p:spTgt spid="3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4000">
                                      <p:stCondLst>
                                        <p:cond delay="600"/>
                                      </p:stCondLst>
                                      <p:childTnLst>
                                        <p:set>
                                          <p:cBhvr>
                                            <p:cTn id="18" dur="1" fill="hold">
                                              <p:stCondLst>
                                                <p:cond delay="0"/>
                                              </p:stCondLst>
                                            </p:cTn>
                                            <p:tgtEl>
                                              <p:spTgt spid="44"/>
                                            </p:tgtEl>
                                            <p:attrNameLst>
                                              <p:attrName>style.visibility</p:attrName>
                                            </p:attrNameLst>
                                          </p:cBhvr>
                                          <p:to>
                                            <p:strVal val="visible"/>
                                          </p:to>
                                        </p:set>
                                        <p:anim calcmode="lin" valueType="num" p14:bounceEnd="44000">
                                          <p:cBhvr additive="base">
                                            <p:cTn id="19" dur="500" fill="hold"/>
                                            <p:tgtEl>
                                              <p:spTgt spid="44"/>
                                            </p:tgtEl>
                                            <p:attrNameLst>
                                              <p:attrName>ppt_x</p:attrName>
                                            </p:attrNameLst>
                                          </p:cBhvr>
                                          <p:tavLst>
                                            <p:tav tm="0">
                                              <p:val>
                                                <p:strVal val="0-#ppt_w/2"/>
                                              </p:val>
                                            </p:tav>
                                            <p:tav tm="100000">
                                              <p:val>
                                                <p:strVal val="#ppt_x"/>
                                              </p:val>
                                            </p:tav>
                                          </p:tavLst>
                                        </p:anim>
                                        <p:anim calcmode="lin" valueType="num" p14:bounceEnd="44000">
                                          <p:cBhvr additive="base">
                                            <p:cTn id="20" dur="500" fill="hold"/>
                                            <p:tgtEl>
                                              <p:spTgt spid="44"/>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14:presetBounceEnd="44000">
                                      <p:stCondLst>
                                        <p:cond delay="900"/>
                                      </p:stCondLst>
                                      <p:childTnLst>
                                        <p:set>
                                          <p:cBhvr>
                                            <p:cTn id="22" dur="1" fill="hold">
                                              <p:stCondLst>
                                                <p:cond delay="0"/>
                                              </p:stCondLst>
                                            </p:cTn>
                                            <p:tgtEl>
                                              <p:spTgt spid="49"/>
                                            </p:tgtEl>
                                            <p:attrNameLst>
                                              <p:attrName>style.visibility</p:attrName>
                                            </p:attrNameLst>
                                          </p:cBhvr>
                                          <p:to>
                                            <p:strVal val="visible"/>
                                          </p:to>
                                        </p:set>
                                        <p:anim calcmode="lin" valueType="num" p14:bounceEnd="44000">
                                          <p:cBhvr additive="base">
                                            <p:cTn id="23" dur="500" fill="hold"/>
                                            <p:tgtEl>
                                              <p:spTgt spid="49"/>
                                            </p:tgtEl>
                                            <p:attrNameLst>
                                              <p:attrName>ppt_x</p:attrName>
                                            </p:attrNameLst>
                                          </p:cBhvr>
                                          <p:tavLst>
                                            <p:tav tm="0">
                                              <p:val>
                                                <p:strVal val="0-#ppt_w/2"/>
                                              </p:val>
                                            </p:tav>
                                            <p:tav tm="100000">
                                              <p:val>
                                                <p:strVal val="#ppt_x"/>
                                              </p:val>
                                            </p:tav>
                                          </p:tavLst>
                                        </p:anim>
                                        <p:anim calcmode="lin" valueType="num" p14:bounceEnd="44000">
                                          <p:cBhvr additive="base">
                                            <p:cTn id="24" dur="500" fill="hold"/>
                                            <p:tgtEl>
                                              <p:spTgt spid="49"/>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14:presetBounceEnd="44000">
                                      <p:stCondLst>
                                        <p:cond delay="1200"/>
                                      </p:stCondLst>
                                      <p:childTnLst>
                                        <p:set>
                                          <p:cBhvr>
                                            <p:cTn id="26" dur="1" fill="hold">
                                              <p:stCondLst>
                                                <p:cond delay="0"/>
                                              </p:stCondLst>
                                            </p:cTn>
                                            <p:tgtEl>
                                              <p:spTgt spid="54"/>
                                            </p:tgtEl>
                                            <p:attrNameLst>
                                              <p:attrName>style.visibility</p:attrName>
                                            </p:attrNameLst>
                                          </p:cBhvr>
                                          <p:to>
                                            <p:strVal val="visible"/>
                                          </p:to>
                                        </p:set>
                                        <p:anim calcmode="lin" valueType="num" p14:bounceEnd="44000">
                                          <p:cBhvr additive="base">
                                            <p:cTn id="27" dur="500" fill="hold"/>
                                            <p:tgtEl>
                                              <p:spTgt spid="54"/>
                                            </p:tgtEl>
                                            <p:attrNameLst>
                                              <p:attrName>ppt_x</p:attrName>
                                            </p:attrNameLst>
                                          </p:cBhvr>
                                          <p:tavLst>
                                            <p:tav tm="0">
                                              <p:val>
                                                <p:strVal val="0-#ppt_w/2"/>
                                              </p:val>
                                            </p:tav>
                                            <p:tav tm="100000">
                                              <p:val>
                                                <p:strVal val="#ppt_x"/>
                                              </p:val>
                                            </p:tav>
                                          </p:tavLst>
                                        </p:anim>
                                        <p:anim calcmode="lin" valueType="num" p14:bounceEnd="44000">
                                          <p:cBhvr additive="base">
                                            <p:cTn id="28" dur="500" fill="hold"/>
                                            <p:tgtEl>
                                              <p:spTgt spid="54"/>
                                            </p:tgtEl>
                                            <p:attrNameLst>
                                              <p:attrName>ppt_y</p:attrName>
                                            </p:attrNameLst>
                                          </p:cBhvr>
                                          <p:tavLst>
                                            <p:tav tm="0">
                                              <p:val>
                                                <p:strVal val="#ppt_y"/>
                                              </p:val>
                                            </p:tav>
                                            <p:tav tm="100000">
                                              <p:val>
                                                <p:strVal val="#ppt_y"/>
                                              </p:val>
                                            </p:tav>
                                          </p:tavLst>
                                        </p:anim>
                                      </p:childTnLst>
                                    </p:cTn>
                                  </p:par>
                                  <p:par>
                                    <p:cTn id="29" presetID="12" presetClass="entr" presetSubtype="2" fill="hold" grpId="0" nodeType="withEffect">
                                      <p:stCondLst>
                                        <p:cond delay="30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p:tgtEl>
                                              <p:spTgt spid="59"/>
                                            </p:tgtEl>
                                            <p:attrNameLst>
                                              <p:attrName>ppt_x</p:attrName>
                                            </p:attrNameLst>
                                          </p:cBhvr>
                                          <p:tavLst>
                                            <p:tav tm="0">
                                              <p:val>
                                                <p:strVal val="#ppt_x+#ppt_w*1.125000"/>
                                              </p:val>
                                            </p:tav>
                                            <p:tav tm="100000">
                                              <p:val>
                                                <p:strVal val="#ppt_x"/>
                                              </p:val>
                                            </p:tav>
                                          </p:tavLst>
                                        </p:anim>
                                        <p:animEffect transition="in" filter="wipe(left)">
                                          <p:cBhvr>
                                            <p:cTn id="32" dur="500"/>
                                            <p:tgtEl>
                                              <p:spTgt spid="59"/>
                                            </p:tgtEl>
                                          </p:cBhvr>
                                        </p:animEffect>
                                      </p:childTnLst>
                                    </p:cTn>
                                  </p:par>
                                  <p:par>
                                    <p:cTn id="33" presetID="12" presetClass="entr" presetSubtype="2" fill="hold" grpId="0" nodeType="withEffect">
                                      <p:stCondLst>
                                        <p:cond delay="60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500"/>
                                            <p:tgtEl>
                                              <p:spTgt spid="60"/>
                                            </p:tgtEl>
                                            <p:attrNameLst>
                                              <p:attrName>ppt_x</p:attrName>
                                            </p:attrNameLst>
                                          </p:cBhvr>
                                          <p:tavLst>
                                            <p:tav tm="0">
                                              <p:val>
                                                <p:strVal val="#ppt_x+#ppt_w*1.125000"/>
                                              </p:val>
                                            </p:tav>
                                            <p:tav tm="100000">
                                              <p:val>
                                                <p:strVal val="#ppt_x"/>
                                              </p:val>
                                            </p:tav>
                                          </p:tavLst>
                                        </p:anim>
                                        <p:animEffect transition="in" filter="wipe(left)">
                                          <p:cBhvr>
                                            <p:cTn id="36" dur="500"/>
                                            <p:tgtEl>
                                              <p:spTgt spid="60"/>
                                            </p:tgtEl>
                                          </p:cBhvr>
                                        </p:animEffect>
                                      </p:childTnLst>
                                    </p:cTn>
                                  </p:par>
                                  <p:par>
                                    <p:cTn id="37" presetID="12" presetClass="entr" presetSubtype="2" fill="hold" grpId="0" nodeType="withEffect">
                                      <p:stCondLst>
                                        <p:cond delay="900"/>
                                      </p:stCondLst>
                                      <p:childTnLst>
                                        <p:set>
                                          <p:cBhvr>
                                            <p:cTn id="38" dur="1" fill="hold">
                                              <p:stCondLst>
                                                <p:cond delay="0"/>
                                              </p:stCondLst>
                                            </p:cTn>
                                            <p:tgtEl>
                                              <p:spTgt spid="61"/>
                                            </p:tgtEl>
                                            <p:attrNameLst>
                                              <p:attrName>style.visibility</p:attrName>
                                            </p:attrNameLst>
                                          </p:cBhvr>
                                          <p:to>
                                            <p:strVal val="visible"/>
                                          </p:to>
                                        </p:set>
                                        <p:anim calcmode="lin" valueType="num">
                                          <p:cBhvr additive="base">
                                            <p:cTn id="39" dur="500"/>
                                            <p:tgtEl>
                                              <p:spTgt spid="61"/>
                                            </p:tgtEl>
                                            <p:attrNameLst>
                                              <p:attrName>ppt_x</p:attrName>
                                            </p:attrNameLst>
                                          </p:cBhvr>
                                          <p:tavLst>
                                            <p:tav tm="0">
                                              <p:val>
                                                <p:strVal val="#ppt_x+#ppt_w*1.125000"/>
                                              </p:val>
                                            </p:tav>
                                            <p:tav tm="100000">
                                              <p:val>
                                                <p:strVal val="#ppt_x"/>
                                              </p:val>
                                            </p:tav>
                                          </p:tavLst>
                                        </p:anim>
                                        <p:animEffect transition="in" filter="wipe(left)">
                                          <p:cBhvr>
                                            <p:cTn id="40" dur="500"/>
                                            <p:tgtEl>
                                              <p:spTgt spid="61"/>
                                            </p:tgtEl>
                                          </p:cBhvr>
                                        </p:animEffect>
                                      </p:childTnLst>
                                    </p:cTn>
                                  </p:par>
                                  <p:par>
                                    <p:cTn id="41" presetID="12" presetClass="entr" presetSubtype="2" fill="hold" grpId="0" nodeType="withEffect">
                                      <p:stCondLst>
                                        <p:cond delay="1200"/>
                                      </p:stCondLst>
                                      <p:childTnLst>
                                        <p:set>
                                          <p:cBhvr>
                                            <p:cTn id="42" dur="1" fill="hold">
                                              <p:stCondLst>
                                                <p:cond delay="0"/>
                                              </p:stCondLst>
                                            </p:cTn>
                                            <p:tgtEl>
                                              <p:spTgt spid="62"/>
                                            </p:tgtEl>
                                            <p:attrNameLst>
                                              <p:attrName>style.visibility</p:attrName>
                                            </p:attrNameLst>
                                          </p:cBhvr>
                                          <p:to>
                                            <p:strVal val="visible"/>
                                          </p:to>
                                        </p:set>
                                        <p:anim calcmode="lin" valueType="num">
                                          <p:cBhvr additive="base">
                                            <p:cTn id="43" dur="500"/>
                                            <p:tgtEl>
                                              <p:spTgt spid="62"/>
                                            </p:tgtEl>
                                            <p:attrNameLst>
                                              <p:attrName>ppt_x</p:attrName>
                                            </p:attrNameLst>
                                          </p:cBhvr>
                                          <p:tavLst>
                                            <p:tav tm="0">
                                              <p:val>
                                                <p:strVal val="#ppt_x+#ppt_w*1.125000"/>
                                              </p:val>
                                            </p:tav>
                                            <p:tav tm="100000">
                                              <p:val>
                                                <p:strVal val="#ppt_x"/>
                                              </p:val>
                                            </p:tav>
                                          </p:tavLst>
                                        </p:anim>
                                        <p:animEffect transition="in" filter="wipe(left)">
                                          <p:cBhvr>
                                            <p:cTn id="44" dur="500"/>
                                            <p:tgtEl>
                                              <p:spTgt spid="62"/>
                                            </p:tgtEl>
                                          </p:cBhvr>
                                        </p:animEffect>
                                      </p:childTnLst>
                                    </p:cTn>
                                  </p:par>
                                  <p:par>
                                    <p:cTn id="45" presetID="12" presetClass="entr" presetSubtype="2" fill="hold" grpId="0" nodeType="withEffect">
                                      <p:stCondLst>
                                        <p:cond delay="1500"/>
                                      </p:stCondLst>
                                      <p:childTnLst>
                                        <p:set>
                                          <p:cBhvr>
                                            <p:cTn id="46" dur="1" fill="hold">
                                              <p:stCondLst>
                                                <p:cond delay="0"/>
                                              </p:stCondLst>
                                            </p:cTn>
                                            <p:tgtEl>
                                              <p:spTgt spid="63"/>
                                            </p:tgtEl>
                                            <p:attrNameLst>
                                              <p:attrName>style.visibility</p:attrName>
                                            </p:attrNameLst>
                                          </p:cBhvr>
                                          <p:to>
                                            <p:strVal val="visible"/>
                                          </p:to>
                                        </p:set>
                                        <p:anim calcmode="lin" valueType="num">
                                          <p:cBhvr additive="base">
                                            <p:cTn id="47" dur="500"/>
                                            <p:tgtEl>
                                              <p:spTgt spid="63"/>
                                            </p:tgtEl>
                                            <p:attrNameLst>
                                              <p:attrName>ppt_x</p:attrName>
                                            </p:attrNameLst>
                                          </p:cBhvr>
                                          <p:tavLst>
                                            <p:tav tm="0">
                                              <p:val>
                                                <p:strVal val="#ppt_x+#ppt_w*1.125000"/>
                                              </p:val>
                                            </p:tav>
                                            <p:tav tm="100000">
                                              <p:val>
                                                <p:strVal val="#ppt_x"/>
                                              </p:val>
                                            </p:tav>
                                          </p:tavLst>
                                        </p:anim>
                                        <p:animEffect transition="in" filter="wipe(left)">
                                          <p:cBhvr>
                                            <p:cTn id="48" dur="500"/>
                                            <p:tgtEl>
                                              <p:spTgt spid="63"/>
                                            </p:tgtEl>
                                          </p:cBhvr>
                                        </p:animEffect>
                                      </p:childTnLst>
                                    </p:cTn>
                                  </p:par>
                                </p:childTnLst>
                              </p:cTn>
                            </p:par>
                            <p:par>
                              <p:cTn id="49" fill="hold">
                                <p:stCondLst>
                                  <p:cond delay="1000"/>
                                </p:stCondLst>
                                <p:childTnLst>
                                  <p:par>
                                    <p:cTn id="50" presetID="53" presetClass="entr" presetSubtype="16" fill="hold" nodeType="afterEffect">
                                      <p:stCondLst>
                                        <p:cond delay="0"/>
                                      </p:stCondLst>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ppt_w</p:attrName>
                                            </p:attrNameLst>
                                          </p:cBhvr>
                                          <p:tavLst>
                                            <p:tav tm="0">
                                              <p:val>
                                                <p:fltVal val="0"/>
                                              </p:val>
                                            </p:tav>
                                            <p:tav tm="100000">
                                              <p:val>
                                                <p:strVal val="#ppt_w"/>
                                              </p:val>
                                            </p:tav>
                                          </p:tavLst>
                                        </p:anim>
                                        <p:anim calcmode="lin" valueType="num">
                                          <p:cBhvr>
                                            <p:cTn id="53" dur="500" fill="hold"/>
                                            <p:tgtEl>
                                              <p:spTgt spid="64"/>
                                            </p:tgtEl>
                                            <p:attrNameLst>
                                              <p:attrName>ppt_h</p:attrName>
                                            </p:attrNameLst>
                                          </p:cBhvr>
                                          <p:tavLst>
                                            <p:tav tm="0">
                                              <p:val>
                                                <p:fltVal val="0"/>
                                              </p:val>
                                            </p:tav>
                                            <p:tav tm="100000">
                                              <p:val>
                                                <p:strVal val="#ppt_h"/>
                                              </p:val>
                                            </p:tav>
                                          </p:tavLst>
                                        </p:anim>
                                        <p:animEffect transition="in" filter="fade">
                                          <p:cBhvr>
                                            <p:cTn id="54" dur="500"/>
                                            <p:tgtEl>
                                              <p:spTgt spid="6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p:cTn id="57" dur="500" fill="hold"/>
                                            <p:tgtEl>
                                              <p:spTgt spid="67"/>
                                            </p:tgtEl>
                                            <p:attrNameLst>
                                              <p:attrName>ppt_w</p:attrName>
                                            </p:attrNameLst>
                                          </p:cBhvr>
                                          <p:tavLst>
                                            <p:tav tm="0">
                                              <p:val>
                                                <p:fltVal val="0"/>
                                              </p:val>
                                            </p:tav>
                                            <p:tav tm="100000">
                                              <p:val>
                                                <p:strVal val="#ppt_w"/>
                                              </p:val>
                                            </p:tav>
                                          </p:tavLst>
                                        </p:anim>
                                        <p:anim calcmode="lin" valueType="num">
                                          <p:cBhvr>
                                            <p:cTn id="58" dur="500" fill="hold"/>
                                            <p:tgtEl>
                                              <p:spTgt spid="67"/>
                                            </p:tgtEl>
                                            <p:attrNameLst>
                                              <p:attrName>ppt_h</p:attrName>
                                            </p:attrNameLst>
                                          </p:cBhvr>
                                          <p:tavLst>
                                            <p:tav tm="0">
                                              <p:val>
                                                <p:fltVal val="0"/>
                                              </p:val>
                                            </p:tav>
                                            <p:tav tm="100000">
                                              <p:val>
                                                <p:strVal val="#ppt_h"/>
                                              </p:val>
                                            </p:tav>
                                          </p:tavLst>
                                        </p:anim>
                                        <p:animEffect transition="in" filter="fade">
                                          <p:cBhvr>
                                            <p:cTn id="59" dur="500"/>
                                            <p:tgtEl>
                                              <p:spTgt spid="67"/>
                                            </p:tgtEl>
                                          </p:cBhvr>
                                        </p:animEffect>
                                      </p:childTnLst>
                                    </p:cTn>
                                  </p:par>
                                  <p:par>
                                    <p:cTn id="60" presetID="53" presetClass="entr" presetSubtype="16" fill="hold" grpId="0" nodeType="withEffect">
                                      <p:stCondLst>
                                        <p:cond delay="400"/>
                                      </p:stCondLst>
                                      <p:childTnLst>
                                        <p:set>
                                          <p:cBhvr>
                                            <p:cTn id="61" dur="1" fill="hold">
                                              <p:stCondLst>
                                                <p:cond delay="0"/>
                                              </p:stCondLst>
                                            </p:cTn>
                                            <p:tgtEl>
                                              <p:spTgt spid="68"/>
                                            </p:tgtEl>
                                            <p:attrNameLst>
                                              <p:attrName>style.visibility</p:attrName>
                                            </p:attrNameLst>
                                          </p:cBhvr>
                                          <p:to>
                                            <p:strVal val="visible"/>
                                          </p:to>
                                        </p:set>
                                        <p:anim calcmode="lin" valueType="num">
                                          <p:cBhvr>
                                            <p:cTn id="62" dur="500" fill="hold"/>
                                            <p:tgtEl>
                                              <p:spTgt spid="68"/>
                                            </p:tgtEl>
                                            <p:attrNameLst>
                                              <p:attrName>ppt_w</p:attrName>
                                            </p:attrNameLst>
                                          </p:cBhvr>
                                          <p:tavLst>
                                            <p:tav tm="0">
                                              <p:val>
                                                <p:fltVal val="0"/>
                                              </p:val>
                                            </p:tav>
                                            <p:tav tm="100000">
                                              <p:val>
                                                <p:strVal val="#ppt_w"/>
                                              </p:val>
                                            </p:tav>
                                          </p:tavLst>
                                        </p:anim>
                                        <p:anim calcmode="lin" valueType="num">
                                          <p:cBhvr>
                                            <p:cTn id="63" dur="500" fill="hold"/>
                                            <p:tgtEl>
                                              <p:spTgt spid="68"/>
                                            </p:tgtEl>
                                            <p:attrNameLst>
                                              <p:attrName>ppt_h</p:attrName>
                                            </p:attrNameLst>
                                          </p:cBhvr>
                                          <p:tavLst>
                                            <p:tav tm="0">
                                              <p:val>
                                                <p:fltVal val="0"/>
                                              </p:val>
                                            </p:tav>
                                            <p:tav tm="100000">
                                              <p:val>
                                                <p:strVal val="#ppt_h"/>
                                              </p:val>
                                            </p:tav>
                                          </p:tavLst>
                                        </p:anim>
                                        <p:animEffect transition="in" filter="fade">
                                          <p:cBhvr>
                                            <p:cTn id="64" dur="500"/>
                                            <p:tgtEl>
                                              <p:spTgt spid="68"/>
                                            </p:tgtEl>
                                          </p:cBhvr>
                                        </p:animEffect>
                                      </p:childTnLst>
                                    </p:cTn>
                                  </p:par>
                                  <p:par>
                                    <p:cTn id="65" presetID="53" presetClass="entr" presetSubtype="16"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p:cTn id="67" dur="500" fill="hold"/>
                                            <p:tgtEl>
                                              <p:spTgt spid="69"/>
                                            </p:tgtEl>
                                            <p:attrNameLst>
                                              <p:attrName>ppt_w</p:attrName>
                                            </p:attrNameLst>
                                          </p:cBhvr>
                                          <p:tavLst>
                                            <p:tav tm="0">
                                              <p:val>
                                                <p:fltVal val="0"/>
                                              </p:val>
                                            </p:tav>
                                            <p:tav tm="100000">
                                              <p:val>
                                                <p:strVal val="#ppt_w"/>
                                              </p:val>
                                            </p:tav>
                                          </p:tavLst>
                                        </p:anim>
                                        <p:anim calcmode="lin" valueType="num">
                                          <p:cBhvr>
                                            <p:cTn id="68" dur="500" fill="hold"/>
                                            <p:tgtEl>
                                              <p:spTgt spid="69"/>
                                            </p:tgtEl>
                                            <p:attrNameLst>
                                              <p:attrName>ppt_h</p:attrName>
                                            </p:attrNameLst>
                                          </p:cBhvr>
                                          <p:tavLst>
                                            <p:tav tm="0">
                                              <p:val>
                                                <p:fltVal val="0"/>
                                              </p:val>
                                            </p:tav>
                                            <p:tav tm="100000">
                                              <p:val>
                                                <p:strVal val="#ppt_h"/>
                                              </p:val>
                                            </p:tav>
                                          </p:tavLst>
                                        </p:anim>
                                        <p:animEffect transition="in" filter="fade">
                                          <p:cBhvr>
                                            <p:cTn id="69" dur="500"/>
                                            <p:tgtEl>
                                              <p:spTgt spid="69"/>
                                            </p:tgtEl>
                                          </p:cBhvr>
                                        </p:animEffect>
                                      </p:childTnLst>
                                    </p:cTn>
                                  </p:par>
                                  <p:par>
                                    <p:cTn id="70" presetID="53" presetClass="entr" presetSubtype="16" fill="hold" nodeType="withEffect">
                                      <p:stCondLst>
                                        <p:cond delay="400"/>
                                      </p:stCondLst>
                                      <p:childTnLst>
                                        <p:set>
                                          <p:cBhvr>
                                            <p:cTn id="71" dur="1" fill="hold">
                                              <p:stCondLst>
                                                <p:cond delay="0"/>
                                              </p:stCondLst>
                                            </p:cTn>
                                            <p:tgtEl>
                                              <p:spTgt spid="72"/>
                                            </p:tgtEl>
                                            <p:attrNameLst>
                                              <p:attrName>style.visibility</p:attrName>
                                            </p:attrNameLst>
                                          </p:cBhvr>
                                          <p:to>
                                            <p:strVal val="visible"/>
                                          </p:to>
                                        </p:set>
                                        <p:anim calcmode="lin" valueType="num">
                                          <p:cBhvr>
                                            <p:cTn id="72" dur="500" fill="hold"/>
                                            <p:tgtEl>
                                              <p:spTgt spid="72"/>
                                            </p:tgtEl>
                                            <p:attrNameLst>
                                              <p:attrName>ppt_w</p:attrName>
                                            </p:attrNameLst>
                                          </p:cBhvr>
                                          <p:tavLst>
                                            <p:tav tm="0">
                                              <p:val>
                                                <p:fltVal val="0"/>
                                              </p:val>
                                            </p:tav>
                                            <p:tav tm="100000">
                                              <p:val>
                                                <p:strVal val="#ppt_w"/>
                                              </p:val>
                                            </p:tav>
                                          </p:tavLst>
                                        </p:anim>
                                        <p:anim calcmode="lin" valueType="num">
                                          <p:cBhvr>
                                            <p:cTn id="73" dur="500" fill="hold"/>
                                            <p:tgtEl>
                                              <p:spTgt spid="72"/>
                                            </p:tgtEl>
                                            <p:attrNameLst>
                                              <p:attrName>ppt_h</p:attrName>
                                            </p:attrNameLst>
                                          </p:cBhvr>
                                          <p:tavLst>
                                            <p:tav tm="0">
                                              <p:val>
                                                <p:fltVal val="0"/>
                                              </p:val>
                                            </p:tav>
                                            <p:tav tm="100000">
                                              <p:val>
                                                <p:strVal val="#ppt_h"/>
                                              </p:val>
                                            </p:tav>
                                          </p:tavLst>
                                        </p:anim>
                                        <p:animEffect transition="in" filter="fade">
                                          <p:cBhvr>
                                            <p:cTn id="74" dur="500"/>
                                            <p:tgtEl>
                                              <p:spTgt spid="72"/>
                                            </p:tgtEl>
                                          </p:cBhvr>
                                        </p:animEffect>
                                      </p:childTnLst>
                                    </p:cTn>
                                  </p:par>
                                  <p:par>
                                    <p:cTn id="75" presetID="53" presetClass="entr" presetSubtype="16" fill="hold" nodeType="withEffect">
                                      <p:stCondLst>
                                        <p:cond delay="200"/>
                                      </p:stCondLst>
                                      <p:childTnLst>
                                        <p:set>
                                          <p:cBhvr>
                                            <p:cTn id="76" dur="1" fill="hold">
                                              <p:stCondLst>
                                                <p:cond delay="0"/>
                                              </p:stCondLst>
                                            </p:cTn>
                                            <p:tgtEl>
                                              <p:spTgt spid="75"/>
                                            </p:tgtEl>
                                            <p:attrNameLst>
                                              <p:attrName>style.visibility</p:attrName>
                                            </p:attrNameLst>
                                          </p:cBhvr>
                                          <p:to>
                                            <p:strVal val="visible"/>
                                          </p:to>
                                        </p:set>
                                        <p:anim calcmode="lin" valueType="num">
                                          <p:cBhvr>
                                            <p:cTn id="77" dur="500" fill="hold"/>
                                            <p:tgtEl>
                                              <p:spTgt spid="75"/>
                                            </p:tgtEl>
                                            <p:attrNameLst>
                                              <p:attrName>ppt_w</p:attrName>
                                            </p:attrNameLst>
                                          </p:cBhvr>
                                          <p:tavLst>
                                            <p:tav tm="0">
                                              <p:val>
                                                <p:fltVal val="0"/>
                                              </p:val>
                                            </p:tav>
                                            <p:tav tm="100000">
                                              <p:val>
                                                <p:strVal val="#ppt_w"/>
                                              </p:val>
                                            </p:tav>
                                          </p:tavLst>
                                        </p:anim>
                                        <p:anim calcmode="lin" valueType="num">
                                          <p:cBhvr>
                                            <p:cTn id="78" dur="500" fill="hold"/>
                                            <p:tgtEl>
                                              <p:spTgt spid="75"/>
                                            </p:tgtEl>
                                            <p:attrNameLst>
                                              <p:attrName>ppt_h</p:attrName>
                                            </p:attrNameLst>
                                          </p:cBhvr>
                                          <p:tavLst>
                                            <p:tav tm="0">
                                              <p:val>
                                                <p:fltVal val="0"/>
                                              </p:val>
                                            </p:tav>
                                            <p:tav tm="100000">
                                              <p:val>
                                                <p:strVal val="#ppt_h"/>
                                              </p:val>
                                            </p:tav>
                                          </p:tavLst>
                                        </p:anim>
                                        <p:animEffect transition="in" filter="fade">
                                          <p:cBhvr>
                                            <p:cTn id="79" dur="500"/>
                                            <p:tgtEl>
                                              <p:spTgt spid="75"/>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78"/>
                                            </p:tgtEl>
                                            <p:attrNameLst>
                                              <p:attrName>style.visibility</p:attrName>
                                            </p:attrNameLst>
                                          </p:cBhvr>
                                          <p:to>
                                            <p:strVal val="visible"/>
                                          </p:to>
                                        </p:set>
                                        <p:anim calcmode="lin" valueType="num">
                                          <p:cBhvr>
                                            <p:cTn id="82" dur="500" fill="hold"/>
                                            <p:tgtEl>
                                              <p:spTgt spid="78"/>
                                            </p:tgtEl>
                                            <p:attrNameLst>
                                              <p:attrName>ppt_w</p:attrName>
                                            </p:attrNameLst>
                                          </p:cBhvr>
                                          <p:tavLst>
                                            <p:tav tm="0">
                                              <p:val>
                                                <p:fltVal val="0"/>
                                              </p:val>
                                            </p:tav>
                                            <p:tav tm="100000">
                                              <p:val>
                                                <p:strVal val="#ppt_w"/>
                                              </p:val>
                                            </p:tav>
                                          </p:tavLst>
                                        </p:anim>
                                        <p:anim calcmode="lin" valueType="num">
                                          <p:cBhvr>
                                            <p:cTn id="83" dur="500" fill="hold"/>
                                            <p:tgtEl>
                                              <p:spTgt spid="78"/>
                                            </p:tgtEl>
                                            <p:attrNameLst>
                                              <p:attrName>ppt_h</p:attrName>
                                            </p:attrNameLst>
                                          </p:cBhvr>
                                          <p:tavLst>
                                            <p:tav tm="0">
                                              <p:val>
                                                <p:fltVal val="0"/>
                                              </p:val>
                                            </p:tav>
                                            <p:tav tm="100000">
                                              <p:val>
                                                <p:strVal val="#ppt_h"/>
                                              </p:val>
                                            </p:tav>
                                          </p:tavLst>
                                        </p:anim>
                                        <p:animEffect transition="in" filter="fade">
                                          <p:cBhvr>
                                            <p:cTn id="84" dur="500"/>
                                            <p:tgtEl>
                                              <p:spTgt spid="7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p:cTn id="87" dur="500" fill="hold"/>
                                            <p:tgtEl>
                                              <p:spTgt spid="79"/>
                                            </p:tgtEl>
                                            <p:attrNameLst>
                                              <p:attrName>ppt_w</p:attrName>
                                            </p:attrNameLst>
                                          </p:cBhvr>
                                          <p:tavLst>
                                            <p:tav tm="0">
                                              <p:val>
                                                <p:fltVal val="0"/>
                                              </p:val>
                                            </p:tav>
                                            <p:tav tm="100000">
                                              <p:val>
                                                <p:strVal val="#ppt_w"/>
                                              </p:val>
                                            </p:tav>
                                          </p:tavLst>
                                        </p:anim>
                                        <p:anim calcmode="lin" valueType="num">
                                          <p:cBhvr>
                                            <p:cTn id="88" dur="500" fill="hold"/>
                                            <p:tgtEl>
                                              <p:spTgt spid="79"/>
                                            </p:tgtEl>
                                            <p:attrNameLst>
                                              <p:attrName>ppt_h</p:attrName>
                                            </p:attrNameLst>
                                          </p:cBhvr>
                                          <p:tavLst>
                                            <p:tav tm="0">
                                              <p:val>
                                                <p:fltVal val="0"/>
                                              </p:val>
                                            </p:tav>
                                            <p:tav tm="100000">
                                              <p:val>
                                                <p:strVal val="#ppt_h"/>
                                              </p:val>
                                            </p:tav>
                                          </p:tavLst>
                                        </p:anim>
                                        <p:animEffect transition="in" filter="fade">
                                          <p:cBhvr>
                                            <p:cTn id="89" dur="500"/>
                                            <p:tgtEl>
                                              <p:spTgt spid="79"/>
                                            </p:tgtEl>
                                          </p:cBhvr>
                                        </p:animEffect>
                                      </p:childTnLst>
                                    </p:cTn>
                                  </p:par>
                                  <p:par>
                                    <p:cTn id="90" presetID="53" presetClass="entr" presetSubtype="16" fill="hold" nodeType="withEffect">
                                      <p:stCondLst>
                                        <p:cond delay="400"/>
                                      </p:stCondLst>
                                      <p:childTnLst>
                                        <p:set>
                                          <p:cBhvr>
                                            <p:cTn id="91" dur="1" fill="hold">
                                              <p:stCondLst>
                                                <p:cond delay="0"/>
                                              </p:stCondLst>
                                            </p:cTn>
                                            <p:tgtEl>
                                              <p:spTgt spid="80"/>
                                            </p:tgtEl>
                                            <p:attrNameLst>
                                              <p:attrName>style.visibility</p:attrName>
                                            </p:attrNameLst>
                                          </p:cBhvr>
                                          <p:to>
                                            <p:strVal val="visible"/>
                                          </p:to>
                                        </p:set>
                                        <p:anim calcmode="lin" valueType="num">
                                          <p:cBhvr>
                                            <p:cTn id="92" dur="500" fill="hold"/>
                                            <p:tgtEl>
                                              <p:spTgt spid="80"/>
                                            </p:tgtEl>
                                            <p:attrNameLst>
                                              <p:attrName>ppt_w</p:attrName>
                                            </p:attrNameLst>
                                          </p:cBhvr>
                                          <p:tavLst>
                                            <p:tav tm="0">
                                              <p:val>
                                                <p:fltVal val="0"/>
                                              </p:val>
                                            </p:tav>
                                            <p:tav tm="100000">
                                              <p:val>
                                                <p:strVal val="#ppt_w"/>
                                              </p:val>
                                            </p:tav>
                                          </p:tavLst>
                                        </p:anim>
                                        <p:anim calcmode="lin" valueType="num">
                                          <p:cBhvr>
                                            <p:cTn id="93" dur="500" fill="hold"/>
                                            <p:tgtEl>
                                              <p:spTgt spid="80"/>
                                            </p:tgtEl>
                                            <p:attrNameLst>
                                              <p:attrName>ppt_h</p:attrName>
                                            </p:attrNameLst>
                                          </p:cBhvr>
                                          <p:tavLst>
                                            <p:tav tm="0">
                                              <p:val>
                                                <p:fltVal val="0"/>
                                              </p:val>
                                            </p:tav>
                                            <p:tav tm="100000">
                                              <p:val>
                                                <p:strVal val="#ppt_h"/>
                                              </p:val>
                                            </p:tav>
                                          </p:tavLst>
                                        </p:anim>
                                        <p:animEffect transition="in" filter="fade">
                                          <p:cBhvr>
                                            <p:cTn id="94" dur="500"/>
                                            <p:tgtEl>
                                              <p:spTgt spid="80"/>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83"/>
                                            </p:tgtEl>
                                            <p:attrNameLst>
                                              <p:attrName>style.visibility</p:attrName>
                                            </p:attrNameLst>
                                          </p:cBhvr>
                                          <p:to>
                                            <p:strVal val="visible"/>
                                          </p:to>
                                        </p:set>
                                        <p:anim calcmode="lin" valueType="num">
                                          <p:cBhvr>
                                            <p:cTn id="97" dur="500" fill="hold"/>
                                            <p:tgtEl>
                                              <p:spTgt spid="83"/>
                                            </p:tgtEl>
                                            <p:attrNameLst>
                                              <p:attrName>ppt_w</p:attrName>
                                            </p:attrNameLst>
                                          </p:cBhvr>
                                          <p:tavLst>
                                            <p:tav tm="0">
                                              <p:val>
                                                <p:fltVal val="0"/>
                                              </p:val>
                                            </p:tav>
                                            <p:tav tm="100000">
                                              <p:val>
                                                <p:strVal val="#ppt_w"/>
                                              </p:val>
                                            </p:tav>
                                          </p:tavLst>
                                        </p:anim>
                                        <p:anim calcmode="lin" valueType="num">
                                          <p:cBhvr>
                                            <p:cTn id="98" dur="500" fill="hold"/>
                                            <p:tgtEl>
                                              <p:spTgt spid="83"/>
                                            </p:tgtEl>
                                            <p:attrNameLst>
                                              <p:attrName>ppt_h</p:attrName>
                                            </p:attrNameLst>
                                          </p:cBhvr>
                                          <p:tavLst>
                                            <p:tav tm="0">
                                              <p:val>
                                                <p:fltVal val="0"/>
                                              </p:val>
                                            </p:tav>
                                            <p:tav tm="100000">
                                              <p:val>
                                                <p:strVal val="#ppt_h"/>
                                              </p:val>
                                            </p:tav>
                                          </p:tavLst>
                                        </p:anim>
                                        <p:animEffect transition="in" filter="fade">
                                          <p:cBhvr>
                                            <p:cTn id="99" dur="500"/>
                                            <p:tgtEl>
                                              <p:spTgt spid="83"/>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84"/>
                                            </p:tgtEl>
                                            <p:attrNameLst>
                                              <p:attrName>style.visibility</p:attrName>
                                            </p:attrNameLst>
                                          </p:cBhvr>
                                          <p:to>
                                            <p:strVal val="visible"/>
                                          </p:to>
                                        </p:set>
                                        <p:anim calcmode="lin" valueType="num">
                                          <p:cBhvr>
                                            <p:cTn id="102" dur="500" fill="hold"/>
                                            <p:tgtEl>
                                              <p:spTgt spid="84"/>
                                            </p:tgtEl>
                                            <p:attrNameLst>
                                              <p:attrName>ppt_w</p:attrName>
                                            </p:attrNameLst>
                                          </p:cBhvr>
                                          <p:tavLst>
                                            <p:tav tm="0">
                                              <p:val>
                                                <p:fltVal val="0"/>
                                              </p:val>
                                            </p:tav>
                                            <p:tav tm="100000">
                                              <p:val>
                                                <p:strVal val="#ppt_w"/>
                                              </p:val>
                                            </p:tav>
                                          </p:tavLst>
                                        </p:anim>
                                        <p:anim calcmode="lin" valueType="num">
                                          <p:cBhvr>
                                            <p:cTn id="103" dur="500" fill="hold"/>
                                            <p:tgtEl>
                                              <p:spTgt spid="84"/>
                                            </p:tgtEl>
                                            <p:attrNameLst>
                                              <p:attrName>ppt_h</p:attrName>
                                            </p:attrNameLst>
                                          </p:cBhvr>
                                          <p:tavLst>
                                            <p:tav tm="0">
                                              <p:val>
                                                <p:fltVal val="0"/>
                                              </p:val>
                                            </p:tav>
                                            <p:tav tm="100000">
                                              <p:val>
                                                <p:strVal val="#ppt_h"/>
                                              </p:val>
                                            </p:tav>
                                          </p:tavLst>
                                        </p:anim>
                                        <p:animEffect transition="in" filter="fade">
                                          <p:cBhvr>
                                            <p:cTn id="104" dur="500"/>
                                            <p:tgtEl>
                                              <p:spTgt spid="84"/>
                                            </p:tgtEl>
                                          </p:cBhvr>
                                        </p:animEffect>
                                      </p:childTnLst>
                                    </p:cTn>
                                  </p:par>
                                  <p:par>
                                    <p:cTn id="105" presetID="53" presetClass="entr" presetSubtype="16" fill="hold" nodeType="withEffect">
                                      <p:stCondLst>
                                        <p:cond delay="400"/>
                                      </p:stCondLst>
                                      <p:childTnLst>
                                        <p:set>
                                          <p:cBhvr>
                                            <p:cTn id="106" dur="1" fill="hold">
                                              <p:stCondLst>
                                                <p:cond delay="0"/>
                                              </p:stCondLst>
                                            </p:cTn>
                                            <p:tgtEl>
                                              <p:spTgt spid="85"/>
                                            </p:tgtEl>
                                            <p:attrNameLst>
                                              <p:attrName>style.visibility</p:attrName>
                                            </p:attrNameLst>
                                          </p:cBhvr>
                                          <p:to>
                                            <p:strVal val="visible"/>
                                          </p:to>
                                        </p:set>
                                        <p:anim calcmode="lin" valueType="num">
                                          <p:cBhvr>
                                            <p:cTn id="107" dur="500" fill="hold"/>
                                            <p:tgtEl>
                                              <p:spTgt spid="85"/>
                                            </p:tgtEl>
                                            <p:attrNameLst>
                                              <p:attrName>ppt_w</p:attrName>
                                            </p:attrNameLst>
                                          </p:cBhvr>
                                          <p:tavLst>
                                            <p:tav tm="0">
                                              <p:val>
                                                <p:fltVal val="0"/>
                                              </p:val>
                                            </p:tav>
                                            <p:tav tm="100000">
                                              <p:val>
                                                <p:strVal val="#ppt_w"/>
                                              </p:val>
                                            </p:tav>
                                          </p:tavLst>
                                        </p:anim>
                                        <p:anim calcmode="lin" valueType="num">
                                          <p:cBhvr>
                                            <p:cTn id="108" dur="500" fill="hold"/>
                                            <p:tgtEl>
                                              <p:spTgt spid="85"/>
                                            </p:tgtEl>
                                            <p:attrNameLst>
                                              <p:attrName>ppt_h</p:attrName>
                                            </p:attrNameLst>
                                          </p:cBhvr>
                                          <p:tavLst>
                                            <p:tav tm="0">
                                              <p:val>
                                                <p:fltVal val="0"/>
                                              </p:val>
                                            </p:tav>
                                            <p:tav tm="100000">
                                              <p:val>
                                                <p:strVal val="#ppt_h"/>
                                              </p:val>
                                            </p:tav>
                                          </p:tavLst>
                                        </p:anim>
                                        <p:animEffect transition="in" filter="fade">
                                          <p:cBhvr>
                                            <p:cTn id="109" dur="500"/>
                                            <p:tgtEl>
                                              <p:spTgt spid="85"/>
                                            </p:tgtEl>
                                          </p:cBhvr>
                                        </p:animEffect>
                                      </p:childTnLst>
                                    </p:cTn>
                                  </p:par>
                                  <p:par>
                                    <p:cTn id="110" presetID="53" presetClass="entr" presetSubtype="16" fill="hold" grpId="0" nodeType="withEffect">
                                      <p:stCondLst>
                                        <p:cond delay="200"/>
                                      </p:stCondLst>
                                      <p:childTnLst>
                                        <p:set>
                                          <p:cBhvr>
                                            <p:cTn id="111" dur="1" fill="hold">
                                              <p:stCondLst>
                                                <p:cond delay="0"/>
                                              </p:stCondLst>
                                            </p:cTn>
                                            <p:tgtEl>
                                              <p:spTgt spid="88"/>
                                            </p:tgtEl>
                                            <p:attrNameLst>
                                              <p:attrName>style.visibility</p:attrName>
                                            </p:attrNameLst>
                                          </p:cBhvr>
                                          <p:to>
                                            <p:strVal val="visible"/>
                                          </p:to>
                                        </p:set>
                                        <p:anim calcmode="lin" valueType="num">
                                          <p:cBhvr>
                                            <p:cTn id="112" dur="500" fill="hold"/>
                                            <p:tgtEl>
                                              <p:spTgt spid="88"/>
                                            </p:tgtEl>
                                            <p:attrNameLst>
                                              <p:attrName>ppt_w</p:attrName>
                                            </p:attrNameLst>
                                          </p:cBhvr>
                                          <p:tavLst>
                                            <p:tav tm="0">
                                              <p:val>
                                                <p:fltVal val="0"/>
                                              </p:val>
                                            </p:tav>
                                            <p:tav tm="100000">
                                              <p:val>
                                                <p:strVal val="#ppt_w"/>
                                              </p:val>
                                            </p:tav>
                                          </p:tavLst>
                                        </p:anim>
                                        <p:anim calcmode="lin" valueType="num">
                                          <p:cBhvr>
                                            <p:cTn id="113" dur="500" fill="hold"/>
                                            <p:tgtEl>
                                              <p:spTgt spid="88"/>
                                            </p:tgtEl>
                                            <p:attrNameLst>
                                              <p:attrName>ppt_h</p:attrName>
                                            </p:attrNameLst>
                                          </p:cBhvr>
                                          <p:tavLst>
                                            <p:tav tm="0">
                                              <p:val>
                                                <p:fltVal val="0"/>
                                              </p:val>
                                            </p:tav>
                                            <p:tav tm="100000">
                                              <p:val>
                                                <p:strVal val="#ppt_h"/>
                                              </p:val>
                                            </p:tav>
                                          </p:tavLst>
                                        </p:anim>
                                        <p:animEffect transition="in" filter="fade">
                                          <p:cBhvr>
                                            <p:cTn id="11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9" grpId="0"/>
          <p:bldP spid="60" grpId="0"/>
          <p:bldP spid="61" grpId="0"/>
          <p:bldP spid="62" grpId="0"/>
          <p:bldP spid="63" grpId="0"/>
          <p:bldP spid="67" grpId="0" animBg="1"/>
          <p:bldP spid="68" grpId="0" animBg="1"/>
          <p:bldP spid="78" grpId="0" animBg="1"/>
          <p:bldP spid="79" grpId="0" animBg="1"/>
          <p:bldP spid="83" grpId="0" animBg="1"/>
          <p:bldP spid="84" grpId="0" animBg="1"/>
          <p:bldP spid="8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strips(upRight)">
                                          <p:cBhvr>
                                            <p:cTn id="7" dur="500"/>
                                            <p:tgtEl>
                                              <p:spTgt spid="33"/>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3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0-#ppt_w/2"/>
                                              </p:val>
                                            </p:tav>
                                            <p:tav tm="100000">
                                              <p:val>
                                                <p:strVal val="#ppt_x"/>
                                              </p:val>
                                            </p:tav>
                                          </p:tavLst>
                                        </p:anim>
                                        <p:anim calcmode="lin" valueType="num">
                                          <p:cBhvr additive="base">
                                            <p:cTn id="16" dur="500" fill="hold"/>
                                            <p:tgtEl>
                                              <p:spTgt spid="3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60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0-#ppt_w/2"/>
                                              </p:val>
                                            </p:tav>
                                            <p:tav tm="100000">
                                              <p:val>
                                                <p:strVal val="#ppt_x"/>
                                              </p:val>
                                            </p:tav>
                                          </p:tavLst>
                                        </p:anim>
                                        <p:anim calcmode="lin" valueType="num">
                                          <p:cBhvr additive="base">
                                            <p:cTn id="20" dur="500" fill="hold"/>
                                            <p:tgtEl>
                                              <p:spTgt spid="44"/>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90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0-#ppt_w/2"/>
                                              </p:val>
                                            </p:tav>
                                            <p:tav tm="100000">
                                              <p:val>
                                                <p:strVal val="#ppt_x"/>
                                              </p:val>
                                            </p:tav>
                                          </p:tavLst>
                                        </p:anim>
                                        <p:anim calcmode="lin" valueType="num">
                                          <p:cBhvr additive="base">
                                            <p:cTn id="24" dur="500" fill="hold"/>
                                            <p:tgtEl>
                                              <p:spTgt spid="49"/>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120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500" fill="hold"/>
                                            <p:tgtEl>
                                              <p:spTgt spid="54"/>
                                            </p:tgtEl>
                                            <p:attrNameLst>
                                              <p:attrName>ppt_x</p:attrName>
                                            </p:attrNameLst>
                                          </p:cBhvr>
                                          <p:tavLst>
                                            <p:tav tm="0">
                                              <p:val>
                                                <p:strVal val="0-#ppt_w/2"/>
                                              </p:val>
                                            </p:tav>
                                            <p:tav tm="100000">
                                              <p:val>
                                                <p:strVal val="#ppt_x"/>
                                              </p:val>
                                            </p:tav>
                                          </p:tavLst>
                                        </p:anim>
                                        <p:anim calcmode="lin" valueType="num">
                                          <p:cBhvr additive="base">
                                            <p:cTn id="28" dur="500" fill="hold"/>
                                            <p:tgtEl>
                                              <p:spTgt spid="54"/>
                                            </p:tgtEl>
                                            <p:attrNameLst>
                                              <p:attrName>ppt_y</p:attrName>
                                            </p:attrNameLst>
                                          </p:cBhvr>
                                          <p:tavLst>
                                            <p:tav tm="0">
                                              <p:val>
                                                <p:strVal val="#ppt_y"/>
                                              </p:val>
                                            </p:tav>
                                            <p:tav tm="100000">
                                              <p:val>
                                                <p:strVal val="#ppt_y"/>
                                              </p:val>
                                            </p:tav>
                                          </p:tavLst>
                                        </p:anim>
                                      </p:childTnLst>
                                    </p:cTn>
                                  </p:par>
                                  <p:par>
                                    <p:cTn id="29" presetID="12" presetClass="entr" presetSubtype="2" fill="hold" grpId="0" nodeType="withEffect">
                                      <p:stCondLst>
                                        <p:cond delay="30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p:tgtEl>
                                              <p:spTgt spid="59"/>
                                            </p:tgtEl>
                                            <p:attrNameLst>
                                              <p:attrName>ppt_x</p:attrName>
                                            </p:attrNameLst>
                                          </p:cBhvr>
                                          <p:tavLst>
                                            <p:tav tm="0">
                                              <p:val>
                                                <p:strVal val="#ppt_x+#ppt_w*1.125000"/>
                                              </p:val>
                                            </p:tav>
                                            <p:tav tm="100000">
                                              <p:val>
                                                <p:strVal val="#ppt_x"/>
                                              </p:val>
                                            </p:tav>
                                          </p:tavLst>
                                        </p:anim>
                                        <p:animEffect transition="in" filter="wipe(left)">
                                          <p:cBhvr>
                                            <p:cTn id="32" dur="500"/>
                                            <p:tgtEl>
                                              <p:spTgt spid="59"/>
                                            </p:tgtEl>
                                          </p:cBhvr>
                                        </p:animEffect>
                                      </p:childTnLst>
                                    </p:cTn>
                                  </p:par>
                                  <p:par>
                                    <p:cTn id="33" presetID="12" presetClass="entr" presetSubtype="2" fill="hold" grpId="0" nodeType="withEffect">
                                      <p:stCondLst>
                                        <p:cond delay="60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500"/>
                                            <p:tgtEl>
                                              <p:spTgt spid="60"/>
                                            </p:tgtEl>
                                            <p:attrNameLst>
                                              <p:attrName>ppt_x</p:attrName>
                                            </p:attrNameLst>
                                          </p:cBhvr>
                                          <p:tavLst>
                                            <p:tav tm="0">
                                              <p:val>
                                                <p:strVal val="#ppt_x+#ppt_w*1.125000"/>
                                              </p:val>
                                            </p:tav>
                                            <p:tav tm="100000">
                                              <p:val>
                                                <p:strVal val="#ppt_x"/>
                                              </p:val>
                                            </p:tav>
                                          </p:tavLst>
                                        </p:anim>
                                        <p:animEffect transition="in" filter="wipe(left)">
                                          <p:cBhvr>
                                            <p:cTn id="36" dur="500"/>
                                            <p:tgtEl>
                                              <p:spTgt spid="60"/>
                                            </p:tgtEl>
                                          </p:cBhvr>
                                        </p:animEffect>
                                      </p:childTnLst>
                                    </p:cTn>
                                  </p:par>
                                  <p:par>
                                    <p:cTn id="37" presetID="12" presetClass="entr" presetSubtype="2" fill="hold" grpId="0" nodeType="withEffect">
                                      <p:stCondLst>
                                        <p:cond delay="900"/>
                                      </p:stCondLst>
                                      <p:childTnLst>
                                        <p:set>
                                          <p:cBhvr>
                                            <p:cTn id="38" dur="1" fill="hold">
                                              <p:stCondLst>
                                                <p:cond delay="0"/>
                                              </p:stCondLst>
                                            </p:cTn>
                                            <p:tgtEl>
                                              <p:spTgt spid="61"/>
                                            </p:tgtEl>
                                            <p:attrNameLst>
                                              <p:attrName>style.visibility</p:attrName>
                                            </p:attrNameLst>
                                          </p:cBhvr>
                                          <p:to>
                                            <p:strVal val="visible"/>
                                          </p:to>
                                        </p:set>
                                        <p:anim calcmode="lin" valueType="num">
                                          <p:cBhvr additive="base">
                                            <p:cTn id="39" dur="500"/>
                                            <p:tgtEl>
                                              <p:spTgt spid="61"/>
                                            </p:tgtEl>
                                            <p:attrNameLst>
                                              <p:attrName>ppt_x</p:attrName>
                                            </p:attrNameLst>
                                          </p:cBhvr>
                                          <p:tavLst>
                                            <p:tav tm="0">
                                              <p:val>
                                                <p:strVal val="#ppt_x+#ppt_w*1.125000"/>
                                              </p:val>
                                            </p:tav>
                                            <p:tav tm="100000">
                                              <p:val>
                                                <p:strVal val="#ppt_x"/>
                                              </p:val>
                                            </p:tav>
                                          </p:tavLst>
                                        </p:anim>
                                        <p:animEffect transition="in" filter="wipe(left)">
                                          <p:cBhvr>
                                            <p:cTn id="40" dur="500"/>
                                            <p:tgtEl>
                                              <p:spTgt spid="61"/>
                                            </p:tgtEl>
                                          </p:cBhvr>
                                        </p:animEffect>
                                      </p:childTnLst>
                                    </p:cTn>
                                  </p:par>
                                  <p:par>
                                    <p:cTn id="41" presetID="12" presetClass="entr" presetSubtype="2" fill="hold" grpId="0" nodeType="withEffect">
                                      <p:stCondLst>
                                        <p:cond delay="1200"/>
                                      </p:stCondLst>
                                      <p:childTnLst>
                                        <p:set>
                                          <p:cBhvr>
                                            <p:cTn id="42" dur="1" fill="hold">
                                              <p:stCondLst>
                                                <p:cond delay="0"/>
                                              </p:stCondLst>
                                            </p:cTn>
                                            <p:tgtEl>
                                              <p:spTgt spid="62"/>
                                            </p:tgtEl>
                                            <p:attrNameLst>
                                              <p:attrName>style.visibility</p:attrName>
                                            </p:attrNameLst>
                                          </p:cBhvr>
                                          <p:to>
                                            <p:strVal val="visible"/>
                                          </p:to>
                                        </p:set>
                                        <p:anim calcmode="lin" valueType="num">
                                          <p:cBhvr additive="base">
                                            <p:cTn id="43" dur="500"/>
                                            <p:tgtEl>
                                              <p:spTgt spid="62"/>
                                            </p:tgtEl>
                                            <p:attrNameLst>
                                              <p:attrName>ppt_x</p:attrName>
                                            </p:attrNameLst>
                                          </p:cBhvr>
                                          <p:tavLst>
                                            <p:tav tm="0">
                                              <p:val>
                                                <p:strVal val="#ppt_x+#ppt_w*1.125000"/>
                                              </p:val>
                                            </p:tav>
                                            <p:tav tm="100000">
                                              <p:val>
                                                <p:strVal val="#ppt_x"/>
                                              </p:val>
                                            </p:tav>
                                          </p:tavLst>
                                        </p:anim>
                                        <p:animEffect transition="in" filter="wipe(left)">
                                          <p:cBhvr>
                                            <p:cTn id="44" dur="500"/>
                                            <p:tgtEl>
                                              <p:spTgt spid="62"/>
                                            </p:tgtEl>
                                          </p:cBhvr>
                                        </p:animEffect>
                                      </p:childTnLst>
                                    </p:cTn>
                                  </p:par>
                                  <p:par>
                                    <p:cTn id="45" presetID="12" presetClass="entr" presetSubtype="2" fill="hold" grpId="0" nodeType="withEffect">
                                      <p:stCondLst>
                                        <p:cond delay="1500"/>
                                      </p:stCondLst>
                                      <p:childTnLst>
                                        <p:set>
                                          <p:cBhvr>
                                            <p:cTn id="46" dur="1" fill="hold">
                                              <p:stCondLst>
                                                <p:cond delay="0"/>
                                              </p:stCondLst>
                                            </p:cTn>
                                            <p:tgtEl>
                                              <p:spTgt spid="63"/>
                                            </p:tgtEl>
                                            <p:attrNameLst>
                                              <p:attrName>style.visibility</p:attrName>
                                            </p:attrNameLst>
                                          </p:cBhvr>
                                          <p:to>
                                            <p:strVal val="visible"/>
                                          </p:to>
                                        </p:set>
                                        <p:anim calcmode="lin" valueType="num">
                                          <p:cBhvr additive="base">
                                            <p:cTn id="47" dur="500"/>
                                            <p:tgtEl>
                                              <p:spTgt spid="63"/>
                                            </p:tgtEl>
                                            <p:attrNameLst>
                                              <p:attrName>ppt_x</p:attrName>
                                            </p:attrNameLst>
                                          </p:cBhvr>
                                          <p:tavLst>
                                            <p:tav tm="0">
                                              <p:val>
                                                <p:strVal val="#ppt_x+#ppt_w*1.125000"/>
                                              </p:val>
                                            </p:tav>
                                            <p:tav tm="100000">
                                              <p:val>
                                                <p:strVal val="#ppt_x"/>
                                              </p:val>
                                            </p:tav>
                                          </p:tavLst>
                                        </p:anim>
                                        <p:animEffect transition="in" filter="wipe(left)">
                                          <p:cBhvr>
                                            <p:cTn id="48" dur="500"/>
                                            <p:tgtEl>
                                              <p:spTgt spid="63"/>
                                            </p:tgtEl>
                                          </p:cBhvr>
                                        </p:animEffect>
                                      </p:childTnLst>
                                    </p:cTn>
                                  </p:par>
                                </p:childTnLst>
                              </p:cTn>
                            </p:par>
                            <p:par>
                              <p:cTn id="49" fill="hold">
                                <p:stCondLst>
                                  <p:cond delay="1000"/>
                                </p:stCondLst>
                                <p:childTnLst>
                                  <p:par>
                                    <p:cTn id="50" presetID="53" presetClass="entr" presetSubtype="16" fill="hold" nodeType="afterEffect">
                                      <p:stCondLst>
                                        <p:cond delay="0"/>
                                      </p:stCondLst>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ppt_w</p:attrName>
                                            </p:attrNameLst>
                                          </p:cBhvr>
                                          <p:tavLst>
                                            <p:tav tm="0">
                                              <p:val>
                                                <p:fltVal val="0"/>
                                              </p:val>
                                            </p:tav>
                                            <p:tav tm="100000">
                                              <p:val>
                                                <p:strVal val="#ppt_w"/>
                                              </p:val>
                                            </p:tav>
                                          </p:tavLst>
                                        </p:anim>
                                        <p:anim calcmode="lin" valueType="num">
                                          <p:cBhvr>
                                            <p:cTn id="53" dur="500" fill="hold"/>
                                            <p:tgtEl>
                                              <p:spTgt spid="64"/>
                                            </p:tgtEl>
                                            <p:attrNameLst>
                                              <p:attrName>ppt_h</p:attrName>
                                            </p:attrNameLst>
                                          </p:cBhvr>
                                          <p:tavLst>
                                            <p:tav tm="0">
                                              <p:val>
                                                <p:fltVal val="0"/>
                                              </p:val>
                                            </p:tav>
                                            <p:tav tm="100000">
                                              <p:val>
                                                <p:strVal val="#ppt_h"/>
                                              </p:val>
                                            </p:tav>
                                          </p:tavLst>
                                        </p:anim>
                                        <p:animEffect transition="in" filter="fade">
                                          <p:cBhvr>
                                            <p:cTn id="54" dur="500"/>
                                            <p:tgtEl>
                                              <p:spTgt spid="6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p:cTn id="57" dur="500" fill="hold"/>
                                            <p:tgtEl>
                                              <p:spTgt spid="67"/>
                                            </p:tgtEl>
                                            <p:attrNameLst>
                                              <p:attrName>ppt_w</p:attrName>
                                            </p:attrNameLst>
                                          </p:cBhvr>
                                          <p:tavLst>
                                            <p:tav tm="0">
                                              <p:val>
                                                <p:fltVal val="0"/>
                                              </p:val>
                                            </p:tav>
                                            <p:tav tm="100000">
                                              <p:val>
                                                <p:strVal val="#ppt_w"/>
                                              </p:val>
                                            </p:tav>
                                          </p:tavLst>
                                        </p:anim>
                                        <p:anim calcmode="lin" valueType="num">
                                          <p:cBhvr>
                                            <p:cTn id="58" dur="500" fill="hold"/>
                                            <p:tgtEl>
                                              <p:spTgt spid="67"/>
                                            </p:tgtEl>
                                            <p:attrNameLst>
                                              <p:attrName>ppt_h</p:attrName>
                                            </p:attrNameLst>
                                          </p:cBhvr>
                                          <p:tavLst>
                                            <p:tav tm="0">
                                              <p:val>
                                                <p:fltVal val="0"/>
                                              </p:val>
                                            </p:tav>
                                            <p:tav tm="100000">
                                              <p:val>
                                                <p:strVal val="#ppt_h"/>
                                              </p:val>
                                            </p:tav>
                                          </p:tavLst>
                                        </p:anim>
                                        <p:animEffect transition="in" filter="fade">
                                          <p:cBhvr>
                                            <p:cTn id="59" dur="500"/>
                                            <p:tgtEl>
                                              <p:spTgt spid="67"/>
                                            </p:tgtEl>
                                          </p:cBhvr>
                                        </p:animEffect>
                                      </p:childTnLst>
                                    </p:cTn>
                                  </p:par>
                                  <p:par>
                                    <p:cTn id="60" presetID="53" presetClass="entr" presetSubtype="16" fill="hold" grpId="0" nodeType="withEffect">
                                      <p:stCondLst>
                                        <p:cond delay="400"/>
                                      </p:stCondLst>
                                      <p:childTnLst>
                                        <p:set>
                                          <p:cBhvr>
                                            <p:cTn id="61" dur="1" fill="hold">
                                              <p:stCondLst>
                                                <p:cond delay="0"/>
                                              </p:stCondLst>
                                            </p:cTn>
                                            <p:tgtEl>
                                              <p:spTgt spid="68"/>
                                            </p:tgtEl>
                                            <p:attrNameLst>
                                              <p:attrName>style.visibility</p:attrName>
                                            </p:attrNameLst>
                                          </p:cBhvr>
                                          <p:to>
                                            <p:strVal val="visible"/>
                                          </p:to>
                                        </p:set>
                                        <p:anim calcmode="lin" valueType="num">
                                          <p:cBhvr>
                                            <p:cTn id="62" dur="500" fill="hold"/>
                                            <p:tgtEl>
                                              <p:spTgt spid="68"/>
                                            </p:tgtEl>
                                            <p:attrNameLst>
                                              <p:attrName>ppt_w</p:attrName>
                                            </p:attrNameLst>
                                          </p:cBhvr>
                                          <p:tavLst>
                                            <p:tav tm="0">
                                              <p:val>
                                                <p:fltVal val="0"/>
                                              </p:val>
                                            </p:tav>
                                            <p:tav tm="100000">
                                              <p:val>
                                                <p:strVal val="#ppt_w"/>
                                              </p:val>
                                            </p:tav>
                                          </p:tavLst>
                                        </p:anim>
                                        <p:anim calcmode="lin" valueType="num">
                                          <p:cBhvr>
                                            <p:cTn id="63" dur="500" fill="hold"/>
                                            <p:tgtEl>
                                              <p:spTgt spid="68"/>
                                            </p:tgtEl>
                                            <p:attrNameLst>
                                              <p:attrName>ppt_h</p:attrName>
                                            </p:attrNameLst>
                                          </p:cBhvr>
                                          <p:tavLst>
                                            <p:tav tm="0">
                                              <p:val>
                                                <p:fltVal val="0"/>
                                              </p:val>
                                            </p:tav>
                                            <p:tav tm="100000">
                                              <p:val>
                                                <p:strVal val="#ppt_h"/>
                                              </p:val>
                                            </p:tav>
                                          </p:tavLst>
                                        </p:anim>
                                        <p:animEffect transition="in" filter="fade">
                                          <p:cBhvr>
                                            <p:cTn id="64" dur="500"/>
                                            <p:tgtEl>
                                              <p:spTgt spid="68"/>
                                            </p:tgtEl>
                                          </p:cBhvr>
                                        </p:animEffect>
                                      </p:childTnLst>
                                    </p:cTn>
                                  </p:par>
                                  <p:par>
                                    <p:cTn id="65" presetID="53" presetClass="entr" presetSubtype="16"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p:cTn id="67" dur="500" fill="hold"/>
                                            <p:tgtEl>
                                              <p:spTgt spid="69"/>
                                            </p:tgtEl>
                                            <p:attrNameLst>
                                              <p:attrName>ppt_w</p:attrName>
                                            </p:attrNameLst>
                                          </p:cBhvr>
                                          <p:tavLst>
                                            <p:tav tm="0">
                                              <p:val>
                                                <p:fltVal val="0"/>
                                              </p:val>
                                            </p:tav>
                                            <p:tav tm="100000">
                                              <p:val>
                                                <p:strVal val="#ppt_w"/>
                                              </p:val>
                                            </p:tav>
                                          </p:tavLst>
                                        </p:anim>
                                        <p:anim calcmode="lin" valueType="num">
                                          <p:cBhvr>
                                            <p:cTn id="68" dur="500" fill="hold"/>
                                            <p:tgtEl>
                                              <p:spTgt spid="69"/>
                                            </p:tgtEl>
                                            <p:attrNameLst>
                                              <p:attrName>ppt_h</p:attrName>
                                            </p:attrNameLst>
                                          </p:cBhvr>
                                          <p:tavLst>
                                            <p:tav tm="0">
                                              <p:val>
                                                <p:fltVal val="0"/>
                                              </p:val>
                                            </p:tav>
                                            <p:tav tm="100000">
                                              <p:val>
                                                <p:strVal val="#ppt_h"/>
                                              </p:val>
                                            </p:tav>
                                          </p:tavLst>
                                        </p:anim>
                                        <p:animEffect transition="in" filter="fade">
                                          <p:cBhvr>
                                            <p:cTn id="69" dur="500"/>
                                            <p:tgtEl>
                                              <p:spTgt spid="69"/>
                                            </p:tgtEl>
                                          </p:cBhvr>
                                        </p:animEffect>
                                      </p:childTnLst>
                                    </p:cTn>
                                  </p:par>
                                  <p:par>
                                    <p:cTn id="70" presetID="53" presetClass="entr" presetSubtype="16" fill="hold" nodeType="withEffect">
                                      <p:stCondLst>
                                        <p:cond delay="400"/>
                                      </p:stCondLst>
                                      <p:childTnLst>
                                        <p:set>
                                          <p:cBhvr>
                                            <p:cTn id="71" dur="1" fill="hold">
                                              <p:stCondLst>
                                                <p:cond delay="0"/>
                                              </p:stCondLst>
                                            </p:cTn>
                                            <p:tgtEl>
                                              <p:spTgt spid="72"/>
                                            </p:tgtEl>
                                            <p:attrNameLst>
                                              <p:attrName>style.visibility</p:attrName>
                                            </p:attrNameLst>
                                          </p:cBhvr>
                                          <p:to>
                                            <p:strVal val="visible"/>
                                          </p:to>
                                        </p:set>
                                        <p:anim calcmode="lin" valueType="num">
                                          <p:cBhvr>
                                            <p:cTn id="72" dur="500" fill="hold"/>
                                            <p:tgtEl>
                                              <p:spTgt spid="72"/>
                                            </p:tgtEl>
                                            <p:attrNameLst>
                                              <p:attrName>ppt_w</p:attrName>
                                            </p:attrNameLst>
                                          </p:cBhvr>
                                          <p:tavLst>
                                            <p:tav tm="0">
                                              <p:val>
                                                <p:fltVal val="0"/>
                                              </p:val>
                                            </p:tav>
                                            <p:tav tm="100000">
                                              <p:val>
                                                <p:strVal val="#ppt_w"/>
                                              </p:val>
                                            </p:tav>
                                          </p:tavLst>
                                        </p:anim>
                                        <p:anim calcmode="lin" valueType="num">
                                          <p:cBhvr>
                                            <p:cTn id="73" dur="500" fill="hold"/>
                                            <p:tgtEl>
                                              <p:spTgt spid="72"/>
                                            </p:tgtEl>
                                            <p:attrNameLst>
                                              <p:attrName>ppt_h</p:attrName>
                                            </p:attrNameLst>
                                          </p:cBhvr>
                                          <p:tavLst>
                                            <p:tav tm="0">
                                              <p:val>
                                                <p:fltVal val="0"/>
                                              </p:val>
                                            </p:tav>
                                            <p:tav tm="100000">
                                              <p:val>
                                                <p:strVal val="#ppt_h"/>
                                              </p:val>
                                            </p:tav>
                                          </p:tavLst>
                                        </p:anim>
                                        <p:animEffect transition="in" filter="fade">
                                          <p:cBhvr>
                                            <p:cTn id="74" dur="500"/>
                                            <p:tgtEl>
                                              <p:spTgt spid="72"/>
                                            </p:tgtEl>
                                          </p:cBhvr>
                                        </p:animEffect>
                                      </p:childTnLst>
                                    </p:cTn>
                                  </p:par>
                                  <p:par>
                                    <p:cTn id="75" presetID="53" presetClass="entr" presetSubtype="16" fill="hold" nodeType="withEffect">
                                      <p:stCondLst>
                                        <p:cond delay="200"/>
                                      </p:stCondLst>
                                      <p:childTnLst>
                                        <p:set>
                                          <p:cBhvr>
                                            <p:cTn id="76" dur="1" fill="hold">
                                              <p:stCondLst>
                                                <p:cond delay="0"/>
                                              </p:stCondLst>
                                            </p:cTn>
                                            <p:tgtEl>
                                              <p:spTgt spid="75"/>
                                            </p:tgtEl>
                                            <p:attrNameLst>
                                              <p:attrName>style.visibility</p:attrName>
                                            </p:attrNameLst>
                                          </p:cBhvr>
                                          <p:to>
                                            <p:strVal val="visible"/>
                                          </p:to>
                                        </p:set>
                                        <p:anim calcmode="lin" valueType="num">
                                          <p:cBhvr>
                                            <p:cTn id="77" dur="500" fill="hold"/>
                                            <p:tgtEl>
                                              <p:spTgt spid="75"/>
                                            </p:tgtEl>
                                            <p:attrNameLst>
                                              <p:attrName>ppt_w</p:attrName>
                                            </p:attrNameLst>
                                          </p:cBhvr>
                                          <p:tavLst>
                                            <p:tav tm="0">
                                              <p:val>
                                                <p:fltVal val="0"/>
                                              </p:val>
                                            </p:tav>
                                            <p:tav tm="100000">
                                              <p:val>
                                                <p:strVal val="#ppt_w"/>
                                              </p:val>
                                            </p:tav>
                                          </p:tavLst>
                                        </p:anim>
                                        <p:anim calcmode="lin" valueType="num">
                                          <p:cBhvr>
                                            <p:cTn id="78" dur="500" fill="hold"/>
                                            <p:tgtEl>
                                              <p:spTgt spid="75"/>
                                            </p:tgtEl>
                                            <p:attrNameLst>
                                              <p:attrName>ppt_h</p:attrName>
                                            </p:attrNameLst>
                                          </p:cBhvr>
                                          <p:tavLst>
                                            <p:tav tm="0">
                                              <p:val>
                                                <p:fltVal val="0"/>
                                              </p:val>
                                            </p:tav>
                                            <p:tav tm="100000">
                                              <p:val>
                                                <p:strVal val="#ppt_h"/>
                                              </p:val>
                                            </p:tav>
                                          </p:tavLst>
                                        </p:anim>
                                        <p:animEffect transition="in" filter="fade">
                                          <p:cBhvr>
                                            <p:cTn id="79" dur="500"/>
                                            <p:tgtEl>
                                              <p:spTgt spid="75"/>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78"/>
                                            </p:tgtEl>
                                            <p:attrNameLst>
                                              <p:attrName>style.visibility</p:attrName>
                                            </p:attrNameLst>
                                          </p:cBhvr>
                                          <p:to>
                                            <p:strVal val="visible"/>
                                          </p:to>
                                        </p:set>
                                        <p:anim calcmode="lin" valueType="num">
                                          <p:cBhvr>
                                            <p:cTn id="82" dur="500" fill="hold"/>
                                            <p:tgtEl>
                                              <p:spTgt spid="78"/>
                                            </p:tgtEl>
                                            <p:attrNameLst>
                                              <p:attrName>ppt_w</p:attrName>
                                            </p:attrNameLst>
                                          </p:cBhvr>
                                          <p:tavLst>
                                            <p:tav tm="0">
                                              <p:val>
                                                <p:fltVal val="0"/>
                                              </p:val>
                                            </p:tav>
                                            <p:tav tm="100000">
                                              <p:val>
                                                <p:strVal val="#ppt_w"/>
                                              </p:val>
                                            </p:tav>
                                          </p:tavLst>
                                        </p:anim>
                                        <p:anim calcmode="lin" valueType="num">
                                          <p:cBhvr>
                                            <p:cTn id="83" dur="500" fill="hold"/>
                                            <p:tgtEl>
                                              <p:spTgt spid="78"/>
                                            </p:tgtEl>
                                            <p:attrNameLst>
                                              <p:attrName>ppt_h</p:attrName>
                                            </p:attrNameLst>
                                          </p:cBhvr>
                                          <p:tavLst>
                                            <p:tav tm="0">
                                              <p:val>
                                                <p:fltVal val="0"/>
                                              </p:val>
                                            </p:tav>
                                            <p:tav tm="100000">
                                              <p:val>
                                                <p:strVal val="#ppt_h"/>
                                              </p:val>
                                            </p:tav>
                                          </p:tavLst>
                                        </p:anim>
                                        <p:animEffect transition="in" filter="fade">
                                          <p:cBhvr>
                                            <p:cTn id="84" dur="500"/>
                                            <p:tgtEl>
                                              <p:spTgt spid="7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p:cTn id="87" dur="500" fill="hold"/>
                                            <p:tgtEl>
                                              <p:spTgt spid="79"/>
                                            </p:tgtEl>
                                            <p:attrNameLst>
                                              <p:attrName>ppt_w</p:attrName>
                                            </p:attrNameLst>
                                          </p:cBhvr>
                                          <p:tavLst>
                                            <p:tav tm="0">
                                              <p:val>
                                                <p:fltVal val="0"/>
                                              </p:val>
                                            </p:tav>
                                            <p:tav tm="100000">
                                              <p:val>
                                                <p:strVal val="#ppt_w"/>
                                              </p:val>
                                            </p:tav>
                                          </p:tavLst>
                                        </p:anim>
                                        <p:anim calcmode="lin" valueType="num">
                                          <p:cBhvr>
                                            <p:cTn id="88" dur="500" fill="hold"/>
                                            <p:tgtEl>
                                              <p:spTgt spid="79"/>
                                            </p:tgtEl>
                                            <p:attrNameLst>
                                              <p:attrName>ppt_h</p:attrName>
                                            </p:attrNameLst>
                                          </p:cBhvr>
                                          <p:tavLst>
                                            <p:tav tm="0">
                                              <p:val>
                                                <p:fltVal val="0"/>
                                              </p:val>
                                            </p:tav>
                                            <p:tav tm="100000">
                                              <p:val>
                                                <p:strVal val="#ppt_h"/>
                                              </p:val>
                                            </p:tav>
                                          </p:tavLst>
                                        </p:anim>
                                        <p:animEffect transition="in" filter="fade">
                                          <p:cBhvr>
                                            <p:cTn id="89" dur="500"/>
                                            <p:tgtEl>
                                              <p:spTgt spid="79"/>
                                            </p:tgtEl>
                                          </p:cBhvr>
                                        </p:animEffect>
                                      </p:childTnLst>
                                    </p:cTn>
                                  </p:par>
                                  <p:par>
                                    <p:cTn id="90" presetID="53" presetClass="entr" presetSubtype="16" fill="hold" nodeType="withEffect">
                                      <p:stCondLst>
                                        <p:cond delay="400"/>
                                      </p:stCondLst>
                                      <p:childTnLst>
                                        <p:set>
                                          <p:cBhvr>
                                            <p:cTn id="91" dur="1" fill="hold">
                                              <p:stCondLst>
                                                <p:cond delay="0"/>
                                              </p:stCondLst>
                                            </p:cTn>
                                            <p:tgtEl>
                                              <p:spTgt spid="80"/>
                                            </p:tgtEl>
                                            <p:attrNameLst>
                                              <p:attrName>style.visibility</p:attrName>
                                            </p:attrNameLst>
                                          </p:cBhvr>
                                          <p:to>
                                            <p:strVal val="visible"/>
                                          </p:to>
                                        </p:set>
                                        <p:anim calcmode="lin" valueType="num">
                                          <p:cBhvr>
                                            <p:cTn id="92" dur="500" fill="hold"/>
                                            <p:tgtEl>
                                              <p:spTgt spid="80"/>
                                            </p:tgtEl>
                                            <p:attrNameLst>
                                              <p:attrName>ppt_w</p:attrName>
                                            </p:attrNameLst>
                                          </p:cBhvr>
                                          <p:tavLst>
                                            <p:tav tm="0">
                                              <p:val>
                                                <p:fltVal val="0"/>
                                              </p:val>
                                            </p:tav>
                                            <p:tav tm="100000">
                                              <p:val>
                                                <p:strVal val="#ppt_w"/>
                                              </p:val>
                                            </p:tav>
                                          </p:tavLst>
                                        </p:anim>
                                        <p:anim calcmode="lin" valueType="num">
                                          <p:cBhvr>
                                            <p:cTn id="93" dur="500" fill="hold"/>
                                            <p:tgtEl>
                                              <p:spTgt spid="80"/>
                                            </p:tgtEl>
                                            <p:attrNameLst>
                                              <p:attrName>ppt_h</p:attrName>
                                            </p:attrNameLst>
                                          </p:cBhvr>
                                          <p:tavLst>
                                            <p:tav tm="0">
                                              <p:val>
                                                <p:fltVal val="0"/>
                                              </p:val>
                                            </p:tav>
                                            <p:tav tm="100000">
                                              <p:val>
                                                <p:strVal val="#ppt_h"/>
                                              </p:val>
                                            </p:tav>
                                          </p:tavLst>
                                        </p:anim>
                                        <p:animEffect transition="in" filter="fade">
                                          <p:cBhvr>
                                            <p:cTn id="94" dur="500"/>
                                            <p:tgtEl>
                                              <p:spTgt spid="80"/>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83"/>
                                            </p:tgtEl>
                                            <p:attrNameLst>
                                              <p:attrName>style.visibility</p:attrName>
                                            </p:attrNameLst>
                                          </p:cBhvr>
                                          <p:to>
                                            <p:strVal val="visible"/>
                                          </p:to>
                                        </p:set>
                                        <p:anim calcmode="lin" valueType="num">
                                          <p:cBhvr>
                                            <p:cTn id="97" dur="500" fill="hold"/>
                                            <p:tgtEl>
                                              <p:spTgt spid="83"/>
                                            </p:tgtEl>
                                            <p:attrNameLst>
                                              <p:attrName>ppt_w</p:attrName>
                                            </p:attrNameLst>
                                          </p:cBhvr>
                                          <p:tavLst>
                                            <p:tav tm="0">
                                              <p:val>
                                                <p:fltVal val="0"/>
                                              </p:val>
                                            </p:tav>
                                            <p:tav tm="100000">
                                              <p:val>
                                                <p:strVal val="#ppt_w"/>
                                              </p:val>
                                            </p:tav>
                                          </p:tavLst>
                                        </p:anim>
                                        <p:anim calcmode="lin" valueType="num">
                                          <p:cBhvr>
                                            <p:cTn id="98" dur="500" fill="hold"/>
                                            <p:tgtEl>
                                              <p:spTgt spid="83"/>
                                            </p:tgtEl>
                                            <p:attrNameLst>
                                              <p:attrName>ppt_h</p:attrName>
                                            </p:attrNameLst>
                                          </p:cBhvr>
                                          <p:tavLst>
                                            <p:tav tm="0">
                                              <p:val>
                                                <p:fltVal val="0"/>
                                              </p:val>
                                            </p:tav>
                                            <p:tav tm="100000">
                                              <p:val>
                                                <p:strVal val="#ppt_h"/>
                                              </p:val>
                                            </p:tav>
                                          </p:tavLst>
                                        </p:anim>
                                        <p:animEffect transition="in" filter="fade">
                                          <p:cBhvr>
                                            <p:cTn id="99" dur="500"/>
                                            <p:tgtEl>
                                              <p:spTgt spid="83"/>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84"/>
                                            </p:tgtEl>
                                            <p:attrNameLst>
                                              <p:attrName>style.visibility</p:attrName>
                                            </p:attrNameLst>
                                          </p:cBhvr>
                                          <p:to>
                                            <p:strVal val="visible"/>
                                          </p:to>
                                        </p:set>
                                        <p:anim calcmode="lin" valueType="num">
                                          <p:cBhvr>
                                            <p:cTn id="102" dur="500" fill="hold"/>
                                            <p:tgtEl>
                                              <p:spTgt spid="84"/>
                                            </p:tgtEl>
                                            <p:attrNameLst>
                                              <p:attrName>ppt_w</p:attrName>
                                            </p:attrNameLst>
                                          </p:cBhvr>
                                          <p:tavLst>
                                            <p:tav tm="0">
                                              <p:val>
                                                <p:fltVal val="0"/>
                                              </p:val>
                                            </p:tav>
                                            <p:tav tm="100000">
                                              <p:val>
                                                <p:strVal val="#ppt_w"/>
                                              </p:val>
                                            </p:tav>
                                          </p:tavLst>
                                        </p:anim>
                                        <p:anim calcmode="lin" valueType="num">
                                          <p:cBhvr>
                                            <p:cTn id="103" dur="500" fill="hold"/>
                                            <p:tgtEl>
                                              <p:spTgt spid="84"/>
                                            </p:tgtEl>
                                            <p:attrNameLst>
                                              <p:attrName>ppt_h</p:attrName>
                                            </p:attrNameLst>
                                          </p:cBhvr>
                                          <p:tavLst>
                                            <p:tav tm="0">
                                              <p:val>
                                                <p:fltVal val="0"/>
                                              </p:val>
                                            </p:tav>
                                            <p:tav tm="100000">
                                              <p:val>
                                                <p:strVal val="#ppt_h"/>
                                              </p:val>
                                            </p:tav>
                                          </p:tavLst>
                                        </p:anim>
                                        <p:animEffect transition="in" filter="fade">
                                          <p:cBhvr>
                                            <p:cTn id="104" dur="500"/>
                                            <p:tgtEl>
                                              <p:spTgt spid="84"/>
                                            </p:tgtEl>
                                          </p:cBhvr>
                                        </p:animEffect>
                                      </p:childTnLst>
                                    </p:cTn>
                                  </p:par>
                                  <p:par>
                                    <p:cTn id="105" presetID="53" presetClass="entr" presetSubtype="16" fill="hold" nodeType="withEffect">
                                      <p:stCondLst>
                                        <p:cond delay="400"/>
                                      </p:stCondLst>
                                      <p:childTnLst>
                                        <p:set>
                                          <p:cBhvr>
                                            <p:cTn id="106" dur="1" fill="hold">
                                              <p:stCondLst>
                                                <p:cond delay="0"/>
                                              </p:stCondLst>
                                            </p:cTn>
                                            <p:tgtEl>
                                              <p:spTgt spid="85"/>
                                            </p:tgtEl>
                                            <p:attrNameLst>
                                              <p:attrName>style.visibility</p:attrName>
                                            </p:attrNameLst>
                                          </p:cBhvr>
                                          <p:to>
                                            <p:strVal val="visible"/>
                                          </p:to>
                                        </p:set>
                                        <p:anim calcmode="lin" valueType="num">
                                          <p:cBhvr>
                                            <p:cTn id="107" dur="500" fill="hold"/>
                                            <p:tgtEl>
                                              <p:spTgt spid="85"/>
                                            </p:tgtEl>
                                            <p:attrNameLst>
                                              <p:attrName>ppt_w</p:attrName>
                                            </p:attrNameLst>
                                          </p:cBhvr>
                                          <p:tavLst>
                                            <p:tav tm="0">
                                              <p:val>
                                                <p:fltVal val="0"/>
                                              </p:val>
                                            </p:tav>
                                            <p:tav tm="100000">
                                              <p:val>
                                                <p:strVal val="#ppt_w"/>
                                              </p:val>
                                            </p:tav>
                                          </p:tavLst>
                                        </p:anim>
                                        <p:anim calcmode="lin" valueType="num">
                                          <p:cBhvr>
                                            <p:cTn id="108" dur="500" fill="hold"/>
                                            <p:tgtEl>
                                              <p:spTgt spid="85"/>
                                            </p:tgtEl>
                                            <p:attrNameLst>
                                              <p:attrName>ppt_h</p:attrName>
                                            </p:attrNameLst>
                                          </p:cBhvr>
                                          <p:tavLst>
                                            <p:tav tm="0">
                                              <p:val>
                                                <p:fltVal val="0"/>
                                              </p:val>
                                            </p:tav>
                                            <p:tav tm="100000">
                                              <p:val>
                                                <p:strVal val="#ppt_h"/>
                                              </p:val>
                                            </p:tav>
                                          </p:tavLst>
                                        </p:anim>
                                        <p:animEffect transition="in" filter="fade">
                                          <p:cBhvr>
                                            <p:cTn id="109" dur="500"/>
                                            <p:tgtEl>
                                              <p:spTgt spid="85"/>
                                            </p:tgtEl>
                                          </p:cBhvr>
                                        </p:animEffect>
                                      </p:childTnLst>
                                    </p:cTn>
                                  </p:par>
                                  <p:par>
                                    <p:cTn id="110" presetID="53" presetClass="entr" presetSubtype="16" fill="hold" grpId="0" nodeType="withEffect">
                                      <p:stCondLst>
                                        <p:cond delay="200"/>
                                      </p:stCondLst>
                                      <p:childTnLst>
                                        <p:set>
                                          <p:cBhvr>
                                            <p:cTn id="111" dur="1" fill="hold">
                                              <p:stCondLst>
                                                <p:cond delay="0"/>
                                              </p:stCondLst>
                                            </p:cTn>
                                            <p:tgtEl>
                                              <p:spTgt spid="88"/>
                                            </p:tgtEl>
                                            <p:attrNameLst>
                                              <p:attrName>style.visibility</p:attrName>
                                            </p:attrNameLst>
                                          </p:cBhvr>
                                          <p:to>
                                            <p:strVal val="visible"/>
                                          </p:to>
                                        </p:set>
                                        <p:anim calcmode="lin" valueType="num">
                                          <p:cBhvr>
                                            <p:cTn id="112" dur="500" fill="hold"/>
                                            <p:tgtEl>
                                              <p:spTgt spid="88"/>
                                            </p:tgtEl>
                                            <p:attrNameLst>
                                              <p:attrName>ppt_w</p:attrName>
                                            </p:attrNameLst>
                                          </p:cBhvr>
                                          <p:tavLst>
                                            <p:tav tm="0">
                                              <p:val>
                                                <p:fltVal val="0"/>
                                              </p:val>
                                            </p:tav>
                                            <p:tav tm="100000">
                                              <p:val>
                                                <p:strVal val="#ppt_w"/>
                                              </p:val>
                                            </p:tav>
                                          </p:tavLst>
                                        </p:anim>
                                        <p:anim calcmode="lin" valueType="num">
                                          <p:cBhvr>
                                            <p:cTn id="113" dur="500" fill="hold"/>
                                            <p:tgtEl>
                                              <p:spTgt spid="88"/>
                                            </p:tgtEl>
                                            <p:attrNameLst>
                                              <p:attrName>ppt_h</p:attrName>
                                            </p:attrNameLst>
                                          </p:cBhvr>
                                          <p:tavLst>
                                            <p:tav tm="0">
                                              <p:val>
                                                <p:fltVal val="0"/>
                                              </p:val>
                                            </p:tav>
                                            <p:tav tm="100000">
                                              <p:val>
                                                <p:strVal val="#ppt_h"/>
                                              </p:val>
                                            </p:tav>
                                          </p:tavLst>
                                        </p:anim>
                                        <p:animEffect transition="in" filter="fade">
                                          <p:cBhvr>
                                            <p:cTn id="11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9" grpId="0"/>
          <p:bldP spid="60" grpId="0"/>
          <p:bldP spid="61" grpId="0"/>
          <p:bldP spid="62" grpId="0"/>
          <p:bldP spid="63" grpId="0"/>
          <p:bldP spid="67" grpId="0" animBg="1"/>
          <p:bldP spid="68" grpId="0" animBg="1"/>
          <p:bldP spid="78" grpId="0" animBg="1"/>
          <p:bldP spid="79" grpId="0" animBg="1"/>
          <p:bldP spid="83" grpId="0" animBg="1"/>
          <p:bldP spid="84" grpId="0" animBg="1"/>
          <p:bldP spid="88" grpId="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 作 不 足 之 处</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Group 2"/>
          <p:cNvGrpSpPr/>
          <p:nvPr/>
        </p:nvGrpSpPr>
        <p:grpSpPr bwMode="auto">
          <a:xfrm>
            <a:off x="2686826" y="1563638"/>
            <a:ext cx="2686541" cy="1457325"/>
            <a:chOff x="0" y="0"/>
            <a:chExt cx="3583556" cy="1944216"/>
          </a:xfrm>
        </p:grpSpPr>
        <p:sp>
          <p:nvSpPr>
            <p:cNvPr id="4" name="五边形 23"/>
            <p:cNvSpPr>
              <a:spLocks noChangeArrowheads="1"/>
            </p:cNvSpPr>
            <p:nvPr/>
          </p:nvSpPr>
          <p:spPr bwMode="auto">
            <a:xfrm>
              <a:off x="0" y="1369746"/>
              <a:ext cx="1818036" cy="574470"/>
            </a:xfrm>
            <a:prstGeom prst="homePlate">
              <a:avLst>
                <a:gd name="adj" fmla="val 28732"/>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200" dirty="0">
                <a:solidFill>
                  <a:schemeClr val="bg1"/>
                </a:solidFill>
              </a:endParaRPr>
            </a:p>
          </p:txBody>
        </p:sp>
        <p:sp>
          <p:nvSpPr>
            <p:cNvPr id="5" name="直接连接符 5"/>
            <p:cNvSpPr>
              <a:spLocks noChangeShapeType="1"/>
            </p:cNvSpPr>
            <p:nvPr/>
          </p:nvSpPr>
          <p:spPr bwMode="auto">
            <a:xfrm flipV="1">
              <a:off x="72008" y="0"/>
              <a:ext cx="1" cy="1368000"/>
            </a:xfrm>
            <a:prstGeom prst="line">
              <a:avLst/>
            </a:prstGeom>
            <a:noFill/>
            <a:ln w="9525" cap="flat" cmpd="sng">
              <a:solidFill>
                <a:schemeClr val="tx1">
                  <a:lumMod val="65000"/>
                  <a:lumOff val="35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 name="文本框 6"/>
            <p:cNvSpPr>
              <a:spLocks noChangeArrowheads="1"/>
            </p:cNvSpPr>
            <p:nvPr/>
          </p:nvSpPr>
          <p:spPr bwMode="auto">
            <a:xfrm>
              <a:off x="143323" y="72008"/>
              <a:ext cx="3440233" cy="11496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5000"/>
                </a:lnSpc>
              </a:pPr>
              <a:r>
                <a:rPr lang="zh-CN" altLang="en-US" sz="1000" dirty="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单击此处添加文本内容单击此处添加文本内容单击此处添加文本内容单击此处添加文本内容单击此处添加文本内容单击此处添加文本内容单击此处添加文本内容</a:t>
              </a:r>
              <a:endParaRPr lang="zh-CN" altLang="en-US" sz="1000" dirty="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 name="Group 6"/>
          <p:cNvGrpSpPr/>
          <p:nvPr/>
        </p:nvGrpSpPr>
        <p:grpSpPr bwMode="auto">
          <a:xfrm>
            <a:off x="5426932" y="1563638"/>
            <a:ext cx="2727012" cy="1457325"/>
            <a:chOff x="0" y="0"/>
            <a:chExt cx="3635994" cy="1944216"/>
          </a:xfrm>
        </p:grpSpPr>
        <p:sp>
          <p:nvSpPr>
            <p:cNvPr id="8" name="燕尾形 35"/>
            <p:cNvSpPr>
              <a:spLocks noChangeArrowheads="1"/>
            </p:cNvSpPr>
            <p:nvPr/>
          </p:nvSpPr>
          <p:spPr bwMode="auto">
            <a:xfrm>
              <a:off x="0" y="1369746"/>
              <a:ext cx="1994922" cy="574470"/>
            </a:xfrm>
            <a:prstGeom prst="chevron">
              <a:avLst>
                <a:gd name="adj" fmla="val 28906"/>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rgbClr val="000000"/>
                  </a:solidFill>
                  <a:miter lim="800000"/>
                  <a:headEnd/>
                  <a:tailEnd/>
                </a14:hiddenLine>
              </a:ext>
            </a:extLst>
          </p:spPr>
          <p:txBody>
            <a:bodyPr lIns="0" rIns="0" anchor="ctr"/>
            <a:lstStyle/>
            <a:p>
              <a:pPr algn="ctr"/>
              <a:r>
                <a:rPr lang="zh-CN" altLang="en-US" sz="1200" b="1" dirty="0">
                  <a:solidFill>
                    <a:schemeClr val="bg1"/>
                  </a:solidFill>
                  <a:ea typeface="微软雅黑" panose="020B0503020204020204" pitchFamily="34" charset="-122"/>
                  <a:sym typeface="微软雅黑" panose="020B0503020204020204" pitchFamily="34" charset="-122"/>
                </a:rPr>
                <a:t>添加标题</a:t>
              </a:r>
              <a:endParaRPr lang="zh-CN" altLang="en-US" sz="1200" b="1" dirty="0">
                <a:solidFill>
                  <a:schemeClr val="bg1"/>
                </a:solidFill>
                <a:ea typeface="微软雅黑" panose="020B0503020204020204" pitchFamily="34" charset="-122"/>
                <a:sym typeface="微软雅黑" panose="020B0503020204020204" pitchFamily="34" charset="-122"/>
              </a:endParaRPr>
            </a:p>
          </p:txBody>
        </p:sp>
        <p:sp>
          <p:nvSpPr>
            <p:cNvPr id="9" name="直接连接符 40"/>
            <p:cNvSpPr>
              <a:spLocks noChangeShapeType="1"/>
            </p:cNvSpPr>
            <p:nvPr/>
          </p:nvSpPr>
          <p:spPr bwMode="auto">
            <a:xfrm flipV="1">
              <a:off x="124446" y="0"/>
              <a:ext cx="1" cy="1368000"/>
            </a:xfrm>
            <a:prstGeom prst="line">
              <a:avLst/>
            </a:prstGeom>
            <a:noFill/>
            <a:ln w="9525" cap="flat" cmpd="sng">
              <a:solidFill>
                <a:schemeClr val="tx1">
                  <a:lumMod val="65000"/>
                  <a:lumOff val="35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文本框 41"/>
            <p:cNvSpPr>
              <a:spLocks noChangeArrowheads="1"/>
            </p:cNvSpPr>
            <p:nvPr/>
          </p:nvSpPr>
          <p:spPr bwMode="auto">
            <a:xfrm>
              <a:off x="195761" y="72008"/>
              <a:ext cx="3440233" cy="1169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5000"/>
                </a:lnSpc>
              </a:pPr>
              <a:r>
                <a:rPr lang="zh-CN" altLang="en-US" sz="1000" dirty="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单击此处添加文本内容单击此处添加文本内容单击此处添加文本内容单击此处添加文本内容单击此处添加文本内容单击此处添加文本内容单击此处添加文本内容</a:t>
              </a:r>
              <a:endParaRPr lang="zh-CN" altLang="en-US" sz="1000" dirty="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1" name="Group 14"/>
          <p:cNvGrpSpPr/>
          <p:nvPr/>
        </p:nvGrpSpPr>
        <p:grpSpPr bwMode="auto">
          <a:xfrm>
            <a:off x="2686827" y="2591148"/>
            <a:ext cx="2798431" cy="1582911"/>
            <a:chOff x="0" y="0"/>
            <a:chExt cx="3733914" cy="2110469"/>
          </a:xfrm>
        </p:grpSpPr>
        <p:sp>
          <p:nvSpPr>
            <p:cNvPr id="12" name="燕尾形 24"/>
            <p:cNvSpPr>
              <a:spLocks noChangeArrowheads="1"/>
            </p:cNvSpPr>
            <p:nvPr/>
          </p:nvSpPr>
          <p:spPr bwMode="auto">
            <a:xfrm>
              <a:off x="1738992" y="0"/>
              <a:ext cx="1994922" cy="574470"/>
            </a:xfrm>
            <a:prstGeom prst="chevron">
              <a:avLst>
                <a:gd name="adj" fmla="val 28906"/>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rgbClr val="000000"/>
                  </a:solidFill>
                  <a:miter lim="800000"/>
                  <a:headEnd/>
                  <a:tailEnd/>
                </a14:hiddenLine>
              </a:ext>
            </a:extLst>
          </p:spPr>
          <p:txBody>
            <a:bodyPr lIns="0" rIns="0" anchor="ctr"/>
            <a:lstStyle/>
            <a:p>
              <a:pPr algn="ctr"/>
              <a:r>
                <a:rPr lang="zh-CN" altLang="en-US" sz="1200" b="1" dirty="0">
                  <a:solidFill>
                    <a:schemeClr val="bg1"/>
                  </a:solidFill>
                  <a:ea typeface="微软雅黑" panose="020B0503020204020204" pitchFamily="34" charset="-122"/>
                  <a:sym typeface="微软雅黑" panose="020B0503020204020204" pitchFamily="34" charset="-122"/>
                </a:rPr>
                <a:t>添加标题</a:t>
              </a:r>
              <a:endParaRPr lang="zh-CN" altLang="en-US" sz="1200" b="1" dirty="0">
                <a:solidFill>
                  <a:schemeClr val="bg1"/>
                </a:solidFill>
                <a:ea typeface="微软雅黑" panose="020B0503020204020204" pitchFamily="34" charset="-122"/>
                <a:sym typeface="微软雅黑" panose="020B0503020204020204" pitchFamily="34" charset="-122"/>
              </a:endParaRPr>
            </a:p>
          </p:txBody>
        </p:sp>
        <p:sp>
          <p:nvSpPr>
            <p:cNvPr id="13" name="直接连接符 44"/>
            <p:cNvSpPr>
              <a:spLocks noChangeShapeType="1"/>
            </p:cNvSpPr>
            <p:nvPr/>
          </p:nvSpPr>
          <p:spPr bwMode="auto">
            <a:xfrm>
              <a:off x="3456383" y="598470"/>
              <a:ext cx="1" cy="1511999"/>
            </a:xfrm>
            <a:prstGeom prst="line">
              <a:avLst/>
            </a:prstGeom>
            <a:noFill/>
            <a:ln w="9525" cap="flat" cmpd="sng">
              <a:solidFill>
                <a:schemeClr val="tx1">
                  <a:lumMod val="65000"/>
                  <a:lumOff val="35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文本框 45"/>
            <p:cNvSpPr>
              <a:spLocks noChangeArrowheads="1"/>
            </p:cNvSpPr>
            <p:nvPr/>
          </p:nvSpPr>
          <p:spPr bwMode="auto">
            <a:xfrm>
              <a:off x="0" y="790494"/>
              <a:ext cx="3440233" cy="1169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5000"/>
                </a:lnSpc>
              </a:pPr>
              <a:r>
                <a:rPr lang="zh-CN" altLang="en-US" sz="1000" dirty="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单击此处添加文本内容单击此处添加文本内容单击此处添加文本内容单击此处添加文本内容单击此处添加文本内容单击此处添加文本内容单击此处添加文本内容</a:t>
              </a:r>
              <a:endParaRPr lang="zh-CN" altLang="en-US" sz="1000" dirty="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5" name="Group 18"/>
          <p:cNvGrpSpPr/>
          <p:nvPr/>
        </p:nvGrpSpPr>
        <p:grpSpPr bwMode="auto">
          <a:xfrm>
            <a:off x="5441216" y="2587575"/>
            <a:ext cx="2803192" cy="1586484"/>
            <a:chOff x="0" y="0"/>
            <a:chExt cx="3738821" cy="2115328"/>
          </a:xfrm>
        </p:grpSpPr>
        <p:sp>
          <p:nvSpPr>
            <p:cNvPr id="16" name="燕尾形 36"/>
            <p:cNvSpPr>
              <a:spLocks noChangeArrowheads="1"/>
            </p:cNvSpPr>
            <p:nvPr/>
          </p:nvSpPr>
          <p:spPr bwMode="auto">
            <a:xfrm>
              <a:off x="1898340" y="0"/>
              <a:ext cx="1840481" cy="574470"/>
            </a:xfrm>
            <a:prstGeom prst="chevron">
              <a:avLst>
                <a:gd name="adj" fmla="val 28908"/>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200" b="1" dirty="0">
                  <a:solidFill>
                    <a:schemeClr val="bg1"/>
                  </a:solidFill>
                  <a:ea typeface="微软雅黑" panose="020B0503020204020204" pitchFamily="34" charset="-122"/>
                  <a:sym typeface="微软雅黑" panose="020B0503020204020204" pitchFamily="34" charset="-122"/>
                </a:rPr>
                <a:t>添加标题</a:t>
              </a:r>
              <a:endParaRPr lang="zh-CN" altLang="en-US" sz="1200" b="1" dirty="0">
                <a:solidFill>
                  <a:schemeClr val="bg1"/>
                </a:solidFill>
                <a:ea typeface="微软雅黑" panose="020B0503020204020204" pitchFamily="34" charset="-122"/>
                <a:sym typeface="微软雅黑" panose="020B0503020204020204" pitchFamily="34" charset="-122"/>
              </a:endParaRPr>
            </a:p>
          </p:txBody>
        </p:sp>
        <p:sp>
          <p:nvSpPr>
            <p:cNvPr id="17" name="直接连接符 46"/>
            <p:cNvSpPr>
              <a:spLocks noChangeShapeType="1"/>
            </p:cNvSpPr>
            <p:nvPr/>
          </p:nvSpPr>
          <p:spPr bwMode="auto">
            <a:xfrm>
              <a:off x="3456384" y="603327"/>
              <a:ext cx="1" cy="1512001"/>
            </a:xfrm>
            <a:prstGeom prst="line">
              <a:avLst/>
            </a:prstGeom>
            <a:noFill/>
            <a:ln w="9525" cap="flat" cmpd="sng">
              <a:solidFill>
                <a:schemeClr val="tx1">
                  <a:lumMod val="65000"/>
                  <a:lumOff val="35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文本框 47"/>
            <p:cNvSpPr>
              <a:spLocks noChangeArrowheads="1"/>
            </p:cNvSpPr>
            <p:nvPr/>
          </p:nvSpPr>
          <p:spPr bwMode="auto">
            <a:xfrm>
              <a:off x="0" y="795347"/>
              <a:ext cx="3440233" cy="1144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5000"/>
                </a:lnSpc>
              </a:pPr>
              <a:r>
                <a:rPr lang="zh-CN" altLang="en-US" sz="1000" dirty="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单击此处添加文本内容单击此处添加文本内容单击此处添加文本内容单击此处添加文本内容单击此处添加文本内容单击此处添加文本内容单击此处添加文本内容</a:t>
              </a:r>
              <a:endParaRPr lang="zh-CN" altLang="en-US" sz="1000" dirty="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1+#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1+#ppt_w/2"/>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30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1+#ppt_w/2"/>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45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1+#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6016" y="1975247"/>
            <a:ext cx="1954381" cy="400110"/>
          </a:xfrm>
          <a:prstGeom prst="rect">
            <a:avLst/>
          </a:prstGeom>
          <a:noFill/>
        </p:spPr>
        <p:txBody>
          <a:bodyPr wrap="none" rtlCol="0">
            <a:spAutoFit/>
          </a:bodyPr>
          <a:lstStyle/>
          <a:p>
            <a:r>
              <a:rPr lang="zh-CN" altLang="en-US" sz="2000" b="1" spc="300" dirty="0">
                <a:latin typeface="微软雅黑" panose="020B0503020204020204" pitchFamily="34" charset="-122"/>
                <a:ea typeface="微软雅黑" panose="020B0503020204020204" pitchFamily="34" charset="-122"/>
              </a:rPr>
              <a:t>明年工作计划</a:t>
            </a:r>
            <a:endParaRPr lang="zh-CN" altLang="en-US" sz="2000" b="1" spc="3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2843808" y="1940248"/>
            <a:ext cx="1301106" cy="1301106"/>
            <a:chOff x="2843808" y="1940248"/>
            <a:chExt cx="1301106" cy="1301106"/>
          </a:xfrm>
        </p:grpSpPr>
        <p:sp>
          <p:nvSpPr>
            <p:cNvPr id="4" name="椭圆 3"/>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212072" y="2175301"/>
              <a:ext cx="564578" cy="830997"/>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5</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8024" y="2469044"/>
            <a:ext cx="2016224" cy="738664"/>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此处添加文本内容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此处添加文本内容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此处添加文本内容</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par>
                                <p:cTn id="13" presetID="12" presetClass="entr" presetSubtype="2"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明 年 工 作 计 划</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514307" y="1241185"/>
            <a:ext cx="630230" cy="630230"/>
            <a:chOff x="304800" y="673100"/>
            <a:chExt cx="4000500" cy="4000500"/>
          </a:xfrm>
          <a:effectLst>
            <a:outerShdw blurRad="444500" dist="254000" dir="8100000" algn="tr" rotWithShape="0">
              <a:prstClr val="black">
                <a:alpha val="50000"/>
              </a:prstClr>
            </a:outerShdw>
          </a:effectLst>
        </p:grpSpPr>
        <p:sp>
          <p:nvSpPr>
            <p:cNvPr id="4" name="同心圆 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pitchFamily="34" charset="-122"/>
                <a:ea typeface="微软雅黑" panose="020B0503020204020204" pitchFamily="34" charset="-122"/>
              </a:endParaRPr>
            </a:p>
          </p:txBody>
        </p:sp>
        <p:sp>
          <p:nvSpPr>
            <p:cNvPr id="5" name="椭圆 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pitchFamily="34" charset="-122"/>
                <a:ea typeface="微软雅黑" panose="020B0503020204020204" pitchFamily="34" charset="-122"/>
              </a:endParaRPr>
            </a:p>
          </p:txBody>
        </p:sp>
      </p:grpSp>
      <p:sp>
        <p:nvSpPr>
          <p:cNvPr id="6" name="椭圆 5"/>
          <p:cNvSpPr/>
          <p:nvPr/>
        </p:nvSpPr>
        <p:spPr>
          <a:xfrm>
            <a:off x="6415780" y="1727399"/>
            <a:ext cx="699328" cy="699328"/>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6057437" y="2297495"/>
            <a:ext cx="890519" cy="890519"/>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pitchFamily="34" charset="-122"/>
                <a:ea typeface="微软雅黑" panose="020B0503020204020204" pitchFamily="34" charset="-122"/>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pitchFamily="34" charset="-122"/>
                <a:ea typeface="微软雅黑" panose="020B0503020204020204" pitchFamily="34" charset="-122"/>
              </a:endParaRPr>
            </a:p>
          </p:txBody>
        </p:sp>
      </p:grpSp>
      <p:sp>
        <p:nvSpPr>
          <p:cNvPr id="10" name="椭圆 9"/>
          <p:cNvSpPr/>
          <p:nvPr/>
        </p:nvSpPr>
        <p:spPr>
          <a:xfrm>
            <a:off x="5358963" y="2735511"/>
            <a:ext cx="986506" cy="986506"/>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264896" y="2375471"/>
            <a:ext cx="1360493" cy="1360493"/>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椭圆 1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4" name="椭圆 13"/>
          <p:cNvSpPr/>
          <p:nvPr/>
        </p:nvSpPr>
        <p:spPr>
          <a:xfrm>
            <a:off x="3733845" y="1204007"/>
            <a:ext cx="1603512" cy="160351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TextBox 14"/>
          <p:cNvSpPr txBox="1"/>
          <p:nvPr/>
        </p:nvSpPr>
        <p:spPr>
          <a:xfrm>
            <a:off x="7293678" y="1414875"/>
            <a:ext cx="1595309" cy="430887"/>
          </a:xfrm>
          <a:prstGeom prst="rect">
            <a:avLst/>
          </a:prstGeom>
          <a:noFill/>
        </p:spPr>
        <p:txBody>
          <a:bodyPr wrap="none" rtlCol="0">
            <a:spAutoFit/>
          </a:bodyPr>
          <a:lstStyle/>
          <a:p>
            <a:r>
              <a:rPr lang="zh-CN" altLang="en-US" sz="1100" dirty="0">
                <a:solidFill>
                  <a:srgbClr val="484848"/>
                </a:solidFill>
                <a:latin typeface="微软雅黑" panose="020B0503020204020204" pitchFamily="34" charset="-122"/>
                <a:ea typeface="微软雅黑" panose="020B0503020204020204" pitchFamily="34" charset="-122"/>
              </a:rPr>
              <a:t>单击此处添加文本内容</a:t>
            </a:r>
            <a:endParaRPr lang="en-US" altLang="zh-CN" sz="1100" dirty="0">
              <a:solidFill>
                <a:srgbClr val="484848"/>
              </a:solidFill>
              <a:latin typeface="微软雅黑" panose="020B0503020204020204" pitchFamily="34" charset="-122"/>
              <a:ea typeface="微软雅黑" panose="020B0503020204020204" pitchFamily="34" charset="-122"/>
            </a:endParaRPr>
          </a:p>
          <a:p>
            <a:r>
              <a:rPr lang="zh-CN" altLang="en-US" sz="1100" dirty="0">
                <a:solidFill>
                  <a:srgbClr val="484848"/>
                </a:solidFill>
                <a:latin typeface="微软雅黑" panose="020B0503020204020204" pitchFamily="34" charset="-122"/>
                <a:ea typeface="微软雅黑" panose="020B0503020204020204" pitchFamily="34" charset="-122"/>
              </a:rPr>
              <a:t>单击此处添加文本内容</a:t>
            </a:r>
            <a:endParaRPr lang="en-US" altLang="zh-CN" sz="1100" dirty="0">
              <a:solidFill>
                <a:srgbClr val="484848"/>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7261784" y="1131590"/>
            <a:ext cx="627095" cy="307777"/>
          </a:xfrm>
          <a:prstGeom prst="rect">
            <a:avLst/>
          </a:prstGeom>
          <a:noFill/>
        </p:spPr>
        <p:txBody>
          <a:bodyPr wrap="none" rtlCol="0">
            <a:spAutoFit/>
          </a:bodyPr>
          <a:lstStyle/>
          <a:p>
            <a:r>
              <a:rPr lang="en-US" altLang="zh-CN" sz="1400" b="1" dirty="0">
                <a:solidFill>
                  <a:srgbClr val="0070C0"/>
                </a:solidFill>
                <a:latin typeface="微软雅黑" panose="020B0503020204020204" pitchFamily="34" charset="-122"/>
                <a:ea typeface="微软雅黑" panose="020B0503020204020204" pitchFamily="34" charset="-122"/>
              </a:rPr>
              <a:t>2011</a:t>
            </a:r>
            <a:endParaRPr lang="en-US" altLang="zh-CN" sz="1400" b="1" dirty="0">
              <a:solidFill>
                <a:srgbClr val="0070C0"/>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7259124" y="2329885"/>
            <a:ext cx="1595309" cy="430887"/>
          </a:xfrm>
          <a:prstGeom prst="rect">
            <a:avLst/>
          </a:prstGeom>
          <a:noFill/>
        </p:spPr>
        <p:txBody>
          <a:bodyPr wrap="none" rtlCol="0">
            <a:spAutoFit/>
          </a:bodyPr>
          <a:lstStyle/>
          <a:p>
            <a:r>
              <a:rPr lang="zh-CN" altLang="en-US" sz="1100" dirty="0">
                <a:solidFill>
                  <a:srgbClr val="484848"/>
                </a:solidFill>
                <a:latin typeface="微软雅黑" panose="020B0503020204020204" pitchFamily="34" charset="-122"/>
                <a:ea typeface="微软雅黑" panose="020B0503020204020204" pitchFamily="34" charset="-122"/>
              </a:rPr>
              <a:t>单击此处添加文本内容</a:t>
            </a:r>
            <a:endParaRPr lang="en-US" altLang="zh-CN" sz="1100" dirty="0">
              <a:solidFill>
                <a:srgbClr val="484848"/>
              </a:solidFill>
              <a:latin typeface="微软雅黑" panose="020B0503020204020204" pitchFamily="34" charset="-122"/>
              <a:ea typeface="微软雅黑" panose="020B0503020204020204" pitchFamily="34" charset="-122"/>
            </a:endParaRPr>
          </a:p>
          <a:p>
            <a:r>
              <a:rPr lang="zh-CN" altLang="en-US" sz="1100" dirty="0">
                <a:solidFill>
                  <a:srgbClr val="484848"/>
                </a:solidFill>
                <a:latin typeface="微软雅黑" panose="020B0503020204020204" pitchFamily="34" charset="-122"/>
                <a:ea typeface="微软雅黑" panose="020B0503020204020204" pitchFamily="34" charset="-122"/>
              </a:rPr>
              <a:t>单击此处添加文本内容</a:t>
            </a:r>
            <a:endParaRPr lang="en-US" altLang="zh-CN" sz="1100" dirty="0">
              <a:solidFill>
                <a:srgbClr val="484848"/>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7261918" y="2043034"/>
            <a:ext cx="627095" cy="307777"/>
          </a:xfrm>
          <a:prstGeom prst="rect">
            <a:avLst/>
          </a:prstGeom>
          <a:noFill/>
        </p:spPr>
        <p:txBody>
          <a:bodyPr wrap="none" rtlCol="0">
            <a:spAutoFit/>
          </a:bodyPr>
          <a:lstStyle/>
          <a:p>
            <a:r>
              <a:rPr lang="en-US" altLang="zh-CN" sz="1400" b="1" dirty="0">
                <a:solidFill>
                  <a:srgbClr val="0070C0"/>
                </a:solidFill>
                <a:latin typeface="微软雅黑" panose="020B0503020204020204" pitchFamily="34" charset="-122"/>
                <a:ea typeface="微软雅黑" panose="020B0503020204020204" pitchFamily="34" charset="-122"/>
              </a:rPr>
              <a:t>2012</a:t>
            </a:r>
            <a:endParaRPr lang="en-US" altLang="zh-CN" sz="1400" b="1" dirty="0">
              <a:solidFill>
                <a:srgbClr val="0070C0"/>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7068715" y="3297615"/>
            <a:ext cx="1595309" cy="430887"/>
          </a:xfrm>
          <a:prstGeom prst="rect">
            <a:avLst/>
          </a:prstGeom>
          <a:noFill/>
        </p:spPr>
        <p:txBody>
          <a:bodyPr wrap="none" rtlCol="0">
            <a:spAutoFit/>
          </a:bodyPr>
          <a:lstStyle/>
          <a:p>
            <a:r>
              <a:rPr lang="zh-CN" altLang="en-US" sz="1100" dirty="0">
                <a:solidFill>
                  <a:srgbClr val="484848"/>
                </a:solidFill>
                <a:latin typeface="微软雅黑" panose="020B0503020204020204" pitchFamily="34" charset="-122"/>
                <a:ea typeface="微软雅黑" panose="020B0503020204020204" pitchFamily="34" charset="-122"/>
              </a:rPr>
              <a:t>单击此处添加文本内容</a:t>
            </a:r>
            <a:endParaRPr lang="en-US" altLang="zh-CN" sz="1100" dirty="0">
              <a:solidFill>
                <a:srgbClr val="484848"/>
              </a:solidFill>
              <a:latin typeface="微软雅黑" panose="020B0503020204020204" pitchFamily="34" charset="-122"/>
              <a:ea typeface="微软雅黑" panose="020B0503020204020204" pitchFamily="34" charset="-122"/>
            </a:endParaRPr>
          </a:p>
          <a:p>
            <a:r>
              <a:rPr lang="zh-CN" altLang="en-US" sz="1100" dirty="0">
                <a:solidFill>
                  <a:srgbClr val="484848"/>
                </a:solidFill>
                <a:latin typeface="微软雅黑" panose="020B0503020204020204" pitchFamily="34" charset="-122"/>
                <a:ea typeface="微软雅黑" panose="020B0503020204020204" pitchFamily="34" charset="-122"/>
              </a:rPr>
              <a:t>单击此处添加文本内容</a:t>
            </a:r>
            <a:endParaRPr lang="en-US" altLang="zh-CN" sz="1100" dirty="0">
              <a:solidFill>
                <a:srgbClr val="484848"/>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7048039" y="2979850"/>
            <a:ext cx="627095" cy="307777"/>
          </a:xfrm>
          <a:prstGeom prst="rect">
            <a:avLst/>
          </a:prstGeom>
          <a:noFill/>
        </p:spPr>
        <p:txBody>
          <a:bodyPr wrap="none" rtlCol="0">
            <a:spAutoFit/>
          </a:bodyPr>
          <a:lstStyle/>
          <a:p>
            <a:r>
              <a:rPr lang="en-US" altLang="zh-CN" sz="1400" b="1" dirty="0">
                <a:solidFill>
                  <a:srgbClr val="0070C0"/>
                </a:solidFill>
                <a:latin typeface="微软雅黑" panose="020B0503020204020204" pitchFamily="34" charset="-122"/>
                <a:ea typeface="微软雅黑" panose="020B0503020204020204" pitchFamily="34" charset="-122"/>
              </a:rPr>
              <a:t>2013</a:t>
            </a:r>
            <a:endParaRPr lang="en-US" altLang="zh-CN" sz="1400" b="1" dirty="0">
              <a:solidFill>
                <a:srgbClr val="0070C0"/>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5801928" y="4247679"/>
            <a:ext cx="1595309" cy="430887"/>
          </a:xfrm>
          <a:prstGeom prst="rect">
            <a:avLst/>
          </a:prstGeom>
          <a:noFill/>
        </p:spPr>
        <p:txBody>
          <a:bodyPr wrap="none" rtlCol="0">
            <a:spAutoFit/>
          </a:bodyPr>
          <a:lstStyle/>
          <a:p>
            <a:r>
              <a:rPr lang="zh-CN" altLang="en-US" sz="1100" dirty="0">
                <a:solidFill>
                  <a:srgbClr val="484848"/>
                </a:solidFill>
                <a:latin typeface="微软雅黑" panose="020B0503020204020204" pitchFamily="34" charset="-122"/>
                <a:ea typeface="微软雅黑" panose="020B0503020204020204" pitchFamily="34" charset="-122"/>
              </a:rPr>
              <a:t>单击此处添加文本内容</a:t>
            </a:r>
            <a:endParaRPr lang="en-US" altLang="zh-CN" sz="1100" dirty="0">
              <a:solidFill>
                <a:srgbClr val="484848"/>
              </a:solidFill>
              <a:latin typeface="微软雅黑" panose="020B0503020204020204" pitchFamily="34" charset="-122"/>
              <a:ea typeface="微软雅黑" panose="020B0503020204020204" pitchFamily="34" charset="-122"/>
            </a:endParaRPr>
          </a:p>
          <a:p>
            <a:r>
              <a:rPr lang="zh-CN" altLang="en-US" sz="1100" dirty="0">
                <a:solidFill>
                  <a:srgbClr val="484848"/>
                </a:solidFill>
                <a:latin typeface="微软雅黑" panose="020B0503020204020204" pitchFamily="34" charset="-122"/>
                <a:ea typeface="微软雅黑" panose="020B0503020204020204" pitchFamily="34" charset="-122"/>
              </a:rPr>
              <a:t>单击此处添加文本内容</a:t>
            </a:r>
            <a:endParaRPr lang="en-US" altLang="zh-CN" sz="1100" dirty="0">
              <a:solidFill>
                <a:srgbClr val="484848"/>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5805545" y="3874769"/>
            <a:ext cx="627095" cy="307777"/>
          </a:xfrm>
          <a:prstGeom prst="rect">
            <a:avLst/>
          </a:prstGeom>
          <a:noFill/>
        </p:spPr>
        <p:txBody>
          <a:bodyPr wrap="none" rtlCol="0">
            <a:spAutoFit/>
          </a:bodyPr>
          <a:lstStyle/>
          <a:p>
            <a:r>
              <a:rPr lang="en-US" altLang="zh-CN" sz="1400" b="1" dirty="0">
                <a:solidFill>
                  <a:srgbClr val="0070C0"/>
                </a:solidFill>
                <a:latin typeface="微软雅黑" panose="020B0503020204020204" pitchFamily="34" charset="-122"/>
                <a:ea typeface="微软雅黑" panose="020B0503020204020204" pitchFamily="34" charset="-122"/>
              </a:rPr>
              <a:t>2014</a:t>
            </a:r>
            <a:endParaRPr lang="en-US" altLang="zh-CN" sz="1400" b="1" dirty="0">
              <a:solidFill>
                <a:srgbClr val="0070C0"/>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855503" y="3541294"/>
            <a:ext cx="1595309" cy="430887"/>
          </a:xfrm>
          <a:prstGeom prst="rect">
            <a:avLst/>
          </a:prstGeom>
          <a:noFill/>
        </p:spPr>
        <p:txBody>
          <a:bodyPr wrap="none" rtlCol="0">
            <a:spAutoFit/>
          </a:bodyPr>
          <a:lstStyle/>
          <a:p>
            <a:r>
              <a:rPr lang="zh-CN" altLang="en-US" sz="1100" dirty="0">
                <a:solidFill>
                  <a:srgbClr val="484848"/>
                </a:solidFill>
                <a:latin typeface="微软雅黑" panose="020B0503020204020204" pitchFamily="34" charset="-122"/>
                <a:ea typeface="微软雅黑" panose="020B0503020204020204" pitchFamily="34" charset="-122"/>
              </a:rPr>
              <a:t>单击此处添加文本内容</a:t>
            </a:r>
            <a:endParaRPr lang="en-US" altLang="zh-CN" sz="1100" dirty="0">
              <a:solidFill>
                <a:srgbClr val="484848"/>
              </a:solidFill>
              <a:latin typeface="微软雅黑" panose="020B0503020204020204" pitchFamily="34" charset="-122"/>
              <a:ea typeface="微软雅黑" panose="020B0503020204020204" pitchFamily="34" charset="-122"/>
            </a:endParaRPr>
          </a:p>
          <a:p>
            <a:r>
              <a:rPr lang="zh-CN" altLang="en-US" sz="1100" dirty="0">
                <a:solidFill>
                  <a:srgbClr val="484848"/>
                </a:solidFill>
                <a:latin typeface="微软雅黑" panose="020B0503020204020204" pitchFamily="34" charset="-122"/>
                <a:ea typeface="微软雅黑" panose="020B0503020204020204" pitchFamily="34" charset="-122"/>
              </a:rPr>
              <a:t>单击此处添加文本内容</a:t>
            </a:r>
            <a:endParaRPr lang="en-US" altLang="zh-CN" sz="1100" dirty="0">
              <a:solidFill>
                <a:srgbClr val="484848"/>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2814277" y="3154832"/>
            <a:ext cx="627095" cy="307777"/>
          </a:xfrm>
          <a:prstGeom prst="rect">
            <a:avLst/>
          </a:prstGeom>
          <a:noFill/>
        </p:spPr>
        <p:txBody>
          <a:bodyPr wrap="none" rtlCol="0">
            <a:spAutoFit/>
          </a:bodyPr>
          <a:lstStyle/>
          <a:p>
            <a:r>
              <a:rPr lang="en-US" altLang="zh-CN" sz="1400" b="1" dirty="0">
                <a:solidFill>
                  <a:srgbClr val="0070C0"/>
                </a:solidFill>
                <a:latin typeface="微软雅黑" panose="020B0503020204020204" pitchFamily="34" charset="-122"/>
                <a:ea typeface="微软雅黑" panose="020B0503020204020204" pitchFamily="34" charset="-122"/>
              </a:rPr>
              <a:t>2015</a:t>
            </a:r>
            <a:endParaRPr lang="en-US" altLang="zh-CN" sz="1400" b="1" dirty="0">
              <a:solidFill>
                <a:srgbClr val="0070C0"/>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2135423" y="1800568"/>
            <a:ext cx="1595309" cy="430887"/>
          </a:xfrm>
          <a:prstGeom prst="rect">
            <a:avLst/>
          </a:prstGeom>
          <a:noFill/>
        </p:spPr>
        <p:txBody>
          <a:bodyPr wrap="none" rtlCol="0">
            <a:spAutoFit/>
          </a:bodyPr>
          <a:lstStyle/>
          <a:p>
            <a:r>
              <a:rPr lang="zh-CN" altLang="en-US" sz="1100" dirty="0">
                <a:solidFill>
                  <a:srgbClr val="484848"/>
                </a:solidFill>
                <a:latin typeface="微软雅黑" panose="020B0503020204020204" pitchFamily="34" charset="-122"/>
                <a:ea typeface="微软雅黑" panose="020B0503020204020204" pitchFamily="34" charset="-122"/>
              </a:rPr>
              <a:t>单击此处添加文本内容</a:t>
            </a:r>
            <a:endParaRPr lang="en-US" altLang="zh-CN" sz="1100" dirty="0">
              <a:solidFill>
                <a:srgbClr val="484848"/>
              </a:solidFill>
              <a:latin typeface="微软雅黑" panose="020B0503020204020204" pitchFamily="34" charset="-122"/>
              <a:ea typeface="微软雅黑" panose="020B0503020204020204" pitchFamily="34" charset="-122"/>
            </a:endParaRPr>
          </a:p>
          <a:p>
            <a:r>
              <a:rPr lang="zh-CN" altLang="en-US" sz="1100" dirty="0">
                <a:solidFill>
                  <a:srgbClr val="484848"/>
                </a:solidFill>
                <a:latin typeface="微软雅黑" panose="020B0503020204020204" pitchFamily="34" charset="-122"/>
                <a:ea typeface="微软雅黑" panose="020B0503020204020204" pitchFamily="34" charset="-122"/>
              </a:rPr>
              <a:t>单击此处添加文本内容</a:t>
            </a:r>
            <a:endParaRPr lang="en-US" altLang="zh-CN" sz="1100" dirty="0">
              <a:solidFill>
                <a:srgbClr val="484848"/>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2135423" y="1447531"/>
            <a:ext cx="627095" cy="307777"/>
          </a:xfrm>
          <a:prstGeom prst="rect">
            <a:avLst/>
          </a:prstGeom>
          <a:noFill/>
        </p:spPr>
        <p:txBody>
          <a:bodyPr wrap="none" rtlCol="0">
            <a:spAutoFit/>
          </a:bodyPr>
          <a:lstStyle/>
          <a:p>
            <a:r>
              <a:rPr lang="en-US" altLang="zh-CN" sz="1400" b="1" dirty="0">
                <a:solidFill>
                  <a:srgbClr val="0070C0"/>
                </a:solidFill>
                <a:latin typeface="微软雅黑" panose="020B0503020204020204" pitchFamily="34" charset="-122"/>
                <a:ea typeface="微软雅黑" panose="020B0503020204020204" pitchFamily="34" charset="-122"/>
              </a:rPr>
              <a:t>2016</a:t>
            </a:r>
            <a:endParaRPr lang="en-US" altLang="zh-CN" sz="1400" b="1" dirty="0">
              <a:solidFill>
                <a:srgbClr val="0070C0"/>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flipV="1">
            <a:off x="7259124" y="1131591"/>
            <a:ext cx="0" cy="54489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7043100" y="2979850"/>
            <a:ext cx="4076" cy="6197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7259124" y="2115042"/>
            <a:ext cx="3324" cy="6204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5801928" y="3874769"/>
            <a:ext cx="8518" cy="6609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809376" y="3095551"/>
            <a:ext cx="4901" cy="73404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2123728" y="1414875"/>
            <a:ext cx="0" cy="78204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right)">
                                          <p:cBhvr>
                                            <p:cTn id="13" dur="500"/>
                                            <p:tgtEl>
                                              <p:spTgt spid="15"/>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p:tgtEl>
                                              <p:spTgt spid="16"/>
                                            </p:tgtEl>
                                            <p:attrNameLst>
                                              <p:attrName>ppt_x</p:attrName>
                                            </p:attrNameLst>
                                          </p:cBhvr>
                                          <p:tavLst>
                                            <p:tav tm="0">
                                              <p:val>
                                                <p:strVal val="#ppt_x-#ppt_w*1.125000"/>
                                              </p:val>
                                            </p:tav>
                                            <p:tav tm="100000">
                                              <p:val>
                                                <p:strVal val="#ppt_x"/>
                                              </p:val>
                                            </p:tav>
                                          </p:tavLst>
                                        </p:anim>
                                        <p:animEffect transition="in" filter="wipe(right)">
                                          <p:cBhvr>
                                            <p:cTn id="17" dur="500"/>
                                            <p:tgtEl>
                                              <p:spTgt spid="16"/>
                                            </p:tgtEl>
                                          </p:cBhvr>
                                        </p:animEffect>
                                      </p:childTnLst>
                                    </p:cTn>
                                  </p:par>
                                  <p:par>
                                    <p:cTn id="18" presetID="12" presetClass="entr" presetSubtype="8"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p:tgtEl>
                                              <p:spTgt spid="27"/>
                                            </p:tgtEl>
                                            <p:attrNameLst>
                                              <p:attrName>ppt_x</p:attrName>
                                            </p:attrNameLst>
                                          </p:cBhvr>
                                          <p:tavLst>
                                            <p:tav tm="0">
                                              <p:val>
                                                <p:strVal val="#ppt_x-#ppt_w*1.125000"/>
                                              </p:val>
                                            </p:tav>
                                            <p:tav tm="100000">
                                              <p:val>
                                                <p:strVal val="#ppt_x"/>
                                              </p:val>
                                            </p:tav>
                                          </p:tavLst>
                                        </p:anim>
                                        <p:animEffect transition="in" filter="wipe(right)">
                                          <p:cBhvr>
                                            <p:cTn id="21" dur="500"/>
                                            <p:tgtEl>
                                              <p:spTgt spid="27"/>
                                            </p:tgtEl>
                                          </p:cBhvr>
                                        </p:animEffect>
                                      </p:childTnLst>
                                    </p:cTn>
                                  </p:par>
                                </p:childTnLst>
                              </p:cTn>
                            </p:par>
                            <p:par>
                              <p:cTn id="22" fill="hold">
                                <p:stCondLst>
                                  <p:cond delay="1000"/>
                                </p:stCondLst>
                                <p:childTnLst>
                                  <p:par>
                                    <p:cTn id="23" presetID="2" presetClass="entr" presetSubtype="4" fill="hold" grpId="0" nodeType="afterEffect" p14:presetBounceEnd="40000">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14:bounceEnd="40000">
                                          <p:cBhvr additive="base">
                                            <p:cTn id="25" dur="50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ppt_x</p:attrName>
                                            </p:attrNameLst>
                                          </p:cBhvr>
                                          <p:tavLst>
                                            <p:tav tm="0">
                                              <p:val>
                                                <p:strVal val="#ppt_x-#ppt_w*1.125000"/>
                                              </p:val>
                                            </p:tav>
                                            <p:tav tm="100000">
                                              <p:val>
                                                <p:strVal val="#ppt_x"/>
                                              </p:val>
                                            </p:tav>
                                          </p:tavLst>
                                        </p:anim>
                                        <p:animEffect transition="in" filter="wipe(right)">
                                          <p:cBhvr>
                                            <p:cTn id="31" dur="500"/>
                                            <p:tgtEl>
                                              <p:spTgt spid="18"/>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p:tgtEl>
                                              <p:spTgt spid="29"/>
                                            </p:tgtEl>
                                            <p:attrNameLst>
                                              <p:attrName>ppt_x</p:attrName>
                                            </p:attrNameLst>
                                          </p:cBhvr>
                                          <p:tavLst>
                                            <p:tav tm="0">
                                              <p:val>
                                                <p:strVal val="#ppt_x-#ppt_w*1.125000"/>
                                              </p:val>
                                            </p:tav>
                                            <p:tav tm="100000">
                                              <p:val>
                                                <p:strVal val="#ppt_x"/>
                                              </p:val>
                                            </p:tav>
                                          </p:tavLst>
                                        </p:anim>
                                        <p:animEffect transition="in" filter="wipe(right)">
                                          <p:cBhvr>
                                            <p:cTn id="39" dur="500"/>
                                            <p:tgtEl>
                                              <p:spTgt spid="29"/>
                                            </p:tgtEl>
                                          </p:cBhvr>
                                        </p:animEffect>
                                      </p:childTnLst>
                                    </p:cTn>
                                  </p:par>
                                </p:childTnLst>
                              </p:cTn>
                            </p:par>
                            <p:par>
                              <p:cTn id="40" fill="hold">
                                <p:stCondLst>
                                  <p:cond delay="2000"/>
                                </p:stCondLst>
                                <p:childTnLst>
                                  <p:par>
                                    <p:cTn id="41" presetID="2" presetClass="entr" presetSubtype="4" fill="hold" nodeType="afterEffect" p14:presetBounceEnd="40000">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14:bounceEnd="40000">
                                          <p:cBhvr additive="base">
                                            <p:cTn id="43" dur="50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12" presetClass="entr" presetSubtype="8"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p:tgtEl>
                                              <p:spTgt spid="19"/>
                                            </p:tgtEl>
                                            <p:attrNameLst>
                                              <p:attrName>ppt_x</p:attrName>
                                            </p:attrNameLst>
                                          </p:cBhvr>
                                          <p:tavLst>
                                            <p:tav tm="0">
                                              <p:val>
                                                <p:strVal val="#ppt_x-#ppt_w*1.125000"/>
                                              </p:val>
                                            </p:tav>
                                            <p:tav tm="100000">
                                              <p:val>
                                                <p:strVal val="#ppt_x"/>
                                              </p:val>
                                            </p:tav>
                                          </p:tavLst>
                                        </p:anim>
                                        <p:animEffect transition="in" filter="wipe(right)">
                                          <p:cBhvr>
                                            <p:cTn id="49" dur="500"/>
                                            <p:tgtEl>
                                              <p:spTgt spid="19"/>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p:tgtEl>
                                              <p:spTgt spid="20"/>
                                            </p:tgtEl>
                                            <p:attrNameLst>
                                              <p:attrName>ppt_x</p:attrName>
                                            </p:attrNameLst>
                                          </p:cBhvr>
                                          <p:tavLst>
                                            <p:tav tm="0">
                                              <p:val>
                                                <p:strVal val="#ppt_x-#ppt_w*1.125000"/>
                                              </p:val>
                                            </p:tav>
                                            <p:tav tm="100000">
                                              <p:val>
                                                <p:strVal val="#ppt_x"/>
                                              </p:val>
                                            </p:tav>
                                          </p:tavLst>
                                        </p:anim>
                                        <p:animEffect transition="in" filter="wipe(right)">
                                          <p:cBhvr>
                                            <p:cTn id="53" dur="500"/>
                                            <p:tgtEl>
                                              <p:spTgt spid="20"/>
                                            </p:tgtEl>
                                          </p:cBhvr>
                                        </p:animEffect>
                                      </p:childTnLst>
                                    </p:cTn>
                                  </p:par>
                                  <p:par>
                                    <p:cTn id="54" presetID="12" presetClass="entr" presetSubtype="8"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p:tgtEl>
                                              <p:spTgt spid="28"/>
                                            </p:tgtEl>
                                            <p:attrNameLst>
                                              <p:attrName>ppt_x</p:attrName>
                                            </p:attrNameLst>
                                          </p:cBhvr>
                                          <p:tavLst>
                                            <p:tav tm="0">
                                              <p:val>
                                                <p:strVal val="#ppt_x-#ppt_w*1.125000"/>
                                              </p:val>
                                            </p:tav>
                                            <p:tav tm="100000">
                                              <p:val>
                                                <p:strVal val="#ppt_x"/>
                                              </p:val>
                                            </p:tav>
                                          </p:tavLst>
                                        </p:anim>
                                        <p:animEffect transition="in" filter="wipe(right)">
                                          <p:cBhvr>
                                            <p:cTn id="57" dur="500"/>
                                            <p:tgtEl>
                                              <p:spTgt spid="28"/>
                                            </p:tgtEl>
                                          </p:cBhvr>
                                        </p:animEffect>
                                      </p:childTnLst>
                                    </p:cTn>
                                  </p:par>
                                </p:childTnLst>
                              </p:cTn>
                            </p:par>
                            <p:par>
                              <p:cTn id="58" fill="hold">
                                <p:stCondLst>
                                  <p:cond delay="3000"/>
                                </p:stCondLst>
                                <p:childTnLst>
                                  <p:par>
                                    <p:cTn id="59" presetID="2" presetClass="entr" presetSubtype="4" fill="hold" grpId="0" nodeType="afterEffect" p14:presetBounceEnd="40000">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14:bounceEnd="40000">
                                          <p:cBhvr additive="base">
                                            <p:cTn id="61" dur="50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par>
                              <p:cTn id="63" fill="hold">
                                <p:stCondLst>
                                  <p:cond delay="3500"/>
                                </p:stCondLst>
                                <p:childTnLst>
                                  <p:par>
                                    <p:cTn id="64" presetID="12" presetClass="entr" presetSubtype="8"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p:tgtEl>
                                              <p:spTgt spid="21"/>
                                            </p:tgtEl>
                                            <p:attrNameLst>
                                              <p:attrName>ppt_x</p:attrName>
                                            </p:attrNameLst>
                                          </p:cBhvr>
                                          <p:tavLst>
                                            <p:tav tm="0">
                                              <p:val>
                                                <p:strVal val="#ppt_x-#ppt_w*1.125000"/>
                                              </p:val>
                                            </p:tav>
                                            <p:tav tm="100000">
                                              <p:val>
                                                <p:strVal val="#ppt_x"/>
                                              </p:val>
                                            </p:tav>
                                          </p:tavLst>
                                        </p:anim>
                                        <p:animEffect transition="in" filter="wipe(right)">
                                          <p:cBhvr>
                                            <p:cTn id="67" dur="500"/>
                                            <p:tgtEl>
                                              <p:spTgt spid="21"/>
                                            </p:tgtEl>
                                          </p:cBhvr>
                                        </p:animEffect>
                                      </p:childTnLst>
                                    </p:cTn>
                                  </p:par>
                                  <p:par>
                                    <p:cTn id="68" presetID="12" presetClass="entr" presetSubtype="8"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p:tgtEl>
                                              <p:spTgt spid="30"/>
                                            </p:tgtEl>
                                            <p:attrNameLst>
                                              <p:attrName>ppt_x</p:attrName>
                                            </p:attrNameLst>
                                          </p:cBhvr>
                                          <p:tavLst>
                                            <p:tav tm="0">
                                              <p:val>
                                                <p:strVal val="#ppt_x-#ppt_w*1.125000"/>
                                              </p:val>
                                            </p:tav>
                                            <p:tav tm="100000">
                                              <p:val>
                                                <p:strVal val="#ppt_x"/>
                                              </p:val>
                                            </p:tav>
                                          </p:tavLst>
                                        </p:anim>
                                        <p:animEffect transition="in" filter="wipe(right)">
                                          <p:cBhvr>
                                            <p:cTn id="71" dur="500"/>
                                            <p:tgtEl>
                                              <p:spTgt spid="30"/>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p:tgtEl>
                                              <p:spTgt spid="22"/>
                                            </p:tgtEl>
                                            <p:attrNameLst>
                                              <p:attrName>ppt_x</p:attrName>
                                            </p:attrNameLst>
                                          </p:cBhvr>
                                          <p:tavLst>
                                            <p:tav tm="0">
                                              <p:val>
                                                <p:strVal val="#ppt_x-#ppt_w*1.125000"/>
                                              </p:val>
                                            </p:tav>
                                            <p:tav tm="100000">
                                              <p:val>
                                                <p:strVal val="#ppt_x"/>
                                              </p:val>
                                            </p:tav>
                                          </p:tavLst>
                                        </p:anim>
                                        <p:animEffect transition="in" filter="wipe(right)">
                                          <p:cBhvr>
                                            <p:cTn id="75" dur="500"/>
                                            <p:tgtEl>
                                              <p:spTgt spid="22"/>
                                            </p:tgtEl>
                                          </p:cBhvr>
                                        </p:animEffect>
                                      </p:childTnLst>
                                    </p:cTn>
                                  </p:par>
                                </p:childTnLst>
                              </p:cTn>
                            </p:par>
                            <p:par>
                              <p:cTn id="76" fill="hold">
                                <p:stCondLst>
                                  <p:cond delay="4000"/>
                                </p:stCondLst>
                                <p:childTnLst>
                                  <p:par>
                                    <p:cTn id="77" presetID="2" presetClass="entr" presetSubtype="4" fill="hold" nodeType="afterEffect" p14:presetBounceEnd="40000">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14:bounceEnd="40000">
                                          <p:cBhvr additive="base">
                                            <p:cTn id="79" dur="5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12" presetClass="entr" presetSubtype="8" fill="hold" grpId="0" nodeType="after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p:tgtEl>
                                              <p:spTgt spid="23"/>
                                            </p:tgtEl>
                                            <p:attrNameLst>
                                              <p:attrName>ppt_x</p:attrName>
                                            </p:attrNameLst>
                                          </p:cBhvr>
                                          <p:tavLst>
                                            <p:tav tm="0">
                                              <p:val>
                                                <p:strVal val="#ppt_x-#ppt_w*1.125000"/>
                                              </p:val>
                                            </p:tav>
                                            <p:tav tm="100000">
                                              <p:val>
                                                <p:strVal val="#ppt_x"/>
                                              </p:val>
                                            </p:tav>
                                          </p:tavLst>
                                        </p:anim>
                                        <p:animEffect transition="in" filter="wipe(right)">
                                          <p:cBhvr>
                                            <p:cTn id="85" dur="500"/>
                                            <p:tgtEl>
                                              <p:spTgt spid="23"/>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 calcmode="lin" valueType="num">
                                          <p:cBhvr additive="base">
                                            <p:cTn id="88" dur="500"/>
                                            <p:tgtEl>
                                              <p:spTgt spid="24"/>
                                            </p:tgtEl>
                                            <p:attrNameLst>
                                              <p:attrName>ppt_x</p:attrName>
                                            </p:attrNameLst>
                                          </p:cBhvr>
                                          <p:tavLst>
                                            <p:tav tm="0">
                                              <p:val>
                                                <p:strVal val="#ppt_x-#ppt_w*1.125000"/>
                                              </p:val>
                                            </p:tav>
                                            <p:tav tm="100000">
                                              <p:val>
                                                <p:strVal val="#ppt_x"/>
                                              </p:val>
                                            </p:tav>
                                          </p:tavLst>
                                        </p:anim>
                                        <p:animEffect transition="in" filter="wipe(right)">
                                          <p:cBhvr>
                                            <p:cTn id="89" dur="500"/>
                                            <p:tgtEl>
                                              <p:spTgt spid="24"/>
                                            </p:tgtEl>
                                          </p:cBhvr>
                                        </p:animEffect>
                                      </p:childTnLst>
                                    </p:cTn>
                                  </p:par>
                                  <p:par>
                                    <p:cTn id="90" presetID="12" presetClass="entr" presetSubtype="2" fill="hold" nodeType="with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additive="base">
                                            <p:cTn id="92" dur="500"/>
                                            <p:tgtEl>
                                              <p:spTgt spid="31"/>
                                            </p:tgtEl>
                                            <p:attrNameLst>
                                              <p:attrName>ppt_x</p:attrName>
                                            </p:attrNameLst>
                                          </p:cBhvr>
                                          <p:tavLst>
                                            <p:tav tm="0">
                                              <p:val>
                                                <p:strVal val="#ppt_x+#ppt_w*1.125000"/>
                                              </p:val>
                                            </p:tav>
                                            <p:tav tm="100000">
                                              <p:val>
                                                <p:strVal val="#ppt_x"/>
                                              </p:val>
                                            </p:tav>
                                          </p:tavLst>
                                        </p:anim>
                                        <p:animEffect transition="in" filter="wipe(left)">
                                          <p:cBhvr>
                                            <p:cTn id="93" dur="500"/>
                                            <p:tgtEl>
                                              <p:spTgt spid="31"/>
                                            </p:tgtEl>
                                          </p:cBhvr>
                                        </p:animEffect>
                                      </p:childTnLst>
                                    </p:cTn>
                                  </p:par>
                                </p:childTnLst>
                              </p:cTn>
                            </p:par>
                            <p:par>
                              <p:cTn id="94" fill="hold">
                                <p:stCondLst>
                                  <p:cond delay="5000"/>
                                </p:stCondLst>
                                <p:childTnLst>
                                  <p:par>
                                    <p:cTn id="95" presetID="2" presetClass="entr" presetSubtype="4" fill="hold" grpId="0" nodeType="afterEffect" p14:presetBounceEnd="40000">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14:bounceEnd="40000">
                                          <p:cBhvr additive="base">
                                            <p:cTn id="97" dur="5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par>
                              <p:cTn id="99" fill="hold">
                                <p:stCondLst>
                                  <p:cond delay="5500"/>
                                </p:stCondLst>
                                <p:childTnLst>
                                  <p:par>
                                    <p:cTn id="100" presetID="12" presetClass="entr" presetSubtype="8" fill="hold" grpId="0" nodeType="afterEffect">
                                      <p:stCondLst>
                                        <p:cond delay="0"/>
                                      </p:stCondLst>
                                      <p:childTnLst>
                                        <p:set>
                                          <p:cBhvr>
                                            <p:cTn id="101" dur="1" fill="hold">
                                              <p:stCondLst>
                                                <p:cond delay="0"/>
                                              </p:stCondLst>
                                            </p:cTn>
                                            <p:tgtEl>
                                              <p:spTgt spid="25"/>
                                            </p:tgtEl>
                                            <p:attrNameLst>
                                              <p:attrName>style.visibility</p:attrName>
                                            </p:attrNameLst>
                                          </p:cBhvr>
                                          <p:to>
                                            <p:strVal val="visible"/>
                                          </p:to>
                                        </p:set>
                                        <p:anim calcmode="lin" valueType="num">
                                          <p:cBhvr additive="base">
                                            <p:cTn id="102" dur="500"/>
                                            <p:tgtEl>
                                              <p:spTgt spid="25"/>
                                            </p:tgtEl>
                                            <p:attrNameLst>
                                              <p:attrName>ppt_x</p:attrName>
                                            </p:attrNameLst>
                                          </p:cBhvr>
                                          <p:tavLst>
                                            <p:tav tm="0">
                                              <p:val>
                                                <p:strVal val="#ppt_x-#ppt_w*1.125000"/>
                                              </p:val>
                                            </p:tav>
                                            <p:tav tm="100000">
                                              <p:val>
                                                <p:strVal val="#ppt_x"/>
                                              </p:val>
                                            </p:tav>
                                          </p:tavLst>
                                        </p:anim>
                                        <p:animEffect transition="in" filter="wipe(right)">
                                          <p:cBhvr>
                                            <p:cTn id="103" dur="500"/>
                                            <p:tgtEl>
                                              <p:spTgt spid="25"/>
                                            </p:tgtEl>
                                          </p:cBhvr>
                                        </p:animEffect>
                                      </p:childTnLst>
                                    </p:cTn>
                                  </p:par>
                                  <p:par>
                                    <p:cTn id="104" presetID="12" presetClass="entr" presetSubtype="8" fill="hold" grpId="0" nodeType="withEffect">
                                      <p:stCondLst>
                                        <p:cond delay="0"/>
                                      </p:stCondLst>
                                      <p:childTnLst>
                                        <p:set>
                                          <p:cBhvr>
                                            <p:cTn id="105" dur="1" fill="hold">
                                              <p:stCondLst>
                                                <p:cond delay="0"/>
                                              </p:stCondLst>
                                            </p:cTn>
                                            <p:tgtEl>
                                              <p:spTgt spid="26"/>
                                            </p:tgtEl>
                                            <p:attrNameLst>
                                              <p:attrName>style.visibility</p:attrName>
                                            </p:attrNameLst>
                                          </p:cBhvr>
                                          <p:to>
                                            <p:strVal val="visible"/>
                                          </p:to>
                                        </p:set>
                                        <p:anim calcmode="lin" valueType="num">
                                          <p:cBhvr additive="base">
                                            <p:cTn id="106" dur="500"/>
                                            <p:tgtEl>
                                              <p:spTgt spid="26"/>
                                            </p:tgtEl>
                                            <p:attrNameLst>
                                              <p:attrName>ppt_x</p:attrName>
                                            </p:attrNameLst>
                                          </p:cBhvr>
                                          <p:tavLst>
                                            <p:tav tm="0">
                                              <p:val>
                                                <p:strVal val="#ppt_x-#ppt_w*1.125000"/>
                                              </p:val>
                                            </p:tav>
                                            <p:tav tm="100000">
                                              <p:val>
                                                <p:strVal val="#ppt_x"/>
                                              </p:val>
                                            </p:tav>
                                          </p:tavLst>
                                        </p:anim>
                                        <p:animEffect transition="in" filter="wipe(right)">
                                          <p:cBhvr>
                                            <p:cTn id="107" dur="500"/>
                                            <p:tgtEl>
                                              <p:spTgt spid="26"/>
                                            </p:tgtEl>
                                          </p:cBhvr>
                                        </p:animEffect>
                                      </p:childTnLst>
                                    </p:cTn>
                                  </p:par>
                                  <p:par>
                                    <p:cTn id="108" presetID="12" presetClass="entr" presetSubtype="2" fill="hold" nodeType="withEffect">
                                      <p:stCondLst>
                                        <p:cond delay="0"/>
                                      </p:stCondLst>
                                      <p:childTnLst>
                                        <p:set>
                                          <p:cBhvr>
                                            <p:cTn id="109" dur="1" fill="hold">
                                              <p:stCondLst>
                                                <p:cond delay="0"/>
                                              </p:stCondLst>
                                            </p:cTn>
                                            <p:tgtEl>
                                              <p:spTgt spid="32"/>
                                            </p:tgtEl>
                                            <p:attrNameLst>
                                              <p:attrName>style.visibility</p:attrName>
                                            </p:attrNameLst>
                                          </p:cBhvr>
                                          <p:to>
                                            <p:strVal val="visible"/>
                                          </p:to>
                                        </p:set>
                                        <p:anim calcmode="lin" valueType="num">
                                          <p:cBhvr additive="base">
                                            <p:cTn id="110" dur="500"/>
                                            <p:tgtEl>
                                              <p:spTgt spid="32"/>
                                            </p:tgtEl>
                                            <p:attrNameLst>
                                              <p:attrName>ppt_x</p:attrName>
                                            </p:attrNameLst>
                                          </p:cBhvr>
                                          <p:tavLst>
                                            <p:tav tm="0">
                                              <p:val>
                                                <p:strVal val="#ppt_x+#ppt_w*1.125000"/>
                                              </p:val>
                                            </p:tav>
                                            <p:tav tm="100000">
                                              <p:val>
                                                <p:strVal val="#ppt_x"/>
                                              </p:val>
                                            </p:tav>
                                          </p:tavLst>
                                        </p:anim>
                                        <p:animEffect transition="in" filter="wipe(left)">
                                          <p:cBhvr>
                                            <p:cTn id="1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right)">
                                          <p:cBhvr>
                                            <p:cTn id="13" dur="500"/>
                                            <p:tgtEl>
                                              <p:spTgt spid="15"/>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p:tgtEl>
                                              <p:spTgt spid="16"/>
                                            </p:tgtEl>
                                            <p:attrNameLst>
                                              <p:attrName>ppt_x</p:attrName>
                                            </p:attrNameLst>
                                          </p:cBhvr>
                                          <p:tavLst>
                                            <p:tav tm="0">
                                              <p:val>
                                                <p:strVal val="#ppt_x-#ppt_w*1.125000"/>
                                              </p:val>
                                            </p:tav>
                                            <p:tav tm="100000">
                                              <p:val>
                                                <p:strVal val="#ppt_x"/>
                                              </p:val>
                                            </p:tav>
                                          </p:tavLst>
                                        </p:anim>
                                        <p:animEffect transition="in" filter="wipe(right)">
                                          <p:cBhvr>
                                            <p:cTn id="17" dur="500"/>
                                            <p:tgtEl>
                                              <p:spTgt spid="16"/>
                                            </p:tgtEl>
                                          </p:cBhvr>
                                        </p:animEffect>
                                      </p:childTnLst>
                                    </p:cTn>
                                  </p:par>
                                  <p:par>
                                    <p:cTn id="18" presetID="12" presetClass="entr" presetSubtype="8"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p:tgtEl>
                                              <p:spTgt spid="27"/>
                                            </p:tgtEl>
                                            <p:attrNameLst>
                                              <p:attrName>ppt_x</p:attrName>
                                            </p:attrNameLst>
                                          </p:cBhvr>
                                          <p:tavLst>
                                            <p:tav tm="0">
                                              <p:val>
                                                <p:strVal val="#ppt_x-#ppt_w*1.125000"/>
                                              </p:val>
                                            </p:tav>
                                            <p:tav tm="100000">
                                              <p:val>
                                                <p:strVal val="#ppt_x"/>
                                              </p:val>
                                            </p:tav>
                                          </p:tavLst>
                                        </p:anim>
                                        <p:animEffect transition="in" filter="wipe(right)">
                                          <p:cBhvr>
                                            <p:cTn id="21" dur="500"/>
                                            <p:tgtEl>
                                              <p:spTgt spid="27"/>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ppt_x</p:attrName>
                                            </p:attrNameLst>
                                          </p:cBhvr>
                                          <p:tavLst>
                                            <p:tav tm="0">
                                              <p:val>
                                                <p:strVal val="#ppt_x-#ppt_w*1.125000"/>
                                              </p:val>
                                            </p:tav>
                                            <p:tav tm="100000">
                                              <p:val>
                                                <p:strVal val="#ppt_x"/>
                                              </p:val>
                                            </p:tav>
                                          </p:tavLst>
                                        </p:anim>
                                        <p:animEffect transition="in" filter="wipe(right)">
                                          <p:cBhvr>
                                            <p:cTn id="31" dur="500"/>
                                            <p:tgtEl>
                                              <p:spTgt spid="18"/>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p:tgtEl>
                                              <p:spTgt spid="29"/>
                                            </p:tgtEl>
                                            <p:attrNameLst>
                                              <p:attrName>ppt_x</p:attrName>
                                            </p:attrNameLst>
                                          </p:cBhvr>
                                          <p:tavLst>
                                            <p:tav tm="0">
                                              <p:val>
                                                <p:strVal val="#ppt_x-#ppt_w*1.125000"/>
                                              </p:val>
                                            </p:tav>
                                            <p:tav tm="100000">
                                              <p:val>
                                                <p:strVal val="#ppt_x"/>
                                              </p:val>
                                            </p:tav>
                                          </p:tavLst>
                                        </p:anim>
                                        <p:animEffect transition="in" filter="wipe(right)">
                                          <p:cBhvr>
                                            <p:cTn id="39" dur="500"/>
                                            <p:tgtEl>
                                              <p:spTgt spid="29"/>
                                            </p:tgtEl>
                                          </p:cBhvr>
                                        </p:animEffect>
                                      </p:childTnLst>
                                    </p:cTn>
                                  </p:par>
                                </p:childTnLst>
                              </p:cTn>
                            </p:par>
                            <p:par>
                              <p:cTn id="40" fill="hold">
                                <p:stCondLst>
                                  <p:cond delay="2000"/>
                                </p:stCondLst>
                                <p:childTnLst>
                                  <p:par>
                                    <p:cTn id="41" presetID="2" presetClass="entr" presetSubtype="4"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12" presetClass="entr" presetSubtype="8"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p:tgtEl>
                                              <p:spTgt spid="19"/>
                                            </p:tgtEl>
                                            <p:attrNameLst>
                                              <p:attrName>ppt_x</p:attrName>
                                            </p:attrNameLst>
                                          </p:cBhvr>
                                          <p:tavLst>
                                            <p:tav tm="0">
                                              <p:val>
                                                <p:strVal val="#ppt_x-#ppt_w*1.125000"/>
                                              </p:val>
                                            </p:tav>
                                            <p:tav tm="100000">
                                              <p:val>
                                                <p:strVal val="#ppt_x"/>
                                              </p:val>
                                            </p:tav>
                                          </p:tavLst>
                                        </p:anim>
                                        <p:animEffect transition="in" filter="wipe(right)">
                                          <p:cBhvr>
                                            <p:cTn id="49" dur="500"/>
                                            <p:tgtEl>
                                              <p:spTgt spid="19"/>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p:tgtEl>
                                              <p:spTgt spid="20"/>
                                            </p:tgtEl>
                                            <p:attrNameLst>
                                              <p:attrName>ppt_x</p:attrName>
                                            </p:attrNameLst>
                                          </p:cBhvr>
                                          <p:tavLst>
                                            <p:tav tm="0">
                                              <p:val>
                                                <p:strVal val="#ppt_x-#ppt_w*1.125000"/>
                                              </p:val>
                                            </p:tav>
                                            <p:tav tm="100000">
                                              <p:val>
                                                <p:strVal val="#ppt_x"/>
                                              </p:val>
                                            </p:tav>
                                          </p:tavLst>
                                        </p:anim>
                                        <p:animEffect transition="in" filter="wipe(right)">
                                          <p:cBhvr>
                                            <p:cTn id="53" dur="500"/>
                                            <p:tgtEl>
                                              <p:spTgt spid="20"/>
                                            </p:tgtEl>
                                          </p:cBhvr>
                                        </p:animEffect>
                                      </p:childTnLst>
                                    </p:cTn>
                                  </p:par>
                                  <p:par>
                                    <p:cTn id="54" presetID="12" presetClass="entr" presetSubtype="8"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p:tgtEl>
                                              <p:spTgt spid="28"/>
                                            </p:tgtEl>
                                            <p:attrNameLst>
                                              <p:attrName>ppt_x</p:attrName>
                                            </p:attrNameLst>
                                          </p:cBhvr>
                                          <p:tavLst>
                                            <p:tav tm="0">
                                              <p:val>
                                                <p:strVal val="#ppt_x-#ppt_w*1.125000"/>
                                              </p:val>
                                            </p:tav>
                                            <p:tav tm="100000">
                                              <p:val>
                                                <p:strVal val="#ppt_x"/>
                                              </p:val>
                                            </p:tav>
                                          </p:tavLst>
                                        </p:anim>
                                        <p:animEffect transition="in" filter="wipe(right)">
                                          <p:cBhvr>
                                            <p:cTn id="57" dur="500"/>
                                            <p:tgtEl>
                                              <p:spTgt spid="28"/>
                                            </p:tgtEl>
                                          </p:cBhvr>
                                        </p:animEffect>
                                      </p:childTnLst>
                                    </p:cTn>
                                  </p:par>
                                </p:childTnLst>
                              </p:cTn>
                            </p:par>
                            <p:par>
                              <p:cTn id="58" fill="hold">
                                <p:stCondLst>
                                  <p:cond delay="3000"/>
                                </p:stCondLst>
                                <p:childTnLst>
                                  <p:par>
                                    <p:cTn id="59" presetID="2" presetClass="entr" presetSubtype="4"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par>
                              <p:cTn id="63" fill="hold">
                                <p:stCondLst>
                                  <p:cond delay="3500"/>
                                </p:stCondLst>
                                <p:childTnLst>
                                  <p:par>
                                    <p:cTn id="64" presetID="12" presetClass="entr" presetSubtype="8"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p:tgtEl>
                                              <p:spTgt spid="21"/>
                                            </p:tgtEl>
                                            <p:attrNameLst>
                                              <p:attrName>ppt_x</p:attrName>
                                            </p:attrNameLst>
                                          </p:cBhvr>
                                          <p:tavLst>
                                            <p:tav tm="0">
                                              <p:val>
                                                <p:strVal val="#ppt_x-#ppt_w*1.125000"/>
                                              </p:val>
                                            </p:tav>
                                            <p:tav tm="100000">
                                              <p:val>
                                                <p:strVal val="#ppt_x"/>
                                              </p:val>
                                            </p:tav>
                                          </p:tavLst>
                                        </p:anim>
                                        <p:animEffect transition="in" filter="wipe(right)">
                                          <p:cBhvr>
                                            <p:cTn id="67" dur="500"/>
                                            <p:tgtEl>
                                              <p:spTgt spid="21"/>
                                            </p:tgtEl>
                                          </p:cBhvr>
                                        </p:animEffect>
                                      </p:childTnLst>
                                    </p:cTn>
                                  </p:par>
                                  <p:par>
                                    <p:cTn id="68" presetID="12" presetClass="entr" presetSubtype="8"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p:tgtEl>
                                              <p:spTgt spid="30"/>
                                            </p:tgtEl>
                                            <p:attrNameLst>
                                              <p:attrName>ppt_x</p:attrName>
                                            </p:attrNameLst>
                                          </p:cBhvr>
                                          <p:tavLst>
                                            <p:tav tm="0">
                                              <p:val>
                                                <p:strVal val="#ppt_x-#ppt_w*1.125000"/>
                                              </p:val>
                                            </p:tav>
                                            <p:tav tm="100000">
                                              <p:val>
                                                <p:strVal val="#ppt_x"/>
                                              </p:val>
                                            </p:tav>
                                          </p:tavLst>
                                        </p:anim>
                                        <p:animEffect transition="in" filter="wipe(right)">
                                          <p:cBhvr>
                                            <p:cTn id="71" dur="500"/>
                                            <p:tgtEl>
                                              <p:spTgt spid="30"/>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p:tgtEl>
                                              <p:spTgt spid="22"/>
                                            </p:tgtEl>
                                            <p:attrNameLst>
                                              <p:attrName>ppt_x</p:attrName>
                                            </p:attrNameLst>
                                          </p:cBhvr>
                                          <p:tavLst>
                                            <p:tav tm="0">
                                              <p:val>
                                                <p:strVal val="#ppt_x-#ppt_w*1.125000"/>
                                              </p:val>
                                            </p:tav>
                                            <p:tav tm="100000">
                                              <p:val>
                                                <p:strVal val="#ppt_x"/>
                                              </p:val>
                                            </p:tav>
                                          </p:tavLst>
                                        </p:anim>
                                        <p:animEffect transition="in" filter="wipe(right)">
                                          <p:cBhvr>
                                            <p:cTn id="75" dur="500"/>
                                            <p:tgtEl>
                                              <p:spTgt spid="22"/>
                                            </p:tgtEl>
                                          </p:cBhvr>
                                        </p:animEffect>
                                      </p:childTnLst>
                                    </p:cTn>
                                  </p:par>
                                </p:childTnLst>
                              </p:cTn>
                            </p:par>
                            <p:par>
                              <p:cTn id="76" fill="hold">
                                <p:stCondLst>
                                  <p:cond delay="4000"/>
                                </p:stCondLst>
                                <p:childTnLst>
                                  <p:par>
                                    <p:cTn id="77" presetID="2" presetClass="entr" presetSubtype="4" fill="hold" nodeType="after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ppt_x"/>
                                              </p:val>
                                            </p:tav>
                                            <p:tav tm="100000">
                                              <p:val>
                                                <p:strVal val="#ppt_x"/>
                                              </p:val>
                                            </p:tav>
                                          </p:tavLst>
                                        </p:anim>
                                        <p:anim calcmode="lin" valueType="num">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12" presetClass="entr" presetSubtype="8" fill="hold" grpId="0" nodeType="after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p:tgtEl>
                                              <p:spTgt spid="23"/>
                                            </p:tgtEl>
                                            <p:attrNameLst>
                                              <p:attrName>ppt_x</p:attrName>
                                            </p:attrNameLst>
                                          </p:cBhvr>
                                          <p:tavLst>
                                            <p:tav tm="0">
                                              <p:val>
                                                <p:strVal val="#ppt_x-#ppt_w*1.125000"/>
                                              </p:val>
                                            </p:tav>
                                            <p:tav tm="100000">
                                              <p:val>
                                                <p:strVal val="#ppt_x"/>
                                              </p:val>
                                            </p:tav>
                                          </p:tavLst>
                                        </p:anim>
                                        <p:animEffect transition="in" filter="wipe(right)">
                                          <p:cBhvr>
                                            <p:cTn id="85" dur="500"/>
                                            <p:tgtEl>
                                              <p:spTgt spid="23"/>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 calcmode="lin" valueType="num">
                                          <p:cBhvr additive="base">
                                            <p:cTn id="88" dur="500"/>
                                            <p:tgtEl>
                                              <p:spTgt spid="24"/>
                                            </p:tgtEl>
                                            <p:attrNameLst>
                                              <p:attrName>ppt_x</p:attrName>
                                            </p:attrNameLst>
                                          </p:cBhvr>
                                          <p:tavLst>
                                            <p:tav tm="0">
                                              <p:val>
                                                <p:strVal val="#ppt_x-#ppt_w*1.125000"/>
                                              </p:val>
                                            </p:tav>
                                            <p:tav tm="100000">
                                              <p:val>
                                                <p:strVal val="#ppt_x"/>
                                              </p:val>
                                            </p:tav>
                                          </p:tavLst>
                                        </p:anim>
                                        <p:animEffect transition="in" filter="wipe(right)">
                                          <p:cBhvr>
                                            <p:cTn id="89" dur="500"/>
                                            <p:tgtEl>
                                              <p:spTgt spid="24"/>
                                            </p:tgtEl>
                                          </p:cBhvr>
                                        </p:animEffect>
                                      </p:childTnLst>
                                    </p:cTn>
                                  </p:par>
                                  <p:par>
                                    <p:cTn id="90" presetID="12" presetClass="entr" presetSubtype="2" fill="hold" nodeType="with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additive="base">
                                            <p:cTn id="92" dur="500"/>
                                            <p:tgtEl>
                                              <p:spTgt spid="31"/>
                                            </p:tgtEl>
                                            <p:attrNameLst>
                                              <p:attrName>ppt_x</p:attrName>
                                            </p:attrNameLst>
                                          </p:cBhvr>
                                          <p:tavLst>
                                            <p:tav tm="0">
                                              <p:val>
                                                <p:strVal val="#ppt_x+#ppt_w*1.125000"/>
                                              </p:val>
                                            </p:tav>
                                            <p:tav tm="100000">
                                              <p:val>
                                                <p:strVal val="#ppt_x"/>
                                              </p:val>
                                            </p:tav>
                                          </p:tavLst>
                                        </p:anim>
                                        <p:animEffect transition="in" filter="wipe(left)">
                                          <p:cBhvr>
                                            <p:cTn id="93" dur="500"/>
                                            <p:tgtEl>
                                              <p:spTgt spid="31"/>
                                            </p:tgtEl>
                                          </p:cBhvr>
                                        </p:animEffect>
                                      </p:childTnLst>
                                    </p:cTn>
                                  </p:par>
                                </p:childTnLst>
                              </p:cTn>
                            </p:par>
                            <p:par>
                              <p:cTn id="94" fill="hold">
                                <p:stCondLst>
                                  <p:cond delay="5000"/>
                                </p:stCondLst>
                                <p:childTnLst>
                                  <p:par>
                                    <p:cTn id="95" presetID="2" presetClass="entr" presetSubtype="4" fill="hold" grpId="0" nodeType="after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par>
                              <p:cTn id="99" fill="hold">
                                <p:stCondLst>
                                  <p:cond delay="5500"/>
                                </p:stCondLst>
                                <p:childTnLst>
                                  <p:par>
                                    <p:cTn id="100" presetID="12" presetClass="entr" presetSubtype="8" fill="hold" grpId="0" nodeType="afterEffect">
                                      <p:stCondLst>
                                        <p:cond delay="0"/>
                                      </p:stCondLst>
                                      <p:childTnLst>
                                        <p:set>
                                          <p:cBhvr>
                                            <p:cTn id="101" dur="1" fill="hold">
                                              <p:stCondLst>
                                                <p:cond delay="0"/>
                                              </p:stCondLst>
                                            </p:cTn>
                                            <p:tgtEl>
                                              <p:spTgt spid="25"/>
                                            </p:tgtEl>
                                            <p:attrNameLst>
                                              <p:attrName>style.visibility</p:attrName>
                                            </p:attrNameLst>
                                          </p:cBhvr>
                                          <p:to>
                                            <p:strVal val="visible"/>
                                          </p:to>
                                        </p:set>
                                        <p:anim calcmode="lin" valueType="num">
                                          <p:cBhvr additive="base">
                                            <p:cTn id="102" dur="500"/>
                                            <p:tgtEl>
                                              <p:spTgt spid="25"/>
                                            </p:tgtEl>
                                            <p:attrNameLst>
                                              <p:attrName>ppt_x</p:attrName>
                                            </p:attrNameLst>
                                          </p:cBhvr>
                                          <p:tavLst>
                                            <p:tav tm="0">
                                              <p:val>
                                                <p:strVal val="#ppt_x-#ppt_w*1.125000"/>
                                              </p:val>
                                            </p:tav>
                                            <p:tav tm="100000">
                                              <p:val>
                                                <p:strVal val="#ppt_x"/>
                                              </p:val>
                                            </p:tav>
                                          </p:tavLst>
                                        </p:anim>
                                        <p:animEffect transition="in" filter="wipe(right)">
                                          <p:cBhvr>
                                            <p:cTn id="103" dur="500"/>
                                            <p:tgtEl>
                                              <p:spTgt spid="25"/>
                                            </p:tgtEl>
                                          </p:cBhvr>
                                        </p:animEffect>
                                      </p:childTnLst>
                                    </p:cTn>
                                  </p:par>
                                  <p:par>
                                    <p:cTn id="104" presetID="12" presetClass="entr" presetSubtype="8" fill="hold" grpId="0" nodeType="withEffect">
                                      <p:stCondLst>
                                        <p:cond delay="0"/>
                                      </p:stCondLst>
                                      <p:childTnLst>
                                        <p:set>
                                          <p:cBhvr>
                                            <p:cTn id="105" dur="1" fill="hold">
                                              <p:stCondLst>
                                                <p:cond delay="0"/>
                                              </p:stCondLst>
                                            </p:cTn>
                                            <p:tgtEl>
                                              <p:spTgt spid="26"/>
                                            </p:tgtEl>
                                            <p:attrNameLst>
                                              <p:attrName>style.visibility</p:attrName>
                                            </p:attrNameLst>
                                          </p:cBhvr>
                                          <p:to>
                                            <p:strVal val="visible"/>
                                          </p:to>
                                        </p:set>
                                        <p:anim calcmode="lin" valueType="num">
                                          <p:cBhvr additive="base">
                                            <p:cTn id="106" dur="500"/>
                                            <p:tgtEl>
                                              <p:spTgt spid="26"/>
                                            </p:tgtEl>
                                            <p:attrNameLst>
                                              <p:attrName>ppt_x</p:attrName>
                                            </p:attrNameLst>
                                          </p:cBhvr>
                                          <p:tavLst>
                                            <p:tav tm="0">
                                              <p:val>
                                                <p:strVal val="#ppt_x-#ppt_w*1.125000"/>
                                              </p:val>
                                            </p:tav>
                                            <p:tav tm="100000">
                                              <p:val>
                                                <p:strVal val="#ppt_x"/>
                                              </p:val>
                                            </p:tav>
                                          </p:tavLst>
                                        </p:anim>
                                        <p:animEffect transition="in" filter="wipe(right)">
                                          <p:cBhvr>
                                            <p:cTn id="107" dur="500"/>
                                            <p:tgtEl>
                                              <p:spTgt spid="26"/>
                                            </p:tgtEl>
                                          </p:cBhvr>
                                        </p:animEffect>
                                      </p:childTnLst>
                                    </p:cTn>
                                  </p:par>
                                  <p:par>
                                    <p:cTn id="108" presetID="12" presetClass="entr" presetSubtype="2" fill="hold" nodeType="withEffect">
                                      <p:stCondLst>
                                        <p:cond delay="0"/>
                                      </p:stCondLst>
                                      <p:childTnLst>
                                        <p:set>
                                          <p:cBhvr>
                                            <p:cTn id="109" dur="1" fill="hold">
                                              <p:stCondLst>
                                                <p:cond delay="0"/>
                                              </p:stCondLst>
                                            </p:cTn>
                                            <p:tgtEl>
                                              <p:spTgt spid="32"/>
                                            </p:tgtEl>
                                            <p:attrNameLst>
                                              <p:attrName>style.visibility</p:attrName>
                                            </p:attrNameLst>
                                          </p:cBhvr>
                                          <p:to>
                                            <p:strVal val="visible"/>
                                          </p:to>
                                        </p:set>
                                        <p:anim calcmode="lin" valueType="num">
                                          <p:cBhvr additive="base">
                                            <p:cTn id="110" dur="500"/>
                                            <p:tgtEl>
                                              <p:spTgt spid="32"/>
                                            </p:tgtEl>
                                            <p:attrNameLst>
                                              <p:attrName>ppt_x</p:attrName>
                                            </p:attrNameLst>
                                          </p:cBhvr>
                                          <p:tavLst>
                                            <p:tav tm="0">
                                              <p:val>
                                                <p:strVal val="#ppt_x+#ppt_w*1.125000"/>
                                              </p:val>
                                            </p:tav>
                                            <p:tav tm="100000">
                                              <p:val>
                                                <p:strVal val="#ppt_x"/>
                                              </p:val>
                                            </p:tav>
                                          </p:tavLst>
                                        </p:anim>
                                        <p:animEffect transition="in" filter="wipe(left)">
                                          <p:cBhvr>
                                            <p:cTn id="1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明 年 工 作 计 划</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AutoShape 14"/>
          <p:cNvSpPr>
            <a:spLocks noChangeArrowheads="1"/>
          </p:cNvSpPr>
          <p:nvPr/>
        </p:nvSpPr>
        <p:spPr bwMode="auto">
          <a:xfrm>
            <a:off x="7092280" y="1651160"/>
            <a:ext cx="1800200" cy="3077766"/>
          </a:xfrm>
          <a:prstGeom prst="roundRect">
            <a:avLst>
              <a:gd name="adj" fmla="val 16667"/>
            </a:avLst>
          </a:prstGeom>
          <a:noFill/>
          <a:ln w="25400">
            <a:solidFill>
              <a:schemeClr val="tx1"/>
            </a:solidFill>
            <a:prstDash val="sysDot"/>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endParaRPr lang="zh-CN" altLang="en-US">
              <a:latin typeface="微软雅黑" panose="020B0503020204020204" pitchFamily="34" charset="-122"/>
              <a:ea typeface="微软雅黑" panose="020B0503020204020204" pitchFamily="34" charset="-122"/>
            </a:endParaRPr>
          </a:p>
        </p:txBody>
      </p:sp>
      <p:sp>
        <p:nvSpPr>
          <p:cNvPr id="4" name="Oval 53"/>
          <p:cNvSpPr>
            <a:spLocks noChangeArrowheads="1"/>
          </p:cNvSpPr>
          <p:nvPr/>
        </p:nvSpPr>
        <p:spPr bwMode="auto">
          <a:xfrm>
            <a:off x="7585269" y="1275606"/>
            <a:ext cx="720000" cy="720000"/>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grpSp>
        <p:nvGrpSpPr>
          <p:cNvPr id="5" name="组合 1"/>
          <p:cNvGrpSpPr/>
          <p:nvPr/>
        </p:nvGrpSpPr>
        <p:grpSpPr>
          <a:xfrm>
            <a:off x="1907704" y="1197786"/>
            <a:ext cx="4175854" cy="3573567"/>
            <a:chOff x="1243649" y="1306887"/>
            <a:chExt cx="6153580" cy="5266736"/>
          </a:xfrm>
          <a:solidFill>
            <a:srgbClr val="0070C0"/>
          </a:solidFill>
        </p:grpSpPr>
        <p:sp>
          <p:nvSpPr>
            <p:cNvPr id="6" name="任意多边形 5"/>
            <p:cNvSpPr/>
            <p:nvPr/>
          </p:nvSpPr>
          <p:spPr bwMode="gray">
            <a:xfrm>
              <a:off x="3611263" y="4109462"/>
              <a:ext cx="1445846" cy="1188744"/>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7" name="任意多边形 6"/>
            <p:cNvSpPr/>
            <p:nvPr/>
          </p:nvSpPr>
          <p:spPr bwMode="gray">
            <a:xfrm>
              <a:off x="3608512" y="4113168"/>
              <a:ext cx="1255281" cy="1188744"/>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8" name="Freeform 5"/>
            <p:cNvSpPr/>
            <p:nvPr/>
          </p:nvSpPr>
          <p:spPr bwMode="invGray">
            <a:xfrm>
              <a:off x="4833464" y="6269641"/>
              <a:ext cx="338010" cy="303982"/>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9" name="Freeform 7"/>
            <p:cNvSpPr/>
            <p:nvPr/>
          </p:nvSpPr>
          <p:spPr bwMode="invGray">
            <a:xfrm>
              <a:off x="6048382" y="1306887"/>
              <a:ext cx="1348847" cy="1318392"/>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10" name="Freeform 8"/>
            <p:cNvSpPr/>
            <p:nvPr/>
          </p:nvSpPr>
          <p:spPr bwMode="invGray">
            <a:xfrm>
              <a:off x="6183905" y="2321297"/>
              <a:ext cx="1012431" cy="759953"/>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11" name="Freeform 9"/>
            <p:cNvSpPr/>
            <p:nvPr/>
          </p:nvSpPr>
          <p:spPr bwMode="gray">
            <a:xfrm>
              <a:off x="5970258" y="2743112"/>
              <a:ext cx="722254" cy="74629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12" name="Freeform 10"/>
            <p:cNvSpPr/>
            <p:nvPr/>
          </p:nvSpPr>
          <p:spPr bwMode="gray">
            <a:xfrm>
              <a:off x="5420195" y="2912183"/>
              <a:ext cx="674426" cy="1016116"/>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13" name="Freeform 14"/>
            <p:cNvSpPr/>
            <p:nvPr/>
          </p:nvSpPr>
          <p:spPr bwMode="gray">
            <a:xfrm>
              <a:off x="5601956" y="3578210"/>
              <a:ext cx="830672" cy="548190"/>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14" name="Freeform 18"/>
            <p:cNvSpPr/>
            <p:nvPr/>
          </p:nvSpPr>
          <p:spPr bwMode="gray">
            <a:xfrm>
              <a:off x="5801255" y="5016146"/>
              <a:ext cx="522957" cy="698475"/>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15" name="Freeform 26"/>
            <p:cNvSpPr/>
            <p:nvPr/>
          </p:nvSpPr>
          <p:spPr bwMode="gray">
            <a:xfrm>
              <a:off x="5495133" y="4771935"/>
              <a:ext cx="585138" cy="80777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16" name="Freeform 29"/>
            <p:cNvSpPr/>
            <p:nvPr/>
          </p:nvSpPr>
          <p:spPr bwMode="gray">
            <a:xfrm>
              <a:off x="5601956" y="4107616"/>
              <a:ext cx="583544" cy="729213"/>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17" name="Freeform 28"/>
            <p:cNvSpPr/>
            <p:nvPr/>
          </p:nvSpPr>
          <p:spPr bwMode="gray">
            <a:xfrm>
              <a:off x="4852596" y="4321086"/>
              <a:ext cx="935901" cy="60454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18" name="Freeform 27"/>
            <p:cNvSpPr/>
            <p:nvPr/>
          </p:nvSpPr>
          <p:spPr bwMode="gray">
            <a:xfrm>
              <a:off x="4911588" y="4771935"/>
              <a:ext cx="676017" cy="792402"/>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19" name="Freeform 19"/>
            <p:cNvSpPr/>
            <p:nvPr/>
          </p:nvSpPr>
          <p:spPr bwMode="gray">
            <a:xfrm>
              <a:off x="5004061" y="5455039"/>
              <a:ext cx="967790" cy="72750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20" name="Freeform 20"/>
            <p:cNvSpPr/>
            <p:nvPr/>
          </p:nvSpPr>
          <p:spPr bwMode="gray">
            <a:xfrm>
              <a:off x="4359932" y="5318416"/>
              <a:ext cx="953441" cy="72750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21" name="Freeform 30"/>
            <p:cNvSpPr/>
            <p:nvPr/>
          </p:nvSpPr>
          <p:spPr bwMode="gray">
            <a:xfrm>
              <a:off x="5082188" y="3880482"/>
              <a:ext cx="722255" cy="681397"/>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22" name="Freeform 31"/>
            <p:cNvSpPr/>
            <p:nvPr/>
          </p:nvSpPr>
          <p:spPr bwMode="invGray">
            <a:xfrm>
              <a:off x="5070914" y="3261692"/>
              <a:ext cx="477043" cy="865912"/>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23" name="Freeform 35"/>
            <p:cNvSpPr/>
            <p:nvPr/>
          </p:nvSpPr>
          <p:spPr bwMode="invGray">
            <a:xfrm>
              <a:off x="3763633" y="1368366"/>
              <a:ext cx="2727987" cy="2348171"/>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24" name="Freeform 32"/>
            <p:cNvSpPr/>
            <p:nvPr/>
          </p:nvSpPr>
          <p:spPr bwMode="gray">
            <a:xfrm>
              <a:off x="4560824" y="3410851"/>
              <a:ext cx="615432" cy="1151031"/>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25" name="Freeform 33"/>
            <p:cNvSpPr/>
            <p:nvPr/>
          </p:nvSpPr>
          <p:spPr bwMode="invGray">
            <a:xfrm>
              <a:off x="4451051" y="3426220"/>
              <a:ext cx="336414" cy="592594"/>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26" name="Freeform 34"/>
            <p:cNvSpPr/>
            <p:nvPr/>
          </p:nvSpPr>
          <p:spPr bwMode="invGray">
            <a:xfrm>
              <a:off x="3242270" y="2837041"/>
              <a:ext cx="1642212" cy="1589924"/>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27" name="Freeform 25"/>
            <p:cNvSpPr/>
            <p:nvPr/>
          </p:nvSpPr>
          <p:spPr bwMode="invGray">
            <a:xfrm>
              <a:off x="2768740" y="3289598"/>
              <a:ext cx="1503502" cy="1168109"/>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28" name="Freeform 21"/>
            <p:cNvSpPr/>
            <p:nvPr/>
          </p:nvSpPr>
          <p:spPr bwMode="invGray">
            <a:xfrm>
              <a:off x="4269050" y="4910264"/>
              <a:ext cx="707906" cy="669441"/>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29" name="Freeform 22"/>
            <p:cNvSpPr/>
            <p:nvPr/>
          </p:nvSpPr>
          <p:spPr bwMode="invGray">
            <a:xfrm>
              <a:off x="3470267" y="4864152"/>
              <a:ext cx="1090557" cy="1166402"/>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30" name="Freeform 23"/>
            <p:cNvSpPr/>
            <p:nvPr/>
          </p:nvSpPr>
          <p:spPr bwMode="invGray">
            <a:xfrm>
              <a:off x="1434242" y="3515021"/>
              <a:ext cx="2318231" cy="1485753"/>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31" name="Freeform 36"/>
            <p:cNvSpPr/>
            <p:nvPr/>
          </p:nvSpPr>
          <p:spPr bwMode="invGray">
            <a:xfrm>
              <a:off x="1243649" y="1752611"/>
              <a:ext cx="2437809" cy="1953679"/>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32" name="Freeform 15"/>
            <p:cNvSpPr/>
            <p:nvPr/>
          </p:nvSpPr>
          <p:spPr bwMode="gray">
            <a:xfrm>
              <a:off x="5775183" y="4018695"/>
              <a:ext cx="689204" cy="606406"/>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33" name="Freeform 17"/>
            <p:cNvSpPr/>
            <p:nvPr/>
          </p:nvSpPr>
          <p:spPr bwMode="gray">
            <a:xfrm>
              <a:off x="6032438" y="4575543"/>
              <a:ext cx="459183" cy="561854"/>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34" name="Freeform 37"/>
            <p:cNvSpPr/>
            <p:nvPr/>
          </p:nvSpPr>
          <p:spPr bwMode="invGray">
            <a:xfrm>
              <a:off x="6324213" y="5349159"/>
              <a:ext cx="243939" cy="488419"/>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35" name="Freeform 13"/>
            <p:cNvSpPr/>
            <p:nvPr/>
          </p:nvSpPr>
          <p:spPr bwMode="gray">
            <a:xfrm>
              <a:off x="5755018" y="3304970"/>
              <a:ext cx="65370" cy="76850"/>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36" name="Freeform 11"/>
            <p:cNvSpPr/>
            <p:nvPr/>
          </p:nvSpPr>
          <p:spPr bwMode="gray">
            <a:xfrm>
              <a:off x="5616311" y="3170055"/>
              <a:ext cx="216836" cy="242502"/>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37" name="Freeform 12"/>
            <p:cNvSpPr/>
            <p:nvPr/>
          </p:nvSpPr>
          <p:spPr bwMode="gray">
            <a:xfrm>
              <a:off x="5755019" y="3289597"/>
              <a:ext cx="170600" cy="228839"/>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sp>
          <p:nvSpPr>
            <p:cNvPr id="38" name="Freeform 16"/>
            <p:cNvSpPr/>
            <p:nvPr/>
          </p:nvSpPr>
          <p:spPr bwMode="invGray">
            <a:xfrm>
              <a:off x="6338552" y="4502101"/>
              <a:ext cx="122767" cy="104175"/>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prstClr val="black"/>
                </a:solidFill>
                <a:latin typeface="微软雅黑" panose="020B0503020204020204" pitchFamily="34" charset="-122"/>
                <a:ea typeface="微软雅黑" panose="020B0503020204020204" pitchFamily="34" charset="-122"/>
              </a:endParaRPr>
            </a:p>
          </p:txBody>
        </p:sp>
      </p:grpSp>
      <p:sp>
        <p:nvSpPr>
          <p:cNvPr id="39" name="Text Box 15"/>
          <p:cNvSpPr txBox="1">
            <a:spLocks noChangeArrowheads="1"/>
          </p:cNvSpPr>
          <p:nvPr/>
        </p:nvSpPr>
        <p:spPr bwMode="auto">
          <a:xfrm>
            <a:off x="7534679" y="1416315"/>
            <a:ext cx="850795"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添加</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rPr>
              <a:t>标题</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40" name="Rectangle 16"/>
          <p:cNvSpPr>
            <a:spLocks noChangeArrowheads="1"/>
          </p:cNvSpPr>
          <p:nvPr/>
        </p:nvSpPr>
        <p:spPr bwMode="auto">
          <a:xfrm>
            <a:off x="7200292" y="2221561"/>
            <a:ext cx="1584176" cy="260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100" dirty="0">
                <a:latin typeface="微软雅黑" panose="020B0503020204020204" pitchFamily="34" charset="-122"/>
                <a:ea typeface="微软雅黑" panose="020B0503020204020204" pitchFamily="34" charset="-122"/>
              </a:rPr>
              <a:t>添加文本内容添加文本内容添加文本内容添加文本添加文本内容添加文本内容添加文本内容添加文本添加文本内容添加文本内容添加文本添加文本内容添加文本内容添加文本</a:t>
            </a:r>
            <a:endParaRPr lang="zh-CN" altLang="en-US" sz="1100" dirty="0">
              <a:latin typeface="微软雅黑" panose="020B0503020204020204" pitchFamily="34" charset="-122"/>
              <a:ea typeface="微软雅黑" panose="020B0503020204020204" pitchFamily="34" charset="-122"/>
            </a:endParaRPr>
          </a:p>
          <a:p>
            <a:pPr>
              <a:lnSpc>
                <a:spcPct val="150000"/>
              </a:lnSpc>
            </a:pPr>
            <a:endParaRPr lang="zh-CN" altLang="en-US" sz="1100" dirty="0">
              <a:latin typeface="微软雅黑" panose="020B0503020204020204" pitchFamily="34" charset="-122"/>
              <a:ea typeface="微软雅黑" panose="020B0503020204020204" pitchFamily="34" charset="-122"/>
            </a:endParaRPr>
          </a:p>
          <a:p>
            <a:pPr>
              <a:lnSpc>
                <a:spcPct val="150000"/>
              </a:lnSpc>
            </a:pPr>
            <a:endParaRPr lang="en-US" altLang="zh-CN" sz="1100" dirty="0">
              <a:latin typeface="微软雅黑" panose="020B0503020204020204" pitchFamily="34" charset="-122"/>
              <a:ea typeface="微软雅黑" panose="020B0503020204020204" pitchFamily="34" charset="-122"/>
            </a:endParaRPr>
          </a:p>
        </p:txBody>
      </p:sp>
      <p:sp>
        <p:nvSpPr>
          <p:cNvPr id="41" name="Line 548"/>
          <p:cNvSpPr>
            <a:spLocks noChangeShapeType="1"/>
          </p:cNvSpPr>
          <p:nvPr/>
        </p:nvSpPr>
        <p:spPr bwMode="auto">
          <a:xfrm flipV="1">
            <a:off x="5623427" y="2809548"/>
            <a:ext cx="1350345" cy="0"/>
          </a:xfrm>
          <a:prstGeom prst="line">
            <a:avLst/>
          </a:prstGeom>
          <a:noFill/>
          <a:ln w="1270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42" name="Line 548"/>
          <p:cNvSpPr>
            <a:spLocks noChangeShapeType="1"/>
          </p:cNvSpPr>
          <p:nvPr/>
        </p:nvSpPr>
        <p:spPr bwMode="auto">
          <a:xfrm flipV="1">
            <a:off x="5623427" y="3134588"/>
            <a:ext cx="1350345" cy="0"/>
          </a:xfrm>
          <a:prstGeom prst="line">
            <a:avLst/>
          </a:prstGeom>
          <a:noFill/>
          <a:ln w="1270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43" name="Line 548"/>
          <p:cNvSpPr>
            <a:spLocks noChangeShapeType="1"/>
          </p:cNvSpPr>
          <p:nvPr/>
        </p:nvSpPr>
        <p:spPr bwMode="auto">
          <a:xfrm flipV="1">
            <a:off x="5623427" y="3458438"/>
            <a:ext cx="1350345" cy="0"/>
          </a:xfrm>
          <a:prstGeom prst="line">
            <a:avLst/>
          </a:prstGeom>
          <a:noFill/>
          <a:ln w="1270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44" name="Line 548"/>
          <p:cNvSpPr>
            <a:spLocks noChangeShapeType="1"/>
          </p:cNvSpPr>
          <p:nvPr/>
        </p:nvSpPr>
        <p:spPr bwMode="auto">
          <a:xfrm flipV="1">
            <a:off x="5569843" y="3835866"/>
            <a:ext cx="1403929" cy="0"/>
          </a:xfrm>
          <a:prstGeom prst="line">
            <a:avLst/>
          </a:prstGeom>
          <a:noFill/>
          <a:ln w="1270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45" name="Rectangle 23"/>
          <p:cNvSpPr>
            <a:spLocks noChangeArrowheads="1"/>
          </p:cNvSpPr>
          <p:nvPr/>
        </p:nvSpPr>
        <p:spPr bwMode="auto">
          <a:xfrm>
            <a:off x="5868144" y="2501176"/>
            <a:ext cx="102645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dirty="0">
                <a:latin typeface="微软雅黑" panose="020B0503020204020204" pitchFamily="34" charset="-122"/>
                <a:ea typeface="微软雅黑" panose="020B0503020204020204" pitchFamily="34" charset="-122"/>
              </a:rPr>
              <a:t>添加文本内容</a:t>
            </a:r>
            <a:endParaRPr lang="zh-CN" altLang="en-US" sz="1100" dirty="0">
              <a:latin typeface="微软雅黑" panose="020B0503020204020204" pitchFamily="34" charset="-122"/>
              <a:ea typeface="微软雅黑" panose="020B0503020204020204" pitchFamily="34" charset="-122"/>
            </a:endParaRPr>
          </a:p>
        </p:txBody>
      </p:sp>
      <p:sp>
        <p:nvSpPr>
          <p:cNvPr id="46" name="Rectangle 24"/>
          <p:cNvSpPr>
            <a:spLocks noChangeArrowheads="1"/>
          </p:cNvSpPr>
          <p:nvPr/>
        </p:nvSpPr>
        <p:spPr bwMode="auto">
          <a:xfrm>
            <a:off x="5868144" y="2864316"/>
            <a:ext cx="102645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a:latin typeface="微软雅黑" panose="020B0503020204020204" pitchFamily="34" charset="-122"/>
                <a:ea typeface="微软雅黑" panose="020B0503020204020204" pitchFamily="34" charset="-122"/>
              </a:rPr>
              <a:t>添加文本内容</a:t>
            </a:r>
            <a:endParaRPr lang="zh-CN" altLang="en-US" sz="1100">
              <a:latin typeface="微软雅黑" panose="020B0503020204020204" pitchFamily="34" charset="-122"/>
              <a:ea typeface="微软雅黑" panose="020B0503020204020204" pitchFamily="34" charset="-122"/>
            </a:endParaRPr>
          </a:p>
        </p:txBody>
      </p:sp>
      <p:sp>
        <p:nvSpPr>
          <p:cNvPr id="47" name="Rectangle 25"/>
          <p:cNvSpPr>
            <a:spLocks noChangeArrowheads="1"/>
          </p:cNvSpPr>
          <p:nvPr/>
        </p:nvSpPr>
        <p:spPr bwMode="auto">
          <a:xfrm>
            <a:off x="5868144" y="3188166"/>
            <a:ext cx="102645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a:latin typeface="微软雅黑" panose="020B0503020204020204" pitchFamily="34" charset="-122"/>
                <a:ea typeface="微软雅黑" panose="020B0503020204020204" pitchFamily="34" charset="-122"/>
              </a:rPr>
              <a:t>添加文本内容</a:t>
            </a:r>
            <a:endParaRPr lang="zh-CN" altLang="en-US" sz="1100">
              <a:latin typeface="微软雅黑" panose="020B0503020204020204" pitchFamily="34" charset="-122"/>
              <a:ea typeface="微软雅黑" panose="020B0503020204020204" pitchFamily="34" charset="-122"/>
            </a:endParaRPr>
          </a:p>
        </p:txBody>
      </p:sp>
      <p:sp>
        <p:nvSpPr>
          <p:cNvPr id="48" name="Rectangle 26"/>
          <p:cNvSpPr>
            <a:spLocks noChangeArrowheads="1"/>
          </p:cNvSpPr>
          <p:nvPr/>
        </p:nvSpPr>
        <p:spPr bwMode="auto">
          <a:xfrm>
            <a:off x="5868144" y="3565595"/>
            <a:ext cx="102645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a:latin typeface="微软雅黑" panose="020B0503020204020204" pitchFamily="34" charset="-122"/>
                <a:ea typeface="微软雅黑" panose="020B0503020204020204" pitchFamily="34" charset="-122"/>
              </a:rPr>
              <a:t>添加文本内容</a:t>
            </a:r>
            <a:endParaRPr lang="zh-CN" altLang="en-US" sz="1100">
              <a:latin typeface="微软雅黑" panose="020B0503020204020204" pitchFamily="34" charset="-122"/>
              <a:ea typeface="微软雅黑" panose="020B0503020204020204" pitchFamily="34" charset="-122"/>
            </a:endParaRPr>
          </a:p>
        </p:txBody>
      </p:sp>
      <p:pic>
        <p:nvPicPr>
          <p:cNvPr id="49" name="圆角矩形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724228">
            <a:off x="4860148" y="2434490"/>
            <a:ext cx="161925" cy="157183"/>
          </a:xfrm>
          <a:prstGeom prst="rect">
            <a:avLst/>
          </a:prstGeom>
          <a:noFill/>
          <a:extLst>
            <a:ext uri="{909E8E84-426E-40DD-AFC4-6F175D3DCCD1}">
              <a14:hiddenFill xmlns:a14="http://schemas.microsoft.com/office/drawing/2010/main">
                <a:solidFill>
                  <a:srgbClr val="FFFFFF"/>
                </a:solidFill>
              </a14:hiddenFill>
            </a:ext>
          </a:extLst>
        </p:spPr>
      </p:pic>
      <p:pic>
        <p:nvPicPr>
          <p:cNvPr id="50" name="圆角矩形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724228">
            <a:off x="4973272" y="3298884"/>
            <a:ext cx="161925" cy="157183"/>
          </a:xfrm>
          <a:prstGeom prst="rect">
            <a:avLst/>
          </a:prstGeom>
          <a:noFill/>
          <a:extLst>
            <a:ext uri="{909E8E84-426E-40DD-AFC4-6F175D3DCCD1}">
              <a14:hiddenFill xmlns:a14="http://schemas.microsoft.com/office/drawing/2010/main">
                <a:solidFill>
                  <a:srgbClr val="FFFFFF"/>
                </a:solidFill>
              </a14:hiddenFill>
            </a:ext>
          </a:extLst>
        </p:spPr>
      </p:pic>
      <p:pic>
        <p:nvPicPr>
          <p:cNvPr id="51" name="圆角矩形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724228">
            <a:off x="5242388" y="3514387"/>
            <a:ext cx="161925" cy="157183"/>
          </a:xfrm>
          <a:prstGeom prst="rect">
            <a:avLst/>
          </a:prstGeom>
          <a:noFill/>
          <a:extLst>
            <a:ext uri="{909E8E84-426E-40DD-AFC4-6F175D3DCCD1}">
              <a14:hiddenFill xmlns:a14="http://schemas.microsoft.com/office/drawing/2010/main">
                <a:solidFill>
                  <a:srgbClr val="FFFFFF"/>
                </a:solidFill>
              </a14:hiddenFill>
            </a:ext>
          </a:extLst>
        </p:spPr>
      </p:pic>
      <p:pic>
        <p:nvPicPr>
          <p:cNvPr id="52" name="圆角矩形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724228">
            <a:off x="4918496" y="4054931"/>
            <a:ext cx="161925" cy="157183"/>
          </a:xfrm>
          <a:prstGeom prst="rect">
            <a:avLst/>
          </a:prstGeom>
          <a:noFill/>
          <a:extLst>
            <a:ext uri="{909E8E84-426E-40DD-AFC4-6F175D3DCCD1}">
              <a14:hiddenFill xmlns:a14="http://schemas.microsoft.com/office/drawing/2010/main">
                <a:solidFill>
                  <a:srgbClr val="FFFFFF"/>
                </a:solidFill>
              </a14:hiddenFill>
            </a:ext>
          </a:extLst>
        </p:spPr>
      </p:pic>
      <p:sp>
        <p:nvSpPr>
          <p:cNvPr id="53" name="Line 548"/>
          <p:cNvSpPr>
            <a:spLocks noChangeShapeType="1"/>
          </p:cNvSpPr>
          <p:nvPr/>
        </p:nvSpPr>
        <p:spPr bwMode="auto">
          <a:xfrm>
            <a:off x="4975643" y="2540467"/>
            <a:ext cx="647784" cy="269081"/>
          </a:xfrm>
          <a:prstGeom prst="line">
            <a:avLst/>
          </a:prstGeom>
          <a:noFill/>
          <a:ln w="1270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54" name="Line 548"/>
          <p:cNvSpPr>
            <a:spLocks noChangeShapeType="1"/>
          </p:cNvSpPr>
          <p:nvPr/>
        </p:nvSpPr>
        <p:spPr bwMode="auto">
          <a:xfrm flipV="1">
            <a:off x="5082813" y="3134588"/>
            <a:ext cx="540614" cy="269081"/>
          </a:xfrm>
          <a:prstGeom prst="line">
            <a:avLst/>
          </a:prstGeom>
          <a:noFill/>
          <a:ln w="1270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55" name="Line 548"/>
          <p:cNvSpPr>
            <a:spLocks noChangeShapeType="1"/>
          </p:cNvSpPr>
          <p:nvPr/>
        </p:nvSpPr>
        <p:spPr bwMode="auto">
          <a:xfrm flipV="1">
            <a:off x="5029229" y="3835866"/>
            <a:ext cx="540614" cy="323850"/>
          </a:xfrm>
          <a:prstGeom prst="line">
            <a:avLst/>
          </a:prstGeom>
          <a:noFill/>
          <a:ln w="1270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56" name="Line 548"/>
          <p:cNvSpPr>
            <a:spLocks noChangeShapeType="1"/>
          </p:cNvSpPr>
          <p:nvPr/>
        </p:nvSpPr>
        <p:spPr bwMode="auto">
          <a:xfrm flipV="1">
            <a:off x="5353120" y="3458438"/>
            <a:ext cx="270307" cy="161925"/>
          </a:xfrm>
          <a:prstGeom prst="line">
            <a:avLst/>
          </a:prstGeom>
          <a:noFill/>
          <a:ln w="1270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2000"/>
                                        <p:tgtEl>
                                          <p:spTgt spid="5"/>
                                        </p:tgtEl>
                                      </p:cBhvr>
                                    </p:animEffect>
                                  </p:childTnLst>
                                </p:cTn>
                              </p:par>
                            </p:childTnLst>
                          </p:cTn>
                        </p:par>
                        <p:par>
                          <p:cTn id="8" fill="hold">
                            <p:stCondLst>
                              <p:cond delay="2000"/>
                            </p:stCondLst>
                            <p:childTnLst>
                              <p:par>
                                <p:cTn id="9" presetID="29"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p:cTn id="11" dur="1000" fill="hold"/>
                                        <p:tgtEl>
                                          <p:spTgt spid="49"/>
                                        </p:tgtEl>
                                        <p:attrNameLst>
                                          <p:attrName>ppt_x</p:attrName>
                                        </p:attrNameLst>
                                      </p:cBhvr>
                                      <p:tavLst>
                                        <p:tav tm="0">
                                          <p:val>
                                            <p:strVal val="#ppt_x-.2"/>
                                          </p:val>
                                        </p:tav>
                                        <p:tav tm="100000">
                                          <p:val>
                                            <p:strVal val="#ppt_x"/>
                                          </p:val>
                                        </p:tav>
                                      </p:tavLst>
                                    </p:anim>
                                    <p:anim calcmode="lin" valueType="num">
                                      <p:cBhvr>
                                        <p:cTn id="12" dur="1000" fill="hold"/>
                                        <p:tgtEl>
                                          <p:spTgt spid="49"/>
                                        </p:tgtEl>
                                        <p:attrNameLst>
                                          <p:attrName>ppt_y</p:attrName>
                                        </p:attrNameLst>
                                      </p:cBhvr>
                                      <p:tavLst>
                                        <p:tav tm="0">
                                          <p:val>
                                            <p:strVal val="#ppt_y"/>
                                          </p:val>
                                        </p:tav>
                                        <p:tav tm="100000">
                                          <p:val>
                                            <p:strVal val="#ppt_y"/>
                                          </p:val>
                                        </p:tav>
                                      </p:tavLst>
                                    </p:anim>
                                    <p:animEffect transition="in" filter="wipe(right)" prLst="gradientSize: 0.1">
                                      <p:cBhvr>
                                        <p:cTn id="13" dur="1000"/>
                                        <p:tgtEl>
                                          <p:spTgt spid="49"/>
                                        </p:tgtEl>
                                      </p:cBhvr>
                                    </p:animEffect>
                                  </p:childTnLst>
                                </p:cTn>
                              </p:par>
                              <p:par>
                                <p:cTn id="14" presetID="29"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p:cTn id="16" dur="1000" fill="hold"/>
                                        <p:tgtEl>
                                          <p:spTgt spid="50"/>
                                        </p:tgtEl>
                                        <p:attrNameLst>
                                          <p:attrName>ppt_x</p:attrName>
                                        </p:attrNameLst>
                                      </p:cBhvr>
                                      <p:tavLst>
                                        <p:tav tm="0">
                                          <p:val>
                                            <p:strVal val="#ppt_x-.2"/>
                                          </p:val>
                                        </p:tav>
                                        <p:tav tm="100000">
                                          <p:val>
                                            <p:strVal val="#ppt_x"/>
                                          </p:val>
                                        </p:tav>
                                      </p:tavLst>
                                    </p:anim>
                                    <p:anim calcmode="lin" valueType="num">
                                      <p:cBhvr>
                                        <p:cTn id="17" dur="1000" fill="hold"/>
                                        <p:tgtEl>
                                          <p:spTgt spid="50"/>
                                        </p:tgtEl>
                                        <p:attrNameLst>
                                          <p:attrName>ppt_y</p:attrName>
                                        </p:attrNameLst>
                                      </p:cBhvr>
                                      <p:tavLst>
                                        <p:tav tm="0">
                                          <p:val>
                                            <p:strVal val="#ppt_y"/>
                                          </p:val>
                                        </p:tav>
                                        <p:tav tm="100000">
                                          <p:val>
                                            <p:strVal val="#ppt_y"/>
                                          </p:val>
                                        </p:tav>
                                      </p:tavLst>
                                    </p:anim>
                                    <p:animEffect transition="in" filter="wipe(right)" prLst="gradientSize: 0.1">
                                      <p:cBhvr>
                                        <p:cTn id="18" dur="1000"/>
                                        <p:tgtEl>
                                          <p:spTgt spid="50"/>
                                        </p:tgtEl>
                                      </p:cBhvr>
                                    </p:animEffect>
                                  </p:childTnLst>
                                </p:cTn>
                              </p:par>
                              <p:par>
                                <p:cTn id="19" presetID="29"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1000" fill="hold"/>
                                        <p:tgtEl>
                                          <p:spTgt spid="52"/>
                                        </p:tgtEl>
                                        <p:attrNameLst>
                                          <p:attrName>ppt_x</p:attrName>
                                        </p:attrNameLst>
                                      </p:cBhvr>
                                      <p:tavLst>
                                        <p:tav tm="0">
                                          <p:val>
                                            <p:strVal val="#ppt_x-.2"/>
                                          </p:val>
                                        </p:tav>
                                        <p:tav tm="100000">
                                          <p:val>
                                            <p:strVal val="#ppt_x"/>
                                          </p:val>
                                        </p:tav>
                                      </p:tavLst>
                                    </p:anim>
                                    <p:anim calcmode="lin" valueType="num">
                                      <p:cBhvr>
                                        <p:cTn id="22" dur="1000" fill="hold"/>
                                        <p:tgtEl>
                                          <p:spTgt spid="52"/>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2"/>
                                        </p:tgtEl>
                                      </p:cBhvr>
                                    </p:animEffect>
                                  </p:childTnLst>
                                </p:cTn>
                              </p:par>
                              <p:par>
                                <p:cTn id="24" presetID="29"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p:cTn id="26" dur="1000" fill="hold"/>
                                        <p:tgtEl>
                                          <p:spTgt spid="51"/>
                                        </p:tgtEl>
                                        <p:attrNameLst>
                                          <p:attrName>ppt_x</p:attrName>
                                        </p:attrNameLst>
                                      </p:cBhvr>
                                      <p:tavLst>
                                        <p:tav tm="0">
                                          <p:val>
                                            <p:strVal val="#ppt_x-.2"/>
                                          </p:val>
                                        </p:tav>
                                        <p:tav tm="100000">
                                          <p:val>
                                            <p:strVal val="#ppt_x"/>
                                          </p:val>
                                        </p:tav>
                                      </p:tavLst>
                                    </p:anim>
                                    <p:anim calcmode="lin" valueType="num">
                                      <p:cBhvr>
                                        <p:cTn id="27" dur="1000" fill="hold"/>
                                        <p:tgtEl>
                                          <p:spTgt spid="51"/>
                                        </p:tgtEl>
                                        <p:attrNameLst>
                                          <p:attrName>ppt_y</p:attrName>
                                        </p:attrNameLst>
                                      </p:cBhvr>
                                      <p:tavLst>
                                        <p:tav tm="0">
                                          <p:val>
                                            <p:strVal val="#ppt_y"/>
                                          </p:val>
                                        </p:tav>
                                        <p:tav tm="100000">
                                          <p:val>
                                            <p:strVal val="#ppt_y"/>
                                          </p:val>
                                        </p:tav>
                                      </p:tavLst>
                                    </p:anim>
                                    <p:animEffect transition="in" filter="wipe(right)" prLst="gradientSize: 0.1">
                                      <p:cBhvr>
                                        <p:cTn id="28" dur="1000"/>
                                        <p:tgtEl>
                                          <p:spTgt spid="51"/>
                                        </p:tgtEl>
                                      </p:cBhvr>
                                    </p:animEffect>
                                  </p:childTnLst>
                                </p:cTn>
                              </p:par>
                            </p:childTnLst>
                          </p:cTn>
                        </p:par>
                        <p:par>
                          <p:cTn id="29" fill="hold">
                            <p:stCondLst>
                              <p:cond delay="3000"/>
                            </p:stCondLst>
                            <p:childTnLst>
                              <p:par>
                                <p:cTn id="30" presetID="18" presetClass="entr" presetSubtype="6"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strips(downRight)">
                                      <p:cBhvr>
                                        <p:cTn id="32" dur="500"/>
                                        <p:tgtEl>
                                          <p:spTgt spid="53"/>
                                        </p:tgtEl>
                                      </p:cBhvr>
                                    </p:animEffect>
                                  </p:childTnLst>
                                </p:cTn>
                              </p:par>
                              <p:par>
                                <p:cTn id="33" presetID="18" presetClass="entr" presetSubtype="6"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strips(downRight)">
                                      <p:cBhvr>
                                        <p:cTn id="35" dur="500"/>
                                        <p:tgtEl>
                                          <p:spTgt spid="41"/>
                                        </p:tgtEl>
                                      </p:cBhvr>
                                    </p:animEffect>
                                  </p:childTnLst>
                                </p:cTn>
                              </p:par>
                            </p:childTnLst>
                          </p:cTn>
                        </p:par>
                        <p:par>
                          <p:cTn id="36" fill="hold">
                            <p:stCondLst>
                              <p:cond delay="35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45"/>
                                        </p:tgtEl>
                                        <p:attrNameLst>
                                          <p:attrName>style.visibility</p:attrName>
                                        </p:attrNameLst>
                                      </p:cBhvr>
                                      <p:to>
                                        <p:strVal val="visible"/>
                                      </p:to>
                                    </p:set>
                                    <p:anim calcmode="lin" valueType="num">
                                      <p:cBhvr>
                                        <p:cTn id="39"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45"/>
                                        </p:tgtEl>
                                        <p:attrNameLst>
                                          <p:attrName>ppt_y</p:attrName>
                                        </p:attrNameLst>
                                      </p:cBhvr>
                                      <p:tavLst>
                                        <p:tav tm="0">
                                          <p:val>
                                            <p:strVal val="#ppt_y"/>
                                          </p:val>
                                        </p:tav>
                                        <p:tav tm="100000">
                                          <p:val>
                                            <p:strVal val="#ppt_y"/>
                                          </p:val>
                                        </p:tav>
                                      </p:tavLst>
                                    </p:anim>
                                    <p:anim calcmode="lin" valueType="num">
                                      <p:cBhvr>
                                        <p:cTn id="41"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45"/>
                                        </p:tgtEl>
                                      </p:cBhvr>
                                    </p:animEffect>
                                  </p:childTnLst>
                                </p:cTn>
                              </p:par>
                            </p:childTnLst>
                          </p:cTn>
                        </p:par>
                        <p:par>
                          <p:cTn id="44" fill="hold">
                            <p:stCondLst>
                              <p:cond delay="4250"/>
                            </p:stCondLst>
                            <p:childTnLst>
                              <p:par>
                                <p:cTn id="45" presetID="18" presetClass="entr" presetSubtype="6"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strips(downRight)">
                                      <p:cBhvr>
                                        <p:cTn id="47" dur="500"/>
                                        <p:tgtEl>
                                          <p:spTgt spid="54"/>
                                        </p:tgtEl>
                                      </p:cBhvr>
                                    </p:animEffect>
                                  </p:childTnLst>
                                </p:cTn>
                              </p:par>
                              <p:par>
                                <p:cTn id="48" presetID="18" presetClass="entr" presetSubtype="6"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strips(downRight)">
                                      <p:cBhvr>
                                        <p:cTn id="50" dur="500"/>
                                        <p:tgtEl>
                                          <p:spTgt spid="42"/>
                                        </p:tgtEl>
                                      </p:cBhvr>
                                    </p:animEffect>
                                  </p:childTnLst>
                                </p:cTn>
                              </p:par>
                            </p:childTnLst>
                          </p:cTn>
                        </p:par>
                        <p:par>
                          <p:cTn id="51" fill="hold">
                            <p:stCondLst>
                              <p:cond delay="4750"/>
                            </p:stCondLst>
                            <p:childTnLst>
                              <p:par>
                                <p:cTn id="52" presetID="41" presetClass="entr" presetSubtype="0" fill="hold" nodeType="afterEffect">
                                  <p:stCondLst>
                                    <p:cond delay="0"/>
                                  </p:stCondLst>
                                  <p:iterate type="lt">
                                    <p:tmPct val="10000"/>
                                  </p:iterate>
                                  <p:childTnLst>
                                    <p:set>
                                      <p:cBhvr>
                                        <p:cTn id="53" dur="1" fill="hold">
                                          <p:stCondLst>
                                            <p:cond delay="0"/>
                                          </p:stCondLst>
                                        </p:cTn>
                                        <p:tgtEl>
                                          <p:spTgt spid="46">
                                            <p:txEl>
                                              <p:pRg st="0" end="0"/>
                                            </p:txEl>
                                          </p:spTgt>
                                        </p:tgtEl>
                                        <p:attrNameLst>
                                          <p:attrName>style.visibility</p:attrName>
                                        </p:attrNameLst>
                                      </p:cBhvr>
                                      <p:to>
                                        <p:strVal val="visible"/>
                                      </p:to>
                                    </p:set>
                                    <p:anim calcmode="lin" valueType="num">
                                      <p:cBhvr>
                                        <p:cTn id="54" dur="500" fill="hold"/>
                                        <p:tgtEl>
                                          <p:spTgt spid="4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46">
                                            <p:txEl>
                                              <p:pRg st="0" end="0"/>
                                            </p:txEl>
                                          </p:spTgt>
                                        </p:tgtEl>
                                        <p:attrNameLst>
                                          <p:attrName>ppt_y</p:attrName>
                                        </p:attrNameLst>
                                      </p:cBhvr>
                                      <p:tavLst>
                                        <p:tav tm="0">
                                          <p:val>
                                            <p:strVal val="#ppt_y"/>
                                          </p:val>
                                        </p:tav>
                                        <p:tav tm="100000">
                                          <p:val>
                                            <p:strVal val="#ppt_y"/>
                                          </p:val>
                                        </p:tav>
                                      </p:tavLst>
                                    </p:anim>
                                    <p:anim calcmode="lin" valueType="num">
                                      <p:cBhvr>
                                        <p:cTn id="56" dur="500" fill="hold"/>
                                        <p:tgtEl>
                                          <p:spTgt spid="4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4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46">
                                            <p:txEl>
                                              <p:pRg st="0" end="0"/>
                                            </p:txEl>
                                          </p:spTgt>
                                        </p:tgtEl>
                                      </p:cBhvr>
                                    </p:animEffect>
                                  </p:childTnLst>
                                </p:cTn>
                              </p:par>
                            </p:childTnLst>
                          </p:cTn>
                        </p:par>
                        <p:par>
                          <p:cTn id="59" fill="hold">
                            <p:stCondLst>
                              <p:cond delay="5500"/>
                            </p:stCondLst>
                            <p:childTnLst>
                              <p:par>
                                <p:cTn id="60" presetID="18" presetClass="entr" presetSubtype="6" fill="hold" grpId="0" nodeType="after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strips(downRight)">
                                      <p:cBhvr>
                                        <p:cTn id="62" dur="500"/>
                                        <p:tgtEl>
                                          <p:spTgt spid="56"/>
                                        </p:tgtEl>
                                      </p:cBhvr>
                                    </p:animEffect>
                                  </p:childTnLst>
                                </p:cTn>
                              </p:par>
                              <p:par>
                                <p:cTn id="63" presetID="18" presetClass="entr" presetSubtype="6"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strips(downRight)">
                                      <p:cBhvr>
                                        <p:cTn id="65" dur="500"/>
                                        <p:tgtEl>
                                          <p:spTgt spid="43"/>
                                        </p:tgtEl>
                                      </p:cBhvr>
                                    </p:animEffect>
                                  </p:childTnLst>
                                </p:cTn>
                              </p:par>
                            </p:childTnLst>
                          </p:cTn>
                        </p:par>
                        <p:par>
                          <p:cTn id="66" fill="hold">
                            <p:stCondLst>
                              <p:cond delay="600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47"/>
                                        </p:tgtEl>
                                        <p:attrNameLst>
                                          <p:attrName>style.visibility</p:attrName>
                                        </p:attrNameLst>
                                      </p:cBhvr>
                                      <p:to>
                                        <p:strVal val="visible"/>
                                      </p:to>
                                    </p:set>
                                    <p:anim calcmode="lin" valueType="num">
                                      <p:cBhvr>
                                        <p:cTn id="69"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47"/>
                                        </p:tgtEl>
                                        <p:attrNameLst>
                                          <p:attrName>ppt_y</p:attrName>
                                        </p:attrNameLst>
                                      </p:cBhvr>
                                      <p:tavLst>
                                        <p:tav tm="0">
                                          <p:val>
                                            <p:strVal val="#ppt_y"/>
                                          </p:val>
                                        </p:tav>
                                        <p:tav tm="100000">
                                          <p:val>
                                            <p:strVal val="#ppt_y"/>
                                          </p:val>
                                        </p:tav>
                                      </p:tavLst>
                                    </p:anim>
                                    <p:anim calcmode="lin" valueType="num">
                                      <p:cBhvr>
                                        <p:cTn id="71"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47"/>
                                        </p:tgtEl>
                                      </p:cBhvr>
                                    </p:animEffect>
                                  </p:childTnLst>
                                </p:cTn>
                              </p:par>
                            </p:childTnLst>
                          </p:cTn>
                        </p:par>
                        <p:par>
                          <p:cTn id="74" fill="hold">
                            <p:stCondLst>
                              <p:cond delay="6750"/>
                            </p:stCondLst>
                            <p:childTnLst>
                              <p:par>
                                <p:cTn id="75" presetID="18" presetClass="entr" presetSubtype="6" fill="hold" grpId="0" nodeType="after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strips(downRight)">
                                      <p:cBhvr>
                                        <p:cTn id="77" dur="500"/>
                                        <p:tgtEl>
                                          <p:spTgt spid="55"/>
                                        </p:tgtEl>
                                      </p:cBhvr>
                                    </p:animEffect>
                                  </p:childTnLst>
                                </p:cTn>
                              </p:par>
                              <p:par>
                                <p:cTn id="78" presetID="18" presetClass="entr" presetSubtype="6"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strips(downRight)">
                                      <p:cBhvr>
                                        <p:cTn id="80" dur="500"/>
                                        <p:tgtEl>
                                          <p:spTgt spid="44"/>
                                        </p:tgtEl>
                                      </p:cBhvr>
                                    </p:animEffect>
                                  </p:childTnLst>
                                </p:cTn>
                              </p:par>
                            </p:childTnLst>
                          </p:cTn>
                        </p:par>
                        <p:par>
                          <p:cTn id="81" fill="hold">
                            <p:stCondLst>
                              <p:cond delay="7250"/>
                            </p:stCondLst>
                            <p:childTnLst>
                              <p:par>
                                <p:cTn id="82" presetID="41" presetClass="entr" presetSubtype="0" fill="hold" grpId="0" nodeType="afterEffect">
                                  <p:stCondLst>
                                    <p:cond delay="0"/>
                                  </p:stCondLst>
                                  <p:iterate type="lt">
                                    <p:tmPct val="10000"/>
                                  </p:iterate>
                                  <p:childTnLst>
                                    <p:set>
                                      <p:cBhvr>
                                        <p:cTn id="83" dur="1" fill="hold">
                                          <p:stCondLst>
                                            <p:cond delay="0"/>
                                          </p:stCondLst>
                                        </p:cTn>
                                        <p:tgtEl>
                                          <p:spTgt spid="48"/>
                                        </p:tgtEl>
                                        <p:attrNameLst>
                                          <p:attrName>style.visibility</p:attrName>
                                        </p:attrNameLst>
                                      </p:cBhvr>
                                      <p:to>
                                        <p:strVal val="visible"/>
                                      </p:to>
                                    </p:set>
                                    <p:anim calcmode="lin" valueType="num">
                                      <p:cBhvr>
                                        <p:cTn id="84" dur="500" fill="hold"/>
                                        <p:tgtEl>
                                          <p:spTgt spid="48"/>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48"/>
                                        </p:tgtEl>
                                        <p:attrNameLst>
                                          <p:attrName>ppt_y</p:attrName>
                                        </p:attrNameLst>
                                      </p:cBhvr>
                                      <p:tavLst>
                                        <p:tav tm="0">
                                          <p:val>
                                            <p:strVal val="#ppt_y"/>
                                          </p:val>
                                        </p:tav>
                                        <p:tav tm="100000">
                                          <p:val>
                                            <p:strVal val="#ppt_y"/>
                                          </p:val>
                                        </p:tav>
                                      </p:tavLst>
                                    </p:anim>
                                    <p:anim calcmode="lin" valueType="num">
                                      <p:cBhvr>
                                        <p:cTn id="86" dur="500" fill="hold"/>
                                        <p:tgtEl>
                                          <p:spTgt spid="48"/>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48"/>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48"/>
                                        </p:tgtEl>
                                      </p:cBhvr>
                                    </p:animEffect>
                                  </p:childTnLst>
                                </p:cTn>
                              </p:par>
                              <p:par>
                                <p:cTn id="89" presetID="52"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Scale>
                                      <p:cBhvr>
                                        <p:cTn id="91"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3"/>
                                        </p:tgtEl>
                                        <p:attrNameLst>
                                          <p:attrName>ppt_x</p:attrName>
                                          <p:attrName>ppt_y</p:attrName>
                                        </p:attrNameLst>
                                      </p:cBhvr>
                                    </p:animMotion>
                                    <p:animEffect transition="in" filter="fade">
                                      <p:cBhvr>
                                        <p:cTn id="93" dur="1000"/>
                                        <p:tgtEl>
                                          <p:spTgt spid="3"/>
                                        </p:tgtEl>
                                      </p:cBhvr>
                                    </p:animEffect>
                                  </p:childTnLst>
                                </p:cTn>
                              </p:par>
                            </p:childTnLst>
                          </p:cTn>
                        </p:par>
                        <p:par>
                          <p:cTn id="94" fill="hold">
                            <p:stCondLst>
                              <p:cond delay="8250"/>
                            </p:stCondLst>
                            <p:childTnLst>
                              <p:par>
                                <p:cTn id="95" presetID="18" presetClass="entr" presetSubtype="12" fill="hold" nodeType="after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strips(downLeft)">
                                      <p:cBhvr>
                                        <p:cTn id="97" dur="500"/>
                                        <p:tgtEl>
                                          <p:spTgt spid="4"/>
                                        </p:tgtEl>
                                      </p:cBhvr>
                                    </p:animEffect>
                                  </p:childTnLst>
                                </p:cTn>
                              </p:par>
                            </p:childTnLst>
                          </p:cTn>
                        </p:par>
                        <p:par>
                          <p:cTn id="98" fill="hold">
                            <p:stCondLst>
                              <p:cond delay="8750"/>
                            </p:stCondLst>
                            <p:childTnLst>
                              <p:par>
                                <p:cTn id="99" presetID="49" presetClass="entr" presetSubtype="0" decel="100000" fill="hold" grpId="0" nodeType="afterEffect">
                                  <p:stCondLst>
                                    <p:cond delay="0"/>
                                  </p:stCondLst>
                                  <p:childTnLst>
                                    <p:set>
                                      <p:cBhvr>
                                        <p:cTn id="100" dur="1" fill="hold">
                                          <p:stCondLst>
                                            <p:cond delay="0"/>
                                          </p:stCondLst>
                                        </p:cTn>
                                        <p:tgtEl>
                                          <p:spTgt spid="39"/>
                                        </p:tgtEl>
                                        <p:attrNameLst>
                                          <p:attrName>style.visibility</p:attrName>
                                        </p:attrNameLst>
                                      </p:cBhvr>
                                      <p:to>
                                        <p:strVal val="visible"/>
                                      </p:to>
                                    </p:set>
                                    <p:anim calcmode="lin" valueType="num">
                                      <p:cBhvr>
                                        <p:cTn id="101" dur="500" fill="hold"/>
                                        <p:tgtEl>
                                          <p:spTgt spid="39"/>
                                        </p:tgtEl>
                                        <p:attrNameLst>
                                          <p:attrName>ppt_w</p:attrName>
                                        </p:attrNameLst>
                                      </p:cBhvr>
                                      <p:tavLst>
                                        <p:tav tm="0">
                                          <p:val>
                                            <p:fltVal val="0"/>
                                          </p:val>
                                        </p:tav>
                                        <p:tav tm="100000">
                                          <p:val>
                                            <p:strVal val="#ppt_w"/>
                                          </p:val>
                                        </p:tav>
                                      </p:tavLst>
                                    </p:anim>
                                    <p:anim calcmode="lin" valueType="num">
                                      <p:cBhvr>
                                        <p:cTn id="102" dur="500" fill="hold"/>
                                        <p:tgtEl>
                                          <p:spTgt spid="39"/>
                                        </p:tgtEl>
                                        <p:attrNameLst>
                                          <p:attrName>ppt_h</p:attrName>
                                        </p:attrNameLst>
                                      </p:cBhvr>
                                      <p:tavLst>
                                        <p:tav tm="0">
                                          <p:val>
                                            <p:fltVal val="0"/>
                                          </p:val>
                                        </p:tav>
                                        <p:tav tm="100000">
                                          <p:val>
                                            <p:strVal val="#ppt_h"/>
                                          </p:val>
                                        </p:tav>
                                      </p:tavLst>
                                    </p:anim>
                                    <p:anim calcmode="lin" valueType="num">
                                      <p:cBhvr>
                                        <p:cTn id="103" dur="500" fill="hold"/>
                                        <p:tgtEl>
                                          <p:spTgt spid="39"/>
                                        </p:tgtEl>
                                        <p:attrNameLst>
                                          <p:attrName>style.rotation</p:attrName>
                                        </p:attrNameLst>
                                      </p:cBhvr>
                                      <p:tavLst>
                                        <p:tav tm="0">
                                          <p:val>
                                            <p:fltVal val="360"/>
                                          </p:val>
                                        </p:tav>
                                        <p:tav tm="100000">
                                          <p:val>
                                            <p:fltVal val="0"/>
                                          </p:val>
                                        </p:tav>
                                      </p:tavLst>
                                    </p:anim>
                                    <p:animEffect transition="in" filter="fade">
                                      <p:cBhvr>
                                        <p:cTn id="104" dur="500"/>
                                        <p:tgtEl>
                                          <p:spTgt spid="39"/>
                                        </p:tgtEl>
                                      </p:cBhvr>
                                    </p:animEffect>
                                  </p:childTnLst>
                                </p:cTn>
                              </p:par>
                            </p:childTnLst>
                          </p:cTn>
                        </p:par>
                        <p:par>
                          <p:cTn id="105" fill="hold">
                            <p:stCondLst>
                              <p:cond delay="9250"/>
                            </p:stCondLst>
                            <p:childTnLst>
                              <p:par>
                                <p:cTn id="106" presetID="29" presetClass="entr" presetSubtype="0" fill="hold" grpId="0" nodeType="after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p:cTn id="108" dur="1000" fill="hold"/>
                                        <p:tgtEl>
                                          <p:spTgt spid="40"/>
                                        </p:tgtEl>
                                        <p:attrNameLst>
                                          <p:attrName>ppt_x</p:attrName>
                                        </p:attrNameLst>
                                      </p:cBhvr>
                                      <p:tavLst>
                                        <p:tav tm="0">
                                          <p:val>
                                            <p:strVal val="#ppt_x-.2"/>
                                          </p:val>
                                        </p:tav>
                                        <p:tav tm="100000">
                                          <p:val>
                                            <p:strVal val="#ppt_x"/>
                                          </p:val>
                                        </p:tav>
                                      </p:tavLst>
                                    </p:anim>
                                    <p:anim calcmode="lin" valueType="num">
                                      <p:cBhvr>
                                        <p:cTn id="109" dur="10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110"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9" grpId="0"/>
      <p:bldP spid="40" grpId="0"/>
      <p:bldP spid="41" grpId="0" animBg="1"/>
      <p:bldP spid="42" grpId="0" animBg="1"/>
      <p:bldP spid="43" grpId="0" animBg="1"/>
      <p:bldP spid="44" grpId="0" animBg="1"/>
      <p:bldP spid="45" grpId="0"/>
      <p:bldP spid="47" grpId="0"/>
      <p:bldP spid="48" grpId="0"/>
      <p:bldP spid="53" grpId="0" animBg="1"/>
      <p:bldP spid="54" grpId="0" animBg="1"/>
      <p:bldP spid="55" grpId="0" animBg="1"/>
      <p:bldP spid="5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明 年 工 作 计 划</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 name="Group 3"/>
          <p:cNvGrpSpPr/>
          <p:nvPr/>
        </p:nvGrpSpPr>
        <p:grpSpPr bwMode="auto">
          <a:xfrm>
            <a:off x="2037524" y="1474607"/>
            <a:ext cx="4379219" cy="2891359"/>
            <a:chOff x="0" y="0"/>
            <a:chExt cx="5166566" cy="3409678"/>
          </a:xfrm>
        </p:grpSpPr>
        <p:sp>
          <p:nvSpPr>
            <p:cNvPr id="5" name="椭圆 2"/>
            <p:cNvSpPr/>
            <p:nvPr/>
          </p:nvSpPr>
          <p:spPr bwMode="auto">
            <a:xfrm rot="1748642">
              <a:off x="0" y="0"/>
              <a:ext cx="2211234" cy="2230539"/>
            </a:xfrm>
            <a:custGeom>
              <a:avLst/>
              <a:gdLst>
                <a:gd name="T0" fmla="*/ 2997604 w 2997604"/>
                <a:gd name="T1" fmla="*/ 1790780 h 3024336"/>
                <a:gd name="T2" fmla="*/ 1512168 w 2997604"/>
                <a:gd name="T3" fmla="*/ 3024336 h 3024336"/>
                <a:gd name="T4" fmla="*/ 0 w 2997604"/>
                <a:gd name="T5" fmla="*/ 1512168 h 3024336"/>
                <a:gd name="T6" fmla="*/ 1512168 w 2997604"/>
                <a:gd name="T7" fmla="*/ 0 h 3024336"/>
                <a:gd name="T8" fmla="*/ 1764196 w 2997604"/>
                <a:gd name="T9" fmla="*/ 22675 h 3024336"/>
              </a:gdLst>
              <a:ahLst/>
              <a:cxnLst>
                <a:cxn ang="0">
                  <a:pos x="T0" y="T1"/>
                </a:cxn>
                <a:cxn ang="0">
                  <a:pos x="T2" y="T3"/>
                </a:cxn>
                <a:cxn ang="0">
                  <a:pos x="T4" y="T5"/>
                </a:cxn>
                <a:cxn ang="0">
                  <a:pos x="T6" y="T7"/>
                </a:cxn>
                <a:cxn ang="0">
                  <a:pos x="T8" y="T9"/>
                </a:cxn>
              </a:cxnLst>
              <a:rect l="0" t="0" r="r" b="b"/>
              <a:pathLst>
                <a:path w="2997604" h="3024336">
                  <a:moveTo>
                    <a:pt x="2997604" y="1790780"/>
                  </a:moveTo>
                  <a:cubicBezTo>
                    <a:pt x="2867846" y="2492941"/>
                    <a:pt x="2252064" y="3024336"/>
                    <a:pt x="1512168" y="3024336"/>
                  </a:cubicBezTo>
                  <a:cubicBezTo>
                    <a:pt x="677021" y="3024336"/>
                    <a:pt x="0" y="2347315"/>
                    <a:pt x="0" y="1512168"/>
                  </a:cubicBezTo>
                  <a:cubicBezTo>
                    <a:pt x="0" y="677021"/>
                    <a:pt x="677021" y="0"/>
                    <a:pt x="1512168" y="0"/>
                  </a:cubicBezTo>
                  <a:cubicBezTo>
                    <a:pt x="1598138" y="0"/>
                    <a:pt x="1682432" y="7174"/>
                    <a:pt x="1764196" y="22675"/>
                  </a:cubicBezTo>
                </a:path>
              </a:pathLst>
            </a:custGeom>
            <a:noFill/>
            <a:ln w="25400" cap="flat" cmpd="sng">
              <a:solidFill>
                <a:schemeClr val="tx1">
                  <a:lumMod val="65000"/>
                  <a:lumOff val="35000"/>
                </a:schemeClr>
              </a:solidFill>
              <a:prstDash val="sysDash"/>
              <a:round/>
              <a:tailEnd type="triangle" w="lg" len="lg"/>
            </a:ln>
            <a:extLst>
              <a:ext uri="{909E8E84-426E-40DD-AFC4-6F175D3DCCD1}">
                <a14:hiddenFill xmlns:a14="http://schemas.microsoft.com/office/drawing/2010/main">
                  <a:solidFill>
                    <a:srgbClr val="FFFFFF"/>
                  </a:solidFill>
                </a14:hiddenFill>
              </a:ext>
            </a:extLst>
          </p:spPr>
          <p:txBody>
            <a:bodyPr lIns="68580" tIns="34290" rIns="68580" bIns="34290" anchor="ctr"/>
            <a:lstStyle/>
            <a:p>
              <a:endParaRPr lang="zh-CN" altLang="en-US"/>
            </a:p>
          </p:txBody>
        </p:sp>
        <p:sp>
          <p:nvSpPr>
            <p:cNvPr id="6" name="椭圆 4"/>
            <p:cNvSpPr/>
            <p:nvPr/>
          </p:nvSpPr>
          <p:spPr bwMode="auto">
            <a:xfrm rot="1748642">
              <a:off x="2072242" y="1513229"/>
              <a:ext cx="1573837" cy="746788"/>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chemeClr val="tx1">
                  <a:lumMod val="65000"/>
                  <a:lumOff val="35000"/>
                </a:schemeClr>
              </a:solidFill>
              <a:prstDash val="sysDash"/>
              <a:round/>
            </a:ln>
            <a:extLst>
              <a:ext uri="{909E8E84-426E-40DD-AFC4-6F175D3DCCD1}">
                <a14:hiddenFill xmlns:a14="http://schemas.microsoft.com/office/drawing/2010/main">
                  <a:solidFill>
                    <a:srgbClr val="FFFFFF"/>
                  </a:solidFill>
                </a14:hiddenFill>
              </a:ext>
            </a:extLst>
          </p:spPr>
          <p:txBody>
            <a:bodyPr lIns="68580" tIns="34290" rIns="68580" bIns="34290" anchor="ctr"/>
            <a:lstStyle/>
            <a:p>
              <a:endParaRPr lang="zh-CN" altLang="en-US"/>
            </a:p>
          </p:txBody>
        </p:sp>
        <p:sp>
          <p:nvSpPr>
            <p:cNvPr id="7" name="椭圆 4"/>
            <p:cNvSpPr/>
            <p:nvPr/>
          </p:nvSpPr>
          <p:spPr bwMode="auto">
            <a:xfrm rot="1748643" flipV="1">
              <a:off x="3158906" y="2877661"/>
              <a:ext cx="1121762" cy="532017"/>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chemeClr val="tx1">
                  <a:lumMod val="65000"/>
                  <a:lumOff val="35000"/>
                </a:schemeClr>
              </a:solidFill>
              <a:prstDash val="sysDash"/>
              <a:round/>
            </a:ln>
            <a:extLst>
              <a:ext uri="{909E8E84-426E-40DD-AFC4-6F175D3DCCD1}">
                <a14:hiddenFill xmlns:a14="http://schemas.microsoft.com/office/drawing/2010/main">
                  <a:solidFill>
                    <a:srgbClr val="FFFFFF"/>
                  </a:solidFill>
                </a14:hiddenFill>
              </a:ext>
            </a:extLst>
          </p:spPr>
          <p:txBody>
            <a:bodyPr lIns="68580" tIns="34290" rIns="68580" bIns="34290" anchor="ctr"/>
            <a:lstStyle/>
            <a:p>
              <a:endParaRPr lang="zh-CN" altLang="en-US"/>
            </a:p>
          </p:txBody>
        </p:sp>
        <p:sp>
          <p:nvSpPr>
            <p:cNvPr id="8" name="椭圆 4"/>
            <p:cNvSpPr/>
            <p:nvPr/>
          </p:nvSpPr>
          <p:spPr bwMode="auto">
            <a:xfrm rot="1748642">
              <a:off x="4392985" y="3020842"/>
              <a:ext cx="773581" cy="366376"/>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chemeClr val="tx1">
                  <a:lumMod val="65000"/>
                  <a:lumOff val="35000"/>
                </a:schemeClr>
              </a:solidFill>
              <a:prstDash val="sysDash"/>
              <a:round/>
            </a:ln>
            <a:extLst>
              <a:ext uri="{909E8E84-426E-40DD-AFC4-6F175D3DCCD1}">
                <a14:hiddenFill xmlns:a14="http://schemas.microsoft.com/office/drawing/2010/main">
                  <a:solidFill>
                    <a:srgbClr val="FFFFFF"/>
                  </a:solidFill>
                </a14:hiddenFill>
              </a:ext>
            </a:extLst>
          </p:spPr>
          <p:txBody>
            <a:bodyPr lIns="68580" tIns="34290" rIns="68580" bIns="34290" anchor="ctr"/>
            <a:lstStyle/>
            <a:p>
              <a:endParaRPr lang="zh-CN" altLang="en-US"/>
            </a:p>
          </p:txBody>
        </p:sp>
      </p:grpSp>
      <p:sp>
        <p:nvSpPr>
          <p:cNvPr id="9" name="KSO_GN4"/>
          <p:cNvSpPr>
            <a:spLocks noChangeArrowheads="1"/>
          </p:cNvSpPr>
          <p:nvPr/>
        </p:nvSpPr>
        <p:spPr bwMode="auto">
          <a:xfrm>
            <a:off x="2149384" y="1591262"/>
            <a:ext cx="1664817" cy="1665299"/>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lvl1pPr defTabSz="685800">
              <a:defRPr>
                <a:solidFill>
                  <a:schemeClr val="tx1"/>
                </a:solidFill>
                <a:latin typeface="Calibri" panose="020F0502020204030204" charset="0"/>
                <a:ea typeface="微软雅黑" panose="020B0503020204020204" pitchFamily="34" charset="-122"/>
              </a:defRPr>
            </a:lvl1pPr>
            <a:lvl2pPr marL="742950" indent="-285750" defTabSz="685800">
              <a:defRPr>
                <a:solidFill>
                  <a:schemeClr val="tx1"/>
                </a:solidFill>
                <a:latin typeface="Calibri" panose="020F0502020204030204" charset="0"/>
                <a:ea typeface="微软雅黑" panose="020B0503020204020204" pitchFamily="34" charset="-122"/>
              </a:defRPr>
            </a:lvl2pPr>
            <a:lvl3pPr marL="1143000" indent="-228600" defTabSz="685800">
              <a:defRPr>
                <a:solidFill>
                  <a:schemeClr val="tx1"/>
                </a:solidFill>
                <a:latin typeface="Calibri" panose="020F0502020204030204" charset="0"/>
                <a:ea typeface="微软雅黑" panose="020B0503020204020204" pitchFamily="34" charset="-122"/>
              </a:defRPr>
            </a:lvl3pPr>
            <a:lvl4pPr marL="1600200" indent="-228600" defTabSz="685800">
              <a:defRPr>
                <a:solidFill>
                  <a:schemeClr val="tx1"/>
                </a:solidFill>
                <a:latin typeface="Calibri" panose="020F0502020204030204" charset="0"/>
                <a:ea typeface="微软雅黑" panose="020B0503020204020204" pitchFamily="34" charset="-122"/>
              </a:defRPr>
            </a:lvl4pPr>
            <a:lvl5pPr marL="2057400" indent="-228600" defTabSz="685800">
              <a:defRPr>
                <a:solidFill>
                  <a:schemeClr val="tx1"/>
                </a:solidFill>
                <a:latin typeface="Calibri" panose="020F0502020204030204" charset="0"/>
                <a:ea typeface="微软雅黑" panose="020B0503020204020204" pitchFamily="3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9pPr>
          </a:lstStyle>
          <a:p>
            <a:pPr algn="ctr" eaLnBrk="1" hangingPunct="1">
              <a:lnSpc>
                <a:spcPct val="130000"/>
              </a:lnSpc>
            </a:pPr>
            <a:r>
              <a:rPr lang="en-US" altLang="zh-CN" sz="5400" dirty="0">
                <a:solidFill>
                  <a:schemeClr val="bg1"/>
                </a:solidFill>
                <a:latin typeface="Impact" panose="020B0806030902050204" pitchFamily="34" charset="0"/>
              </a:rPr>
              <a:t>04</a:t>
            </a:r>
            <a:endParaRPr lang="en-US" altLang="zh-CN" sz="5400" dirty="0">
              <a:solidFill>
                <a:schemeClr val="bg1"/>
              </a:solidFill>
              <a:latin typeface="Impact" panose="020B0806030902050204" pitchFamily="34" charset="0"/>
            </a:endParaRPr>
          </a:p>
        </p:txBody>
      </p:sp>
      <p:sp>
        <p:nvSpPr>
          <p:cNvPr id="10" name="KSO_GN3"/>
          <p:cNvSpPr>
            <a:spLocks noChangeArrowheads="1"/>
          </p:cNvSpPr>
          <p:nvPr/>
        </p:nvSpPr>
        <p:spPr bwMode="auto">
          <a:xfrm>
            <a:off x="3682111" y="2811370"/>
            <a:ext cx="1178105" cy="1178446"/>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lvl1pPr defTabSz="685800">
              <a:defRPr>
                <a:solidFill>
                  <a:schemeClr val="tx1"/>
                </a:solidFill>
                <a:latin typeface="Calibri" panose="020F0502020204030204" charset="0"/>
                <a:ea typeface="微软雅黑" panose="020B0503020204020204" pitchFamily="34" charset="-122"/>
              </a:defRPr>
            </a:lvl1pPr>
            <a:lvl2pPr marL="742950" indent="-285750" defTabSz="685800">
              <a:defRPr>
                <a:solidFill>
                  <a:schemeClr val="tx1"/>
                </a:solidFill>
                <a:latin typeface="Calibri" panose="020F0502020204030204" charset="0"/>
                <a:ea typeface="微软雅黑" panose="020B0503020204020204" pitchFamily="34" charset="-122"/>
              </a:defRPr>
            </a:lvl2pPr>
            <a:lvl3pPr marL="1143000" indent="-228600" defTabSz="685800">
              <a:defRPr>
                <a:solidFill>
                  <a:schemeClr val="tx1"/>
                </a:solidFill>
                <a:latin typeface="Calibri" panose="020F0502020204030204" charset="0"/>
                <a:ea typeface="微软雅黑" panose="020B0503020204020204" pitchFamily="34" charset="-122"/>
              </a:defRPr>
            </a:lvl3pPr>
            <a:lvl4pPr marL="1600200" indent="-228600" defTabSz="685800">
              <a:defRPr>
                <a:solidFill>
                  <a:schemeClr val="tx1"/>
                </a:solidFill>
                <a:latin typeface="Calibri" panose="020F0502020204030204" charset="0"/>
                <a:ea typeface="微软雅黑" panose="020B0503020204020204" pitchFamily="34" charset="-122"/>
              </a:defRPr>
            </a:lvl4pPr>
            <a:lvl5pPr marL="2057400" indent="-228600" defTabSz="685800">
              <a:defRPr>
                <a:solidFill>
                  <a:schemeClr val="tx1"/>
                </a:solidFill>
                <a:latin typeface="Calibri" panose="020F0502020204030204" charset="0"/>
                <a:ea typeface="微软雅黑" panose="020B0503020204020204" pitchFamily="3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9pPr>
          </a:lstStyle>
          <a:p>
            <a:pPr algn="ctr" eaLnBrk="1" hangingPunct="1">
              <a:lnSpc>
                <a:spcPct val="130000"/>
              </a:lnSpc>
            </a:pPr>
            <a:r>
              <a:rPr lang="en-US" altLang="zh-CN" sz="4000">
                <a:solidFill>
                  <a:schemeClr val="bg1"/>
                </a:solidFill>
                <a:latin typeface="Impact" panose="020B0806030902050204" pitchFamily="34" charset="0"/>
              </a:rPr>
              <a:t>03</a:t>
            </a:r>
            <a:endParaRPr lang="en-US" altLang="zh-CN" sz="4000">
              <a:solidFill>
                <a:schemeClr val="bg1"/>
              </a:solidFill>
              <a:latin typeface="Impact" panose="020B0806030902050204" pitchFamily="34" charset="0"/>
            </a:endParaRPr>
          </a:p>
        </p:txBody>
      </p:sp>
      <p:sp>
        <p:nvSpPr>
          <p:cNvPr id="11" name="KSO_GN2"/>
          <p:cNvSpPr>
            <a:spLocks noChangeArrowheads="1"/>
          </p:cNvSpPr>
          <p:nvPr/>
        </p:nvSpPr>
        <p:spPr bwMode="auto">
          <a:xfrm rot="10800000" flipV="1">
            <a:off x="4904246" y="3462491"/>
            <a:ext cx="840144" cy="840387"/>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lvl1pPr defTabSz="685800">
              <a:defRPr>
                <a:solidFill>
                  <a:schemeClr val="tx1"/>
                </a:solidFill>
                <a:latin typeface="Calibri" panose="020F0502020204030204" charset="0"/>
                <a:ea typeface="微软雅黑" panose="020B0503020204020204" pitchFamily="34" charset="-122"/>
              </a:defRPr>
            </a:lvl1pPr>
            <a:lvl2pPr marL="742950" indent="-285750" defTabSz="685800">
              <a:defRPr>
                <a:solidFill>
                  <a:schemeClr val="tx1"/>
                </a:solidFill>
                <a:latin typeface="Calibri" panose="020F0502020204030204" charset="0"/>
                <a:ea typeface="微软雅黑" panose="020B0503020204020204" pitchFamily="34" charset="-122"/>
              </a:defRPr>
            </a:lvl2pPr>
            <a:lvl3pPr marL="1143000" indent="-228600" defTabSz="685800">
              <a:defRPr>
                <a:solidFill>
                  <a:schemeClr val="tx1"/>
                </a:solidFill>
                <a:latin typeface="Calibri" panose="020F0502020204030204" charset="0"/>
                <a:ea typeface="微软雅黑" panose="020B0503020204020204" pitchFamily="34" charset="-122"/>
              </a:defRPr>
            </a:lvl3pPr>
            <a:lvl4pPr marL="1600200" indent="-228600" defTabSz="685800">
              <a:defRPr>
                <a:solidFill>
                  <a:schemeClr val="tx1"/>
                </a:solidFill>
                <a:latin typeface="Calibri" panose="020F0502020204030204" charset="0"/>
                <a:ea typeface="微软雅黑" panose="020B0503020204020204" pitchFamily="34" charset="-122"/>
              </a:defRPr>
            </a:lvl4pPr>
            <a:lvl5pPr marL="2057400" indent="-228600" defTabSz="685800">
              <a:defRPr>
                <a:solidFill>
                  <a:schemeClr val="tx1"/>
                </a:solidFill>
                <a:latin typeface="Calibri" panose="020F0502020204030204" charset="0"/>
                <a:ea typeface="微软雅黑" panose="020B0503020204020204" pitchFamily="3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9pPr>
          </a:lstStyle>
          <a:p>
            <a:pPr algn="ctr" eaLnBrk="1" hangingPunct="1">
              <a:lnSpc>
                <a:spcPct val="130000"/>
              </a:lnSpc>
            </a:pPr>
            <a:r>
              <a:rPr lang="en-US" altLang="zh-CN" sz="2700">
                <a:solidFill>
                  <a:schemeClr val="bg1"/>
                </a:solidFill>
                <a:latin typeface="Impact" panose="020B0806030902050204" pitchFamily="34" charset="0"/>
              </a:rPr>
              <a:t>02</a:t>
            </a:r>
            <a:endParaRPr lang="en-US" altLang="zh-CN" sz="1500">
              <a:solidFill>
                <a:schemeClr val="bg1"/>
              </a:solidFill>
              <a:latin typeface="Impact" panose="020B0806030902050204" pitchFamily="34" charset="0"/>
            </a:endParaRPr>
          </a:p>
        </p:txBody>
      </p:sp>
      <p:sp>
        <p:nvSpPr>
          <p:cNvPr id="12" name="KSO_GN1"/>
          <p:cNvSpPr>
            <a:spLocks noChangeArrowheads="1"/>
          </p:cNvSpPr>
          <p:nvPr/>
        </p:nvSpPr>
        <p:spPr bwMode="auto">
          <a:xfrm>
            <a:off x="5705120" y="4080282"/>
            <a:ext cx="579532" cy="579700"/>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lvl1pPr defTabSz="685800">
              <a:defRPr>
                <a:solidFill>
                  <a:schemeClr val="tx1"/>
                </a:solidFill>
                <a:latin typeface="Calibri" panose="020F0502020204030204" charset="0"/>
                <a:ea typeface="微软雅黑" panose="020B0503020204020204" pitchFamily="34" charset="-122"/>
              </a:defRPr>
            </a:lvl1pPr>
            <a:lvl2pPr marL="742950" indent="-285750" defTabSz="685800">
              <a:defRPr>
                <a:solidFill>
                  <a:schemeClr val="tx1"/>
                </a:solidFill>
                <a:latin typeface="Calibri" panose="020F0502020204030204" charset="0"/>
                <a:ea typeface="微软雅黑" panose="020B0503020204020204" pitchFamily="34" charset="-122"/>
              </a:defRPr>
            </a:lvl2pPr>
            <a:lvl3pPr marL="1143000" indent="-228600" defTabSz="685800">
              <a:defRPr>
                <a:solidFill>
                  <a:schemeClr val="tx1"/>
                </a:solidFill>
                <a:latin typeface="Calibri" panose="020F0502020204030204" charset="0"/>
                <a:ea typeface="微软雅黑" panose="020B0503020204020204" pitchFamily="34" charset="-122"/>
              </a:defRPr>
            </a:lvl3pPr>
            <a:lvl4pPr marL="1600200" indent="-228600" defTabSz="685800">
              <a:defRPr>
                <a:solidFill>
                  <a:schemeClr val="tx1"/>
                </a:solidFill>
                <a:latin typeface="Calibri" panose="020F0502020204030204" charset="0"/>
                <a:ea typeface="微软雅黑" panose="020B0503020204020204" pitchFamily="34" charset="-122"/>
              </a:defRPr>
            </a:lvl4pPr>
            <a:lvl5pPr marL="2057400" indent="-228600" defTabSz="685800">
              <a:defRPr>
                <a:solidFill>
                  <a:schemeClr val="tx1"/>
                </a:solidFill>
                <a:latin typeface="Calibri" panose="020F0502020204030204" charset="0"/>
                <a:ea typeface="微软雅黑" panose="020B0503020204020204" pitchFamily="3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9pPr>
          </a:lstStyle>
          <a:p>
            <a:pPr algn="ctr" eaLnBrk="1" hangingPunct="1">
              <a:lnSpc>
                <a:spcPct val="130000"/>
              </a:lnSpc>
            </a:pPr>
            <a:r>
              <a:rPr lang="en-US" altLang="zh-CN" sz="2700" dirty="0">
                <a:solidFill>
                  <a:schemeClr val="bg1"/>
                </a:solidFill>
                <a:latin typeface="Impact" panose="020B0806030902050204" pitchFamily="34" charset="0"/>
              </a:rPr>
              <a:t>01</a:t>
            </a:r>
            <a:endParaRPr lang="en-US" altLang="zh-CN" sz="2700" dirty="0">
              <a:solidFill>
                <a:schemeClr val="bg1"/>
              </a:solidFill>
              <a:latin typeface="Impact" panose="020B0806030902050204" pitchFamily="34" charset="0"/>
            </a:endParaRPr>
          </a:p>
        </p:txBody>
      </p:sp>
      <p:sp>
        <p:nvSpPr>
          <p:cNvPr id="13" name="文本框 11"/>
          <p:cNvSpPr txBox="1">
            <a:spLocks noChangeArrowheads="1"/>
          </p:cNvSpPr>
          <p:nvPr/>
        </p:nvSpPr>
        <p:spPr bwMode="auto">
          <a:xfrm>
            <a:off x="3821608" y="1196629"/>
            <a:ext cx="4199621" cy="78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anose="020F0502020204030204" charset="0"/>
                <a:ea typeface="微软雅黑" panose="020B0503020204020204" pitchFamily="34" charset="-122"/>
              </a:defRPr>
            </a:lvl1pPr>
            <a:lvl2pPr marL="742950" indent="-285750">
              <a:defRPr>
                <a:solidFill>
                  <a:schemeClr val="tx1"/>
                </a:solidFill>
                <a:latin typeface="Calibri" panose="020F0502020204030204" charset="0"/>
                <a:ea typeface="微软雅黑" panose="020B0503020204020204" pitchFamily="34" charset="-122"/>
              </a:defRPr>
            </a:lvl2pPr>
            <a:lvl3pPr marL="1143000" indent="-228600">
              <a:defRPr>
                <a:solidFill>
                  <a:schemeClr val="tx1"/>
                </a:solidFill>
                <a:latin typeface="Calibri" panose="020F0502020204030204" charset="0"/>
                <a:ea typeface="微软雅黑" panose="020B0503020204020204" pitchFamily="34" charset="-122"/>
              </a:defRPr>
            </a:lvl3pPr>
            <a:lvl4pPr marL="1600200" indent="-228600">
              <a:defRPr>
                <a:solidFill>
                  <a:schemeClr val="tx1"/>
                </a:solidFill>
                <a:latin typeface="Calibri" panose="020F0502020204030204" charset="0"/>
                <a:ea typeface="微软雅黑" panose="020B0503020204020204" pitchFamily="34" charset="-122"/>
              </a:defRPr>
            </a:lvl4pPr>
            <a:lvl5pPr marL="2057400" indent="-228600">
              <a:defRPr>
                <a:solidFill>
                  <a:schemeClr val="tx1"/>
                </a:solidFill>
                <a:latin typeface="Calibri" panose="020F050202020403020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9pPr>
          </a:lstStyle>
          <a:p>
            <a:pPr algn="just" eaLnBrk="1" hangingPunct="1">
              <a:lnSpc>
                <a:spcPct val="130000"/>
              </a:lnSpc>
            </a:pPr>
            <a:r>
              <a:rPr lang="zh-CN" altLang="en-US" sz="1200" dirty="0">
                <a:solidFill>
                  <a:schemeClr val="tx1">
                    <a:lumMod val="65000"/>
                    <a:lumOff val="35000"/>
                  </a:schemeClr>
                </a:solidFill>
              </a:rPr>
              <a:t>点击此处输入文字点击此处输入文字点击此处输入文字</a:t>
            </a:r>
            <a:endParaRPr lang="en-US" altLang="zh-CN" sz="1200" dirty="0">
              <a:solidFill>
                <a:schemeClr val="tx1">
                  <a:lumMod val="65000"/>
                  <a:lumOff val="35000"/>
                </a:schemeClr>
              </a:solidFill>
            </a:endParaRPr>
          </a:p>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en-US" altLang="zh-CN" sz="1200" dirty="0">
              <a:solidFill>
                <a:schemeClr val="tx1">
                  <a:lumMod val="65000"/>
                  <a:lumOff val="35000"/>
                </a:schemeClr>
              </a:solidFill>
            </a:endParaRPr>
          </a:p>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zh-CN" altLang="en-US" sz="1200" dirty="0">
              <a:solidFill>
                <a:schemeClr val="tx1">
                  <a:lumMod val="65000"/>
                  <a:lumOff val="35000"/>
                </a:schemeClr>
              </a:solidFill>
            </a:endParaRPr>
          </a:p>
        </p:txBody>
      </p:sp>
      <p:sp>
        <p:nvSpPr>
          <p:cNvPr id="14" name="文本框 12"/>
          <p:cNvSpPr txBox="1">
            <a:spLocks noChangeArrowheads="1"/>
          </p:cNvSpPr>
          <p:nvPr/>
        </p:nvSpPr>
        <p:spPr bwMode="auto">
          <a:xfrm>
            <a:off x="4754888" y="2328943"/>
            <a:ext cx="3934995" cy="54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anose="020F0502020204030204" charset="0"/>
                <a:ea typeface="微软雅黑" panose="020B0503020204020204" pitchFamily="34" charset="-122"/>
              </a:defRPr>
            </a:lvl1pPr>
            <a:lvl2pPr marL="742950" indent="-285750">
              <a:defRPr>
                <a:solidFill>
                  <a:schemeClr val="tx1"/>
                </a:solidFill>
                <a:latin typeface="Calibri" panose="020F0502020204030204" charset="0"/>
                <a:ea typeface="微软雅黑" panose="020B0503020204020204" pitchFamily="34" charset="-122"/>
              </a:defRPr>
            </a:lvl2pPr>
            <a:lvl3pPr marL="1143000" indent="-228600">
              <a:defRPr>
                <a:solidFill>
                  <a:schemeClr val="tx1"/>
                </a:solidFill>
                <a:latin typeface="Calibri" panose="020F0502020204030204" charset="0"/>
                <a:ea typeface="微软雅黑" panose="020B0503020204020204" pitchFamily="34" charset="-122"/>
              </a:defRPr>
            </a:lvl3pPr>
            <a:lvl4pPr marL="1600200" indent="-228600">
              <a:defRPr>
                <a:solidFill>
                  <a:schemeClr val="tx1"/>
                </a:solidFill>
                <a:latin typeface="Calibri" panose="020F0502020204030204" charset="0"/>
                <a:ea typeface="微软雅黑" panose="020B0503020204020204" pitchFamily="34" charset="-122"/>
              </a:defRPr>
            </a:lvl4pPr>
            <a:lvl5pPr marL="2057400" indent="-228600">
              <a:defRPr>
                <a:solidFill>
                  <a:schemeClr val="tx1"/>
                </a:solidFill>
                <a:latin typeface="Calibri" panose="020F050202020403020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9pPr>
          </a:lstStyle>
          <a:p>
            <a:pPr algn="just" eaLnBrk="1" hangingPunct="1">
              <a:lnSpc>
                <a:spcPct val="130000"/>
              </a:lnSpc>
            </a:pPr>
            <a:r>
              <a:rPr lang="zh-CN" altLang="en-US" sz="1200" dirty="0">
                <a:solidFill>
                  <a:schemeClr val="tx1">
                    <a:lumMod val="65000"/>
                    <a:lumOff val="35000"/>
                  </a:schemeClr>
                </a:solidFill>
              </a:rPr>
              <a:t>点击此处输入文字点击此处输入文字点击此处输入文字</a:t>
            </a:r>
            <a:endParaRPr lang="en-US" altLang="zh-CN" sz="1200" dirty="0">
              <a:solidFill>
                <a:schemeClr val="tx1">
                  <a:lumMod val="65000"/>
                  <a:lumOff val="35000"/>
                </a:schemeClr>
              </a:solidFill>
            </a:endParaRPr>
          </a:p>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zh-CN" altLang="en-US" sz="1200" dirty="0">
              <a:solidFill>
                <a:schemeClr val="tx1">
                  <a:lumMod val="65000"/>
                  <a:lumOff val="35000"/>
                </a:schemeClr>
              </a:solidFill>
            </a:endParaRPr>
          </a:p>
        </p:txBody>
      </p:sp>
      <p:sp>
        <p:nvSpPr>
          <p:cNvPr id="15" name="文本框 13"/>
          <p:cNvSpPr txBox="1">
            <a:spLocks noChangeArrowheads="1"/>
          </p:cNvSpPr>
          <p:nvPr/>
        </p:nvSpPr>
        <p:spPr bwMode="auto">
          <a:xfrm>
            <a:off x="5726490" y="3318549"/>
            <a:ext cx="2963393" cy="54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anose="020F0502020204030204" charset="0"/>
                <a:ea typeface="微软雅黑" panose="020B0503020204020204" pitchFamily="34" charset="-122"/>
              </a:defRPr>
            </a:lvl1pPr>
            <a:lvl2pPr marL="742950" indent="-285750">
              <a:defRPr>
                <a:solidFill>
                  <a:schemeClr val="tx1"/>
                </a:solidFill>
                <a:latin typeface="Calibri" panose="020F0502020204030204" charset="0"/>
                <a:ea typeface="微软雅黑" panose="020B0503020204020204" pitchFamily="34" charset="-122"/>
              </a:defRPr>
            </a:lvl2pPr>
            <a:lvl3pPr marL="1143000" indent="-228600">
              <a:defRPr>
                <a:solidFill>
                  <a:schemeClr val="tx1"/>
                </a:solidFill>
                <a:latin typeface="Calibri" panose="020F0502020204030204" charset="0"/>
                <a:ea typeface="微软雅黑" panose="020B0503020204020204" pitchFamily="34" charset="-122"/>
              </a:defRPr>
            </a:lvl3pPr>
            <a:lvl4pPr marL="1600200" indent="-228600">
              <a:defRPr>
                <a:solidFill>
                  <a:schemeClr val="tx1"/>
                </a:solidFill>
                <a:latin typeface="Calibri" panose="020F0502020204030204" charset="0"/>
                <a:ea typeface="微软雅黑" panose="020B0503020204020204" pitchFamily="34" charset="-122"/>
              </a:defRPr>
            </a:lvl4pPr>
            <a:lvl5pPr marL="2057400" indent="-228600">
              <a:defRPr>
                <a:solidFill>
                  <a:schemeClr val="tx1"/>
                </a:solidFill>
                <a:latin typeface="Calibri" panose="020F050202020403020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9pPr>
          </a:lstStyle>
          <a:p>
            <a:pPr algn="just">
              <a:lnSpc>
                <a:spcPct val="130000"/>
              </a:lnSpc>
            </a:pPr>
            <a:r>
              <a:rPr lang="zh-CN" altLang="en-US" sz="1200" dirty="0">
                <a:solidFill>
                  <a:schemeClr val="tx1">
                    <a:lumMod val="65000"/>
                    <a:lumOff val="35000"/>
                  </a:schemeClr>
                </a:solidFill>
              </a:rPr>
              <a:t>点击此处输入文字点击此处输入文字点击此处输入文字点击此处输入文字</a:t>
            </a:r>
            <a:endParaRPr lang="zh-CN" altLang="en-US" sz="1200" dirty="0">
              <a:solidFill>
                <a:schemeClr val="tx1">
                  <a:lumMod val="65000"/>
                  <a:lumOff val="35000"/>
                </a:schemeClr>
              </a:solidFill>
            </a:endParaRPr>
          </a:p>
        </p:txBody>
      </p:sp>
      <p:sp>
        <p:nvSpPr>
          <p:cNvPr id="16" name="文本框 14"/>
          <p:cNvSpPr txBox="1">
            <a:spLocks noChangeArrowheads="1"/>
          </p:cNvSpPr>
          <p:nvPr/>
        </p:nvSpPr>
        <p:spPr bwMode="auto">
          <a:xfrm>
            <a:off x="6412546" y="4056735"/>
            <a:ext cx="2551942" cy="54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anose="020F0502020204030204" charset="0"/>
                <a:ea typeface="微软雅黑" panose="020B0503020204020204" pitchFamily="34" charset="-122"/>
              </a:defRPr>
            </a:lvl1pPr>
            <a:lvl2pPr marL="742950" indent="-285750">
              <a:defRPr>
                <a:solidFill>
                  <a:schemeClr val="tx1"/>
                </a:solidFill>
                <a:latin typeface="Calibri" panose="020F0502020204030204" charset="0"/>
                <a:ea typeface="微软雅黑" panose="020B0503020204020204" pitchFamily="34" charset="-122"/>
              </a:defRPr>
            </a:lvl2pPr>
            <a:lvl3pPr marL="1143000" indent="-228600">
              <a:defRPr>
                <a:solidFill>
                  <a:schemeClr val="tx1"/>
                </a:solidFill>
                <a:latin typeface="Calibri" panose="020F0502020204030204" charset="0"/>
                <a:ea typeface="微软雅黑" panose="020B0503020204020204" pitchFamily="34" charset="-122"/>
              </a:defRPr>
            </a:lvl3pPr>
            <a:lvl4pPr marL="1600200" indent="-228600">
              <a:defRPr>
                <a:solidFill>
                  <a:schemeClr val="tx1"/>
                </a:solidFill>
                <a:latin typeface="Calibri" panose="020F0502020204030204" charset="0"/>
                <a:ea typeface="微软雅黑" panose="020B0503020204020204" pitchFamily="34" charset="-122"/>
              </a:defRPr>
            </a:lvl4pPr>
            <a:lvl5pPr marL="2057400" indent="-228600">
              <a:defRPr>
                <a:solidFill>
                  <a:schemeClr val="tx1"/>
                </a:solidFill>
                <a:latin typeface="Calibri" panose="020F050202020403020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pitchFamily="34" charset="-122"/>
              </a:defRPr>
            </a:lvl9pPr>
          </a:lstStyle>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en-US" altLang="zh-CN" sz="12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75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3"/>
                                        </p:tgtEl>
                                        <p:attrNameLst>
                                          <p:attrName>ppt_y</p:attrName>
                                        </p:attrNameLst>
                                      </p:cBhvr>
                                      <p:tavLst>
                                        <p:tav tm="0">
                                          <p:val>
                                            <p:strVal val="#ppt_y"/>
                                          </p:val>
                                        </p:tav>
                                        <p:tav tm="100000">
                                          <p:val>
                                            <p:strVal val="#ppt_y"/>
                                          </p:val>
                                        </p:tav>
                                      </p:tavLst>
                                    </p:anim>
                                    <p:anim calcmode="lin" valueType="num">
                                      <p:cBhvr>
                                        <p:cTn id="26"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3"/>
                                        </p:tgtEl>
                                      </p:cBhvr>
                                    </p:animEffect>
                                  </p:childTnLst>
                                </p:cTn>
                              </p:par>
                              <p:par>
                                <p:cTn id="29" presetID="41" presetClass="entr" presetSubtype="0" fill="hold" grpId="0" nodeType="withEffect">
                                  <p:stCondLst>
                                    <p:cond delay="0"/>
                                  </p:stCondLst>
                                  <p:iterate type="lt">
                                    <p:tmPct val="10000"/>
                                  </p:iterate>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4"/>
                                        </p:tgtEl>
                                        <p:attrNameLst>
                                          <p:attrName>ppt_y</p:attrName>
                                        </p:attrNameLst>
                                      </p:cBhvr>
                                      <p:tavLst>
                                        <p:tav tm="0">
                                          <p:val>
                                            <p:strVal val="#ppt_y"/>
                                          </p:val>
                                        </p:tav>
                                        <p:tav tm="100000">
                                          <p:val>
                                            <p:strVal val="#ppt_y"/>
                                          </p:val>
                                        </p:tav>
                                      </p:tavLst>
                                    </p:anim>
                                    <p:anim calcmode="lin" valueType="num">
                                      <p:cBhvr>
                                        <p:cTn id="3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14"/>
                                        </p:tgtEl>
                                      </p:cBhvr>
                                    </p:animEffect>
                                  </p:childTnLst>
                                </p:cTn>
                              </p:par>
                              <p:par>
                                <p:cTn id="36" presetID="41" presetClass="entr" presetSubtype="0" fill="hold" grpId="0" nodeType="withEffect">
                                  <p:stCondLst>
                                    <p:cond delay="0"/>
                                  </p:stCondLst>
                                  <p:iterate type="lt">
                                    <p:tmPct val="10000"/>
                                  </p:iterate>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5"/>
                                        </p:tgtEl>
                                        <p:attrNameLst>
                                          <p:attrName>ppt_y</p:attrName>
                                        </p:attrNameLst>
                                      </p:cBhvr>
                                      <p:tavLst>
                                        <p:tav tm="0">
                                          <p:val>
                                            <p:strVal val="#ppt_y"/>
                                          </p:val>
                                        </p:tav>
                                        <p:tav tm="100000">
                                          <p:val>
                                            <p:strVal val="#ppt_y"/>
                                          </p:val>
                                        </p:tav>
                                      </p:tavLst>
                                    </p:anim>
                                    <p:anim calcmode="lin" valueType="num">
                                      <p:cBhvr>
                                        <p:cTn id="40"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5"/>
                                        </p:tgtEl>
                                      </p:cBhvr>
                                    </p:animEffect>
                                  </p:childTnLst>
                                </p:cTn>
                              </p:par>
                              <p:par>
                                <p:cTn id="43" presetID="41" presetClass="entr" presetSubtype="0" fill="hold" grpId="0" nodeType="withEffect">
                                  <p:stCondLst>
                                    <p:cond delay="0"/>
                                  </p:stCondLst>
                                  <p:iterate type="lt">
                                    <p:tmPct val="10000"/>
                                  </p:iterate>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16"/>
                                        </p:tgtEl>
                                        <p:attrNameLst>
                                          <p:attrName>ppt_y</p:attrName>
                                        </p:attrNameLst>
                                      </p:cBhvr>
                                      <p:tavLst>
                                        <p:tav tm="0">
                                          <p:val>
                                            <p:strVal val="#ppt_y"/>
                                          </p:val>
                                        </p:tav>
                                        <p:tav tm="100000">
                                          <p:val>
                                            <p:strVal val="#ppt_y"/>
                                          </p:val>
                                        </p:tav>
                                      </p:tavLst>
                                    </p:anim>
                                    <p:anim calcmode="lin" valueType="num">
                                      <p:cBhvr>
                                        <p:cTn id="47"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1" grpId="0" animBg="1" autoUpdateAnimBg="0"/>
      <p:bldP spid="12" grpId="0" animBg="1" autoUpdateAnimBg="0"/>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716016" y="1975247"/>
            <a:ext cx="1954381" cy="400110"/>
          </a:xfrm>
          <a:prstGeom prst="rect">
            <a:avLst/>
          </a:prstGeom>
          <a:noFill/>
        </p:spPr>
        <p:txBody>
          <a:bodyPr wrap="none" rtlCol="0">
            <a:spAutoFit/>
          </a:bodyPr>
          <a:lstStyle/>
          <a:p>
            <a:r>
              <a:rPr lang="zh-CN" altLang="en-US" sz="2000" b="1" spc="300" dirty="0">
                <a:latin typeface="微软雅黑" panose="020B0503020204020204" pitchFamily="34" charset="-122"/>
                <a:ea typeface="微软雅黑" panose="020B0503020204020204" pitchFamily="34" charset="-122"/>
              </a:rPr>
              <a:t>年度工作概述</a:t>
            </a:r>
            <a:endParaRPr lang="zh-CN" altLang="en-US" sz="2000" b="1" spc="3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2843808" y="1940248"/>
            <a:ext cx="1301106" cy="1301106"/>
            <a:chOff x="2843808" y="1940248"/>
            <a:chExt cx="1301106" cy="1301106"/>
          </a:xfrm>
        </p:grpSpPr>
        <p:sp>
          <p:nvSpPr>
            <p:cNvPr id="16" name="椭圆 15"/>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12071" y="2183450"/>
              <a:ext cx="564578" cy="830997"/>
            </a:xfrm>
            <a:prstGeom prst="rect">
              <a:avLst/>
            </a:prstGeom>
            <a:noFill/>
          </p:spPr>
          <p:txBody>
            <a:bodyPr wrap="none" rtlCol="0">
              <a:sp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rPr>
                <a:t>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cxnSp>
        <p:nvCxnSpPr>
          <p:cNvPr id="18" name="直接连接符 1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788024" y="2469044"/>
            <a:ext cx="2016224" cy="738664"/>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此处添加文本内容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此处添加文本内容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此处添加文本内容</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par>
                                <p:cTn id="13" presetID="12" presetClass="entr" presetSubtype="2"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left)">
                                      <p:cBhvr>
                                        <p:cTn id="16" dur="500"/>
                                        <p:tgtEl>
                                          <p:spTgt spid="7"/>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明 年 工 作 计 划</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泪滴形 13"/>
          <p:cNvSpPr/>
          <p:nvPr/>
        </p:nvSpPr>
        <p:spPr>
          <a:xfrm rot="8035252">
            <a:off x="2291188" y="1395018"/>
            <a:ext cx="2664296" cy="2664296"/>
          </a:xfrm>
          <a:prstGeom prst="teardrop">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泪滴形 14"/>
          <p:cNvSpPr/>
          <p:nvPr/>
        </p:nvSpPr>
        <p:spPr>
          <a:xfrm rot="8035252">
            <a:off x="4617231" y="2431717"/>
            <a:ext cx="1779427" cy="1779427"/>
          </a:xfrm>
          <a:prstGeom prst="teardrop">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6" name="椭圆 15"/>
          <p:cNvSpPr/>
          <p:nvPr/>
        </p:nvSpPr>
        <p:spPr>
          <a:xfrm>
            <a:off x="4248922" y="1419622"/>
            <a:ext cx="864096" cy="864096"/>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7" name="椭圆 16"/>
          <p:cNvSpPr/>
          <p:nvPr/>
        </p:nvSpPr>
        <p:spPr>
          <a:xfrm>
            <a:off x="5748216" y="2440649"/>
            <a:ext cx="672032" cy="672032"/>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4351409" y="1668282"/>
            <a:ext cx="713657"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80%</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5788344" y="2591999"/>
            <a:ext cx="659155"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flipH="1">
            <a:off x="2736754" y="2429140"/>
            <a:ext cx="1719593"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概述这里输入简单文</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字概述简单的文字概</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2808761" y="2112354"/>
            <a:ext cx="1440161" cy="328295"/>
          </a:xfrm>
          <a:prstGeom prst="rect">
            <a:avLst/>
          </a:prstGeom>
        </p:spPr>
        <p:txBody>
          <a:bodyPr wrap="square" lIns="121893" tIns="60946" rIns="121893" bIns="60946">
            <a:spAutoFit/>
          </a:bodyPr>
          <a:lstStyle/>
          <a:p>
            <a:pPr algn="just" defTabSz="1218565" fontAlgn="base">
              <a:lnSpc>
                <a:spcPts val="1600"/>
              </a:lnSpc>
              <a:spcBef>
                <a:spcPct val="0"/>
              </a:spcBef>
              <a:spcAft>
                <a:spcPct val="0"/>
              </a:spcAft>
            </a:pPr>
            <a:r>
              <a:rPr lang="zh-CN" altLang="en-US" sz="1300" b="1" dirty="0">
                <a:solidFill>
                  <a:schemeClr val="bg1"/>
                </a:solidFill>
                <a:latin typeface="微软雅黑" panose="020B0503020204020204" pitchFamily="34" charset="-122"/>
                <a:ea typeface="微软雅黑" panose="020B0503020204020204" pitchFamily="34" charset="-122"/>
              </a:rPr>
              <a:t>这里填写小标题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flipH="1">
            <a:off x="4706618" y="3226510"/>
            <a:ext cx="1719593" cy="677080"/>
          </a:xfrm>
          <a:prstGeom prst="rect">
            <a:avLst/>
          </a:prstGeom>
          <a:effectLst/>
        </p:spPr>
        <p:txBody>
          <a:bodyPr wrap="square" lIns="121893" tIns="60946" rIns="121893" bIns="60946">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概述这里输入简单文</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4778625" y="2909724"/>
            <a:ext cx="1440161" cy="328295"/>
          </a:xfrm>
          <a:prstGeom prst="rect">
            <a:avLst/>
          </a:prstGeom>
        </p:spPr>
        <p:txBody>
          <a:bodyPr wrap="square" lIns="121893" tIns="60946" rIns="121893" bIns="60946">
            <a:spAutoFit/>
          </a:bodyPr>
          <a:lstStyle/>
          <a:p>
            <a:pPr algn="just" defTabSz="1218565" fontAlgn="base">
              <a:lnSpc>
                <a:spcPts val="1600"/>
              </a:lnSpc>
              <a:spcBef>
                <a:spcPct val="0"/>
              </a:spcBef>
              <a:spcAft>
                <a:spcPct val="0"/>
              </a:spcAft>
            </a:pPr>
            <a:r>
              <a:rPr lang="zh-CN" altLang="en-US" sz="1300" b="1" dirty="0">
                <a:solidFill>
                  <a:schemeClr val="bg1"/>
                </a:solidFill>
                <a:latin typeface="微软雅黑" panose="020B0503020204020204" pitchFamily="34" charset="-122"/>
                <a:ea typeface="微软雅黑" panose="020B0503020204020204" pitchFamily="34" charset="-122"/>
              </a:rPr>
              <a:t>填写小标题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flipH="1">
            <a:off x="5436096" y="1257631"/>
            <a:ext cx="320607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这里输入简单的文字概述这里输入简单文字概述简单的文字概述。这里输入简单的文字概述这里输入简单文字概述简单的文字概述</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flipH="1">
            <a:off x="6516216" y="3140872"/>
            <a:ext cx="2483768" cy="1231078"/>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这里输入简单的文字概述这里输入简单文字概述简单的文字概述。</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这里输入简单的文字概述这里输入简单文字概述简单的文字概述</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80">
                                          <p:stCondLst>
                                            <p:cond delay="0"/>
                                          </p:stCondLst>
                                        </p:cTn>
                                        <p:tgtEl>
                                          <p:spTgt spid="15"/>
                                        </p:tgtEl>
                                      </p:cBhvr>
                                    </p:animEffect>
                                    <p:anim calcmode="lin" valueType="num">
                                      <p:cBhvr>
                                        <p:cTn id="24"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9" dur="26">
                                          <p:stCondLst>
                                            <p:cond delay="650"/>
                                          </p:stCondLst>
                                        </p:cTn>
                                        <p:tgtEl>
                                          <p:spTgt spid="15"/>
                                        </p:tgtEl>
                                      </p:cBhvr>
                                      <p:to x="100000" y="60000"/>
                                    </p:animScale>
                                    <p:animScale>
                                      <p:cBhvr>
                                        <p:cTn id="30" dur="166" decel="50000">
                                          <p:stCondLst>
                                            <p:cond delay="676"/>
                                          </p:stCondLst>
                                        </p:cTn>
                                        <p:tgtEl>
                                          <p:spTgt spid="15"/>
                                        </p:tgtEl>
                                      </p:cBhvr>
                                      <p:to x="100000" y="100000"/>
                                    </p:animScale>
                                    <p:animScale>
                                      <p:cBhvr>
                                        <p:cTn id="31" dur="26">
                                          <p:stCondLst>
                                            <p:cond delay="1312"/>
                                          </p:stCondLst>
                                        </p:cTn>
                                        <p:tgtEl>
                                          <p:spTgt spid="15"/>
                                        </p:tgtEl>
                                      </p:cBhvr>
                                      <p:to x="100000" y="80000"/>
                                    </p:animScale>
                                    <p:animScale>
                                      <p:cBhvr>
                                        <p:cTn id="32" dur="166" decel="50000">
                                          <p:stCondLst>
                                            <p:cond delay="1338"/>
                                          </p:stCondLst>
                                        </p:cTn>
                                        <p:tgtEl>
                                          <p:spTgt spid="15"/>
                                        </p:tgtEl>
                                      </p:cBhvr>
                                      <p:to x="100000" y="100000"/>
                                    </p:animScale>
                                    <p:animScale>
                                      <p:cBhvr>
                                        <p:cTn id="33" dur="26">
                                          <p:stCondLst>
                                            <p:cond delay="1642"/>
                                          </p:stCondLst>
                                        </p:cTn>
                                        <p:tgtEl>
                                          <p:spTgt spid="15"/>
                                        </p:tgtEl>
                                      </p:cBhvr>
                                      <p:to x="100000" y="90000"/>
                                    </p:animScale>
                                    <p:animScale>
                                      <p:cBhvr>
                                        <p:cTn id="34" dur="166" decel="50000">
                                          <p:stCondLst>
                                            <p:cond delay="1668"/>
                                          </p:stCondLst>
                                        </p:cTn>
                                        <p:tgtEl>
                                          <p:spTgt spid="15"/>
                                        </p:tgtEl>
                                      </p:cBhvr>
                                      <p:to x="100000" y="100000"/>
                                    </p:animScale>
                                    <p:animScale>
                                      <p:cBhvr>
                                        <p:cTn id="35" dur="26">
                                          <p:stCondLst>
                                            <p:cond delay="1808"/>
                                          </p:stCondLst>
                                        </p:cTn>
                                        <p:tgtEl>
                                          <p:spTgt spid="15"/>
                                        </p:tgtEl>
                                      </p:cBhvr>
                                      <p:to x="100000" y="95000"/>
                                    </p:animScale>
                                    <p:animScale>
                                      <p:cBhvr>
                                        <p:cTn id="36" dur="166" decel="50000">
                                          <p:stCondLst>
                                            <p:cond delay="1834"/>
                                          </p:stCondLst>
                                        </p:cTn>
                                        <p:tgtEl>
                                          <p:spTgt spid="15"/>
                                        </p:tgtEl>
                                      </p:cBhvr>
                                      <p:to x="100000" y="100000"/>
                                    </p:animScale>
                                  </p:childTnLst>
                                </p:cTn>
                              </p:par>
                            </p:childTnLst>
                          </p:cTn>
                        </p:par>
                        <p:par>
                          <p:cTn id="37" fill="hold">
                            <p:stCondLst>
                              <p:cond delay="2000"/>
                            </p:stCondLst>
                            <p:childTnLst>
                              <p:par>
                                <p:cTn id="38" presetID="52"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Scale>
                                      <p:cBhvr>
                                        <p:cTn id="40"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16"/>
                                        </p:tgtEl>
                                        <p:attrNameLst>
                                          <p:attrName>ppt_x</p:attrName>
                                          <p:attrName>ppt_y</p:attrName>
                                        </p:attrNameLst>
                                      </p:cBhvr>
                                    </p:animMotion>
                                    <p:animEffect transition="in" filter="fade">
                                      <p:cBhvr>
                                        <p:cTn id="42" dur="1000"/>
                                        <p:tgtEl>
                                          <p:spTgt spid="16"/>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Scale>
                                      <p:cBhvr>
                                        <p:cTn id="45"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18"/>
                                        </p:tgtEl>
                                        <p:attrNameLst>
                                          <p:attrName>ppt_x</p:attrName>
                                          <p:attrName>ppt_y</p:attrName>
                                        </p:attrNameLst>
                                      </p:cBhvr>
                                    </p:animMotion>
                                    <p:animEffect transition="in" filter="fade">
                                      <p:cBhvr>
                                        <p:cTn id="47" dur="1000"/>
                                        <p:tgtEl>
                                          <p:spTgt spid="18"/>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350"/>
                                        <p:tgtEl>
                                          <p:spTgt spid="21"/>
                                        </p:tgtEl>
                                      </p:cBhvr>
                                    </p:animEffect>
                                  </p:childTnLst>
                                </p:cTn>
                              </p:par>
                              <p:par>
                                <p:cTn id="52" presetID="26" presetClass="emph" presetSubtype="0" fill="hold" grpId="1" nodeType="withEffect">
                                  <p:stCondLst>
                                    <p:cond delay="0"/>
                                  </p:stCondLst>
                                  <p:childTnLst>
                                    <p:animEffect transition="out" filter="fade">
                                      <p:cBhvr>
                                        <p:cTn id="53" dur="400" tmFilter="0, 0; .2, .5; .8, .5; 1, 0"/>
                                        <p:tgtEl>
                                          <p:spTgt spid="21"/>
                                        </p:tgtEl>
                                      </p:cBhvr>
                                    </p:animEffect>
                                    <p:animScale>
                                      <p:cBhvr>
                                        <p:cTn id="54" dur="200" autoRev="1" fill="hold"/>
                                        <p:tgtEl>
                                          <p:spTgt spid="21"/>
                                        </p:tgtEl>
                                      </p:cBhvr>
                                      <p:by x="105000" y="105000"/>
                                    </p:animScale>
                                  </p:childTnLst>
                                </p:cTn>
                              </p:par>
                            </p:childTnLst>
                          </p:cTn>
                        </p:par>
                        <p:par>
                          <p:cTn id="55" fill="hold">
                            <p:stCondLst>
                              <p:cond delay="3500"/>
                            </p:stCondLst>
                            <p:childTnLst>
                              <p:par>
                                <p:cTn id="56" presetID="10" presetClass="entr" presetSubtype="0"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par>
                          <p:cTn id="59" fill="hold">
                            <p:stCondLst>
                              <p:cond delay="4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4500"/>
                            </p:stCondLst>
                            <p:childTnLst>
                              <p:par>
                                <p:cTn id="64" presetID="52"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Scale>
                                      <p:cBhvr>
                                        <p:cTn id="66"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7" dur="1000" decel="50000" fill="hold">
                                          <p:stCondLst>
                                            <p:cond delay="0"/>
                                          </p:stCondLst>
                                        </p:cTn>
                                        <p:tgtEl>
                                          <p:spTgt spid="17"/>
                                        </p:tgtEl>
                                        <p:attrNameLst>
                                          <p:attrName>ppt_x</p:attrName>
                                          <p:attrName>ppt_y</p:attrName>
                                        </p:attrNameLst>
                                      </p:cBhvr>
                                    </p:animMotion>
                                    <p:animEffect transition="in" filter="fade">
                                      <p:cBhvr>
                                        <p:cTn id="68" dur="1000"/>
                                        <p:tgtEl>
                                          <p:spTgt spid="17"/>
                                        </p:tgtEl>
                                      </p:cBhvr>
                                    </p:animEffect>
                                  </p:childTnLst>
                                </p:cTn>
                              </p:par>
                              <p:par>
                                <p:cTn id="69" presetID="52"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Scale>
                                      <p:cBhvr>
                                        <p:cTn id="71"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2" dur="1000" decel="50000" fill="hold">
                                          <p:stCondLst>
                                            <p:cond delay="0"/>
                                          </p:stCondLst>
                                        </p:cTn>
                                        <p:tgtEl>
                                          <p:spTgt spid="19"/>
                                        </p:tgtEl>
                                        <p:attrNameLst>
                                          <p:attrName>ppt_x</p:attrName>
                                          <p:attrName>ppt_y</p:attrName>
                                        </p:attrNameLst>
                                      </p:cBhvr>
                                    </p:animMotion>
                                    <p:animEffect transition="in" filter="fade">
                                      <p:cBhvr>
                                        <p:cTn id="73" dur="1000"/>
                                        <p:tgtEl>
                                          <p:spTgt spid="19"/>
                                        </p:tgtEl>
                                      </p:cBhvr>
                                    </p:animEffect>
                                  </p:childTnLst>
                                </p:cTn>
                              </p:par>
                            </p:childTnLst>
                          </p:cTn>
                        </p:par>
                        <p:par>
                          <p:cTn id="74" fill="hold">
                            <p:stCondLst>
                              <p:cond delay="5500"/>
                            </p:stCondLst>
                            <p:childTnLst>
                              <p:par>
                                <p:cTn id="75" presetID="10" presetClass="entr" presetSubtype="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350"/>
                                        <p:tgtEl>
                                          <p:spTgt spid="23"/>
                                        </p:tgtEl>
                                      </p:cBhvr>
                                    </p:animEffect>
                                  </p:childTnLst>
                                </p:cTn>
                              </p:par>
                              <p:par>
                                <p:cTn id="78" presetID="26" presetClass="emph" presetSubtype="0" fill="hold" grpId="1" nodeType="withEffect">
                                  <p:stCondLst>
                                    <p:cond delay="0"/>
                                  </p:stCondLst>
                                  <p:childTnLst>
                                    <p:animEffect transition="out" filter="fade">
                                      <p:cBhvr>
                                        <p:cTn id="79" dur="400" tmFilter="0, 0; .2, .5; .8, .5; 1, 0"/>
                                        <p:tgtEl>
                                          <p:spTgt spid="23"/>
                                        </p:tgtEl>
                                      </p:cBhvr>
                                    </p:animEffect>
                                    <p:animScale>
                                      <p:cBhvr>
                                        <p:cTn id="80" dur="200" autoRev="1" fill="hold"/>
                                        <p:tgtEl>
                                          <p:spTgt spid="23"/>
                                        </p:tgtEl>
                                      </p:cBhvr>
                                      <p:by x="105000" y="105000"/>
                                    </p:animScale>
                                  </p:childTnLst>
                                </p:cTn>
                              </p:par>
                            </p:childTnLst>
                          </p:cTn>
                        </p:par>
                        <p:par>
                          <p:cTn id="81" fill="hold">
                            <p:stCondLst>
                              <p:cond delay="6000"/>
                            </p:stCondLst>
                            <p:childTnLst>
                              <p:par>
                                <p:cTn id="82" presetID="10" presetClass="entr" presetSubtype="0" fill="hold" grpId="0" nodeType="after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childTnLst>
                          </p:cTn>
                        </p:par>
                        <p:par>
                          <p:cTn id="85" fill="hold">
                            <p:stCondLst>
                              <p:cond delay="6500"/>
                            </p:stCondLst>
                            <p:childTnLst>
                              <p:par>
                                <p:cTn id="86" presetID="10" presetClass="entr" presetSubtype="0" fill="hold" grpId="0" nodeType="after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p:bldP spid="19" grpId="0"/>
      <p:bldP spid="20" grpId="0"/>
      <p:bldP spid="21" grpId="0"/>
      <p:bldP spid="21" grpId="1"/>
      <p:bldP spid="22" grpId="0"/>
      <p:bldP spid="23" grpId="0"/>
      <p:bldP spid="23" grpId="1"/>
      <p:bldP spid="24" grpId="0"/>
      <p:bldP spid="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明 年 工 作 计 划</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椭圆 54"/>
          <p:cNvSpPr/>
          <p:nvPr/>
        </p:nvSpPr>
        <p:spPr>
          <a:xfrm>
            <a:off x="3766689" y="1870773"/>
            <a:ext cx="3477652" cy="1802173"/>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1" fmla="*/ 0 w 3487467"/>
              <a:gd name="connsiteY0-2" fmla="*/ 0 h 1719830"/>
              <a:gd name="connsiteX1-3" fmla="*/ 3439660 w 3487467"/>
              <a:gd name="connsiteY1-4" fmla="*/ 0 h 1719830"/>
              <a:gd name="connsiteX2-5" fmla="*/ 1719830 w 3487467"/>
              <a:gd name="connsiteY2-6" fmla="*/ 1719830 h 1719830"/>
              <a:gd name="connsiteX3-7" fmla="*/ 0 w 3487467"/>
              <a:gd name="connsiteY3-8" fmla="*/ 0 h 1719830"/>
              <a:gd name="connsiteX0-9" fmla="*/ 6132 w 3493599"/>
              <a:gd name="connsiteY0-10" fmla="*/ 130018 h 1849848"/>
              <a:gd name="connsiteX1-11" fmla="*/ 3445792 w 3493599"/>
              <a:gd name="connsiteY1-12" fmla="*/ 130018 h 1849848"/>
              <a:gd name="connsiteX2-13" fmla="*/ 1725962 w 3493599"/>
              <a:gd name="connsiteY2-14" fmla="*/ 1849848 h 1849848"/>
              <a:gd name="connsiteX3-15" fmla="*/ 6132 w 3493599"/>
              <a:gd name="connsiteY3-16" fmla="*/ 130018 h 1849848"/>
              <a:gd name="connsiteX0-17" fmla="*/ 6132 w 3493599"/>
              <a:gd name="connsiteY0-18" fmla="*/ 35412 h 1755242"/>
              <a:gd name="connsiteX1-19" fmla="*/ 3445792 w 3493599"/>
              <a:gd name="connsiteY1-20" fmla="*/ 35412 h 1755242"/>
              <a:gd name="connsiteX2-21" fmla="*/ 1725962 w 3493599"/>
              <a:gd name="connsiteY2-22" fmla="*/ 1755242 h 1755242"/>
              <a:gd name="connsiteX3-23" fmla="*/ 6132 w 3493599"/>
              <a:gd name="connsiteY3-24" fmla="*/ 35412 h 1755242"/>
              <a:gd name="connsiteX0-25" fmla="*/ 4377 w 3488420"/>
              <a:gd name="connsiteY0-26" fmla="*/ 11795 h 1772900"/>
              <a:gd name="connsiteX1-27" fmla="*/ 3450912 w 3488420"/>
              <a:gd name="connsiteY1-28" fmla="*/ 53046 h 1772900"/>
              <a:gd name="connsiteX2-29" fmla="*/ 1731082 w 3488420"/>
              <a:gd name="connsiteY2-30" fmla="*/ 1772876 h 1772900"/>
              <a:gd name="connsiteX3-31" fmla="*/ 4377 w 3488420"/>
              <a:gd name="connsiteY3-32" fmla="*/ 11795 h 1772900"/>
              <a:gd name="connsiteX0-33" fmla="*/ 39013 w 3522446"/>
              <a:gd name="connsiteY0-34" fmla="*/ 134148 h 1909003"/>
              <a:gd name="connsiteX1-35" fmla="*/ 3485548 w 3522446"/>
              <a:gd name="connsiteY1-36" fmla="*/ 175399 h 1909003"/>
              <a:gd name="connsiteX2-37" fmla="*/ 1738217 w 3522446"/>
              <a:gd name="connsiteY2-38" fmla="*/ 1908979 h 1909003"/>
              <a:gd name="connsiteX3-39" fmla="*/ 39013 w 3522446"/>
              <a:gd name="connsiteY3-40" fmla="*/ 134148 h 1909003"/>
              <a:gd name="connsiteX0-41" fmla="*/ 55067 w 3553265"/>
              <a:gd name="connsiteY0-42" fmla="*/ 134148 h 1909002"/>
              <a:gd name="connsiteX1-43" fmla="*/ 3501602 w 3553265"/>
              <a:gd name="connsiteY1-44" fmla="*/ 175399 h 1909002"/>
              <a:gd name="connsiteX2-45" fmla="*/ 1754271 w 3553265"/>
              <a:gd name="connsiteY2-46" fmla="*/ 1908979 h 1909002"/>
              <a:gd name="connsiteX3-47" fmla="*/ 55067 w 3553265"/>
              <a:gd name="connsiteY3-48" fmla="*/ 134148 h 1909002"/>
              <a:gd name="connsiteX0-49" fmla="*/ 39426 w 3502160"/>
              <a:gd name="connsiteY0-50" fmla="*/ 134148 h 1909003"/>
              <a:gd name="connsiteX1-51" fmla="*/ 3465335 w 3502160"/>
              <a:gd name="connsiteY1-52" fmla="*/ 175399 h 1909003"/>
              <a:gd name="connsiteX2-53" fmla="*/ 1718004 w 3502160"/>
              <a:gd name="connsiteY2-54" fmla="*/ 1908979 h 1909003"/>
              <a:gd name="connsiteX3-55" fmla="*/ 39426 w 3502160"/>
              <a:gd name="connsiteY3-56" fmla="*/ 134148 h 1909003"/>
              <a:gd name="connsiteX0-57" fmla="*/ 8999 w 3471733"/>
              <a:gd name="connsiteY0-58" fmla="*/ 21578 h 1796433"/>
              <a:gd name="connsiteX1-59" fmla="*/ 3434908 w 3471733"/>
              <a:gd name="connsiteY1-60" fmla="*/ 62829 h 1796433"/>
              <a:gd name="connsiteX2-61" fmla="*/ 1687577 w 3471733"/>
              <a:gd name="connsiteY2-62" fmla="*/ 1796409 h 1796433"/>
              <a:gd name="connsiteX3-63" fmla="*/ 8999 w 3471733"/>
              <a:gd name="connsiteY3-64" fmla="*/ 21578 h 1796433"/>
              <a:gd name="connsiteX0-65" fmla="*/ 39425 w 3502159"/>
              <a:gd name="connsiteY0-66" fmla="*/ 135675 h 1931154"/>
              <a:gd name="connsiteX1-67" fmla="*/ 3465334 w 3502159"/>
              <a:gd name="connsiteY1-68" fmla="*/ 176926 h 1931154"/>
              <a:gd name="connsiteX2-69" fmla="*/ 1718003 w 3502159"/>
              <a:gd name="connsiteY2-70" fmla="*/ 1931131 h 1931154"/>
              <a:gd name="connsiteX3-71" fmla="*/ 39425 w 3502159"/>
              <a:gd name="connsiteY3-72" fmla="*/ 135675 h 1931154"/>
              <a:gd name="connsiteX0-73" fmla="*/ 7276 w 3470010"/>
              <a:gd name="connsiteY0-74" fmla="*/ 26065 h 1821544"/>
              <a:gd name="connsiteX1-75" fmla="*/ 3433185 w 3470010"/>
              <a:gd name="connsiteY1-76" fmla="*/ 67316 h 1821544"/>
              <a:gd name="connsiteX2-77" fmla="*/ 1685854 w 3470010"/>
              <a:gd name="connsiteY2-78" fmla="*/ 1821521 h 1821544"/>
              <a:gd name="connsiteX3-79" fmla="*/ 7276 w 3470010"/>
              <a:gd name="connsiteY3-80" fmla="*/ 26065 h 1821544"/>
              <a:gd name="connsiteX0-81" fmla="*/ 12669 w 3492943"/>
              <a:gd name="connsiteY0-82" fmla="*/ 26065 h 1822469"/>
              <a:gd name="connsiteX1-83" fmla="*/ 3438578 w 3492943"/>
              <a:gd name="connsiteY1-84" fmla="*/ 67316 h 1822469"/>
              <a:gd name="connsiteX2-85" fmla="*/ 1691247 w 3492943"/>
              <a:gd name="connsiteY2-86" fmla="*/ 1821521 h 1822469"/>
              <a:gd name="connsiteX3-87" fmla="*/ 12669 w 3492943"/>
              <a:gd name="connsiteY3-88" fmla="*/ 26065 h 1822469"/>
              <a:gd name="connsiteX0-89" fmla="*/ 48756 w 3529030"/>
              <a:gd name="connsiteY0-90" fmla="*/ 3139 h 1799516"/>
              <a:gd name="connsiteX1-91" fmla="*/ 3474665 w 3529030"/>
              <a:gd name="connsiteY1-92" fmla="*/ 44390 h 1799516"/>
              <a:gd name="connsiteX2-93" fmla="*/ 1727334 w 3529030"/>
              <a:gd name="connsiteY2-94" fmla="*/ 1798595 h 1799516"/>
              <a:gd name="connsiteX3-95" fmla="*/ 48756 w 3529030"/>
              <a:gd name="connsiteY3-96" fmla="*/ 3139 h 1799516"/>
              <a:gd name="connsiteX0-97" fmla="*/ 48756 w 3529030"/>
              <a:gd name="connsiteY0-98" fmla="*/ 5796 h 1802173"/>
              <a:gd name="connsiteX1-99" fmla="*/ 3474665 w 3529030"/>
              <a:gd name="connsiteY1-100" fmla="*/ 47047 h 1802173"/>
              <a:gd name="connsiteX2-101" fmla="*/ 1727334 w 3529030"/>
              <a:gd name="connsiteY2-102" fmla="*/ 1801252 h 1802173"/>
              <a:gd name="connsiteX3-103" fmla="*/ 48756 w 3529030"/>
              <a:gd name="connsiteY3-104" fmla="*/ 5796 h 1802173"/>
              <a:gd name="connsiteX0-105" fmla="*/ 48756 w 3477652"/>
              <a:gd name="connsiteY0-106" fmla="*/ 5796 h 1802173"/>
              <a:gd name="connsiteX1-107" fmla="*/ 3474665 w 3477652"/>
              <a:gd name="connsiteY1-108" fmla="*/ 47047 h 1802173"/>
              <a:gd name="connsiteX2-109" fmla="*/ 1727334 w 3477652"/>
              <a:gd name="connsiteY2-110" fmla="*/ 1801252 h 1802173"/>
              <a:gd name="connsiteX3-111" fmla="*/ 48756 w 3477652"/>
              <a:gd name="connsiteY3-112" fmla="*/ 5796 h 1802173"/>
            </a:gdLst>
            <a:ahLst/>
            <a:cxnLst>
              <a:cxn ang="0">
                <a:pos x="connsiteX0-1" y="connsiteY0-2"/>
              </a:cxn>
              <a:cxn ang="0">
                <a:pos x="connsiteX1-3" y="connsiteY1-4"/>
              </a:cxn>
              <a:cxn ang="0">
                <a:pos x="connsiteX2-5" y="connsiteY2-6"/>
              </a:cxn>
              <a:cxn ang="0">
                <a:pos x="connsiteX3-7" y="connsiteY3-8"/>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TextBox 38"/>
          <p:cNvSpPr txBox="1"/>
          <p:nvPr/>
        </p:nvSpPr>
        <p:spPr>
          <a:xfrm>
            <a:off x="2431946" y="1690505"/>
            <a:ext cx="902811" cy="307777"/>
          </a:xfrm>
          <a:prstGeom prst="rect">
            <a:avLst/>
          </a:prstGeom>
          <a:noFill/>
        </p:spPr>
        <p:txBody>
          <a:bodyPr wrap="none" rtlCol="0">
            <a:spAutoFit/>
          </a:bodyPr>
          <a:lstStyle/>
          <a:p>
            <a:pPr algn="ctr"/>
            <a:r>
              <a:rPr lang="zh-CN" altLang="en-US" sz="1400" b="1" dirty="0">
                <a:solidFill>
                  <a:srgbClr val="0070C0"/>
                </a:solidFill>
                <a:latin typeface="微软雅黑" panose="020B0503020204020204" pitchFamily="34" charset="-122"/>
                <a:ea typeface="微软雅黑" panose="020B0503020204020204" pitchFamily="34" charset="-122"/>
              </a:rPr>
              <a:t>标题内容</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V="1">
            <a:off x="3569665" y="1866792"/>
            <a:ext cx="1913927" cy="2123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3984444" y="1866792"/>
            <a:ext cx="1499148" cy="1054342"/>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4857280" y="1866793"/>
            <a:ext cx="626312" cy="1779464"/>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5483593" y="1866793"/>
            <a:ext cx="670571" cy="1717151"/>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5483592" y="1866792"/>
            <a:ext cx="1465240" cy="1054342"/>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483592" y="1866791"/>
            <a:ext cx="1861284" cy="13806"/>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3785049" y="2523318"/>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椭圆 46"/>
          <p:cNvSpPr/>
          <p:nvPr/>
        </p:nvSpPr>
        <p:spPr>
          <a:xfrm>
            <a:off x="4566538" y="3253878"/>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椭圆 47"/>
          <p:cNvSpPr/>
          <p:nvPr/>
        </p:nvSpPr>
        <p:spPr>
          <a:xfrm>
            <a:off x="5818878" y="3220139"/>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椭圆 48"/>
          <p:cNvSpPr/>
          <p:nvPr/>
        </p:nvSpPr>
        <p:spPr>
          <a:xfrm>
            <a:off x="6572320" y="2426459"/>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椭圆 49"/>
          <p:cNvSpPr/>
          <p:nvPr/>
        </p:nvSpPr>
        <p:spPr>
          <a:xfrm>
            <a:off x="6870794" y="1558744"/>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椭圆 50"/>
          <p:cNvSpPr/>
          <p:nvPr/>
        </p:nvSpPr>
        <p:spPr>
          <a:xfrm>
            <a:off x="3504332" y="1547341"/>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TextBox 51"/>
          <p:cNvSpPr txBox="1"/>
          <p:nvPr/>
        </p:nvSpPr>
        <p:spPr>
          <a:xfrm>
            <a:off x="1979712" y="1969794"/>
            <a:ext cx="1542710" cy="532453"/>
          </a:xfrm>
          <a:prstGeom prst="rect">
            <a:avLst/>
          </a:prstGeom>
          <a:noFill/>
        </p:spPr>
        <p:txBody>
          <a:bodyPr wrap="square" rtlCol="0">
            <a:spAutoFit/>
          </a:bodyPr>
          <a:lstStyle/>
          <a:p>
            <a:pPr algn="r">
              <a:lnSpc>
                <a:spcPct val="130000"/>
              </a:lnSpc>
              <a:defRPr/>
            </a:pPr>
            <a:r>
              <a:rPr lang="zh-CN" altLang="en-US" sz="1100" dirty="0">
                <a:latin typeface="微软雅黑" panose="020B0503020204020204" pitchFamily="34" charset="-122"/>
                <a:ea typeface="微软雅黑" panose="020B0503020204020204" pitchFamily="34" charset="-122"/>
              </a:rPr>
              <a:t>点击输入简要文字内容，文字内容需概括。</a:t>
            </a:r>
            <a:endParaRPr lang="zh-CN" altLang="en-US" sz="1100" dirty="0">
              <a:latin typeface="微软雅黑" panose="020B0503020204020204" pitchFamily="34" charset="-122"/>
              <a:ea typeface="微软雅黑" panose="020B0503020204020204" pitchFamily="34" charset="-122"/>
            </a:endParaRPr>
          </a:p>
        </p:txBody>
      </p:sp>
      <p:sp>
        <p:nvSpPr>
          <p:cNvPr id="53" name="TextBox 52"/>
          <p:cNvSpPr txBox="1"/>
          <p:nvPr/>
        </p:nvSpPr>
        <p:spPr>
          <a:xfrm>
            <a:off x="2851127" y="2842633"/>
            <a:ext cx="902812" cy="307777"/>
          </a:xfrm>
          <a:prstGeom prst="rect">
            <a:avLst/>
          </a:prstGeom>
          <a:noFill/>
        </p:spPr>
        <p:txBody>
          <a:bodyPr wrap="none" rtlCol="0">
            <a:spAutoFit/>
          </a:bodyPr>
          <a:lstStyle/>
          <a:p>
            <a:pPr algn="ctr"/>
            <a:r>
              <a:rPr lang="zh-CN" altLang="en-US" sz="1400" b="1" dirty="0">
                <a:solidFill>
                  <a:srgbClr val="0070C0"/>
                </a:solidFill>
                <a:latin typeface="微软雅黑" panose="020B0503020204020204" pitchFamily="34" charset="-122"/>
                <a:ea typeface="微软雅黑" panose="020B0503020204020204" pitchFamily="34" charset="-122"/>
              </a:rPr>
              <a:t>标题内容</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1979712" y="3121922"/>
            <a:ext cx="2046766" cy="532453"/>
          </a:xfrm>
          <a:prstGeom prst="rect">
            <a:avLst/>
          </a:prstGeom>
          <a:noFill/>
        </p:spPr>
        <p:txBody>
          <a:bodyPr wrap="square" rtlCol="0">
            <a:spAutoFit/>
          </a:bodyPr>
          <a:lstStyle/>
          <a:p>
            <a:pPr algn="r">
              <a:lnSpc>
                <a:spcPct val="130000"/>
              </a:lnSpc>
              <a:defRPr/>
            </a:pPr>
            <a:r>
              <a:rPr lang="zh-CN" altLang="en-US" sz="1100" dirty="0">
                <a:latin typeface="微软雅黑" panose="020B0503020204020204" pitchFamily="34" charset="-122"/>
                <a:ea typeface="微软雅黑" panose="020B0503020204020204" pitchFamily="34" charset="-122"/>
              </a:rPr>
              <a:t>点击输入简要文字内容，文字内容需概括精炼，不用多余的</a:t>
            </a:r>
            <a:endParaRPr lang="zh-CN" altLang="en-US" sz="1100" dirty="0">
              <a:latin typeface="微软雅黑" panose="020B0503020204020204" pitchFamily="34" charset="-122"/>
              <a:ea typeface="微软雅黑" panose="020B0503020204020204" pitchFamily="34" charset="-122"/>
            </a:endParaRPr>
          </a:p>
        </p:txBody>
      </p:sp>
      <p:sp>
        <p:nvSpPr>
          <p:cNvPr id="55" name="TextBox 54"/>
          <p:cNvSpPr txBox="1"/>
          <p:nvPr/>
        </p:nvSpPr>
        <p:spPr>
          <a:xfrm>
            <a:off x="3663726" y="3778737"/>
            <a:ext cx="902812" cy="307777"/>
          </a:xfrm>
          <a:prstGeom prst="rect">
            <a:avLst/>
          </a:prstGeom>
          <a:noFill/>
        </p:spPr>
        <p:txBody>
          <a:bodyPr wrap="none" rtlCol="0">
            <a:spAutoFit/>
          </a:bodyPr>
          <a:lstStyle/>
          <a:p>
            <a:pPr algn="ctr"/>
            <a:r>
              <a:rPr lang="zh-CN" altLang="en-US" sz="1400" b="1" dirty="0">
                <a:solidFill>
                  <a:srgbClr val="0070C0"/>
                </a:solidFill>
                <a:latin typeface="微软雅黑" panose="020B0503020204020204" pitchFamily="34" charset="-122"/>
                <a:ea typeface="微软雅黑" panose="020B0503020204020204" pitchFamily="34" charset="-122"/>
              </a:rPr>
              <a:t>标题内容</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2382950" y="4058026"/>
            <a:ext cx="2556284" cy="532453"/>
          </a:xfrm>
          <a:prstGeom prst="rect">
            <a:avLst/>
          </a:prstGeom>
          <a:noFill/>
        </p:spPr>
        <p:txBody>
          <a:bodyPr wrap="square" rtlCol="0">
            <a:spAutoFit/>
          </a:bodyPr>
          <a:lstStyle/>
          <a:p>
            <a:pPr algn="r">
              <a:lnSpc>
                <a:spcPct val="130000"/>
              </a:lnSpc>
              <a:defRPr/>
            </a:pPr>
            <a:r>
              <a:rPr lang="zh-CN" altLang="en-US" sz="1100" dirty="0">
                <a:latin typeface="微软雅黑" panose="020B0503020204020204" pitchFamily="34" charset="-122"/>
                <a:ea typeface="微软雅黑" panose="020B0503020204020204" pitchFamily="34" charset="-122"/>
              </a:rPr>
              <a:t>点击输入简要文字内容，文字内容需概括精炼，不用多余的文字修饰。</a:t>
            </a:r>
            <a:endParaRPr lang="zh-CN" altLang="en-US" sz="1100" dirty="0">
              <a:latin typeface="微软雅黑" panose="020B0503020204020204" pitchFamily="34" charset="-122"/>
              <a:ea typeface="微软雅黑" panose="020B0503020204020204" pitchFamily="34" charset="-122"/>
            </a:endParaRPr>
          </a:p>
        </p:txBody>
      </p:sp>
      <p:sp>
        <p:nvSpPr>
          <p:cNvPr id="57" name="TextBox 56"/>
          <p:cNvSpPr txBox="1"/>
          <p:nvPr/>
        </p:nvSpPr>
        <p:spPr>
          <a:xfrm>
            <a:off x="6366738" y="3798391"/>
            <a:ext cx="902811" cy="307777"/>
          </a:xfrm>
          <a:prstGeom prst="rect">
            <a:avLst/>
          </a:prstGeom>
          <a:noFill/>
        </p:spPr>
        <p:txBody>
          <a:bodyPr wrap="none" rtlCol="0">
            <a:spAutoFit/>
          </a:bodyPr>
          <a:lstStyle/>
          <a:p>
            <a:r>
              <a:rPr lang="zh-CN" altLang="en-US" sz="1400" b="1" dirty="0">
                <a:solidFill>
                  <a:srgbClr val="0070C0"/>
                </a:solidFill>
                <a:latin typeface="微软雅黑" panose="020B0503020204020204" pitchFamily="34" charset="-122"/>
                <a:ea typeface="微软雅黑" panose="020B0503020204020204" pitchFamily="34" charset="-122"/>
              </a:rPr>
              <a:t>标题内容</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6114710" y="4078305"/>
            <a:ext cx="2556284" cy="532453"/>
          </a:xfrm>
          <a:prstGeom prst="rect">
            <a:avLst/>
          </a:prstGeom>
          <a:noFill/>
        </p:spPr>
        <p:txBody>
          <a:bodyPr wrap="square" rtlCol="0">
            <a:spAutoFit/>
          </a:bodyPr>
          <a:lstStyle/>
          <a:p>
            <a:pPr>
              <a:lnSpc>
                <a:spcPct val="130000"/>
              </a:lnSpc>
              <a:defRPr/>
            </a:pPr>
            <a:r>
              <a:rPr lang="zh-CN" altLang="en-US" sz="1100" dirty="0">
                <a:latin typeface="微软雅黑" panose="020B0503020204020204" pitchFamily="34" charset="-122"/>
                <a:ea typeface="微软雅黑" panose="020B0503020204020204" pitchFamily="34" charset="-122"/>
              </a:rPr>
              <a:t>点击输入简要文字内容，文字内容需概括精炼，不用多余的文字修饰。</a:t>
            </a:r>
            <a:endParaRPr lang="zh-CN" altLang="en-US" sz="1100" dirty="0">
              <a:latin typeface="微软雅黑" panose="020B0503020204020204" pitchFamily="34" charset="-122"/>
              <a:ea typeface="微软雅黑" panose="020B0503020204020204" pitchFamily="34" charset="-122"/>
            </a:endParaRPr>
          </a:p>
        </p:txBody>
      </p:sp>
      <p:sp>
        <p:nvSpPr>
          <p:cNvPr id="59" name="TextBox 58"/>
          <p:cNvSpPr txBox="1"/>
          <p:nvPr/>
        </p:nvSpPr>
        <p:spPr>
          <a:xfrm>
            <a:off x="7194830" y="2863424"/>
            <a:ext cx="902811" cy="307777"/>
          </a:xfrm>
          <a:prstGeom prst="rect">
            <a:avLst/>
          </a:prstGeom>
          <a:noFill/>
        </p:spPr>
        <p:txBody>
          <a:bodyPr wrap="none" rtlCol="0">
            <a:spAutoFit/>
          </a:bodyPr>
          <a:lstStyle/>
          <a:p>
            <a:r>
              <a:rPr lang="zh-CN" altLang="en-US" sz="1400" b="1" dirty="0">
                <a:solidFill>
                  <a:srgbClr val="0070C0"/>
                </a:solidFill>
                <a:latin typeface="微软雅黑" panose="020B0503020204020204" pitchFamily="34" charset="-122"/>
                <a:ea typeface="微软雅黑" panose="020B0503020204020204" pitchFamily="34" charset="-122"/>
              </a:rPr>
              <a:t>标题内容</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60" name="TextBox 59"/>
          <p:cNvSpPr txBox="1"/>
          <p:nvPr/>
        </p:nvSpPr>
        <p:spPr>
          <a:xfrm>
            <a:off x="6942802" y="3143338"/>
            <a:ext cx="1949678" cy="532453"/>
          </a:xfrm>
          <a:prstGeom prst="rect">
            <a:avLst/>
          </a:prstGeom>
          <a:noFill/>
        </p:spPr>
        <p:txBody>
          <a:bodyPr wrap="square" rtlCol="0">
            <a:spAutoFit/>
          </a:bodyPr>
          <a:lstStyle/>
          <a:p>
            <a:pPr>
              <a:lnSpc>
                <a:spcPct val="130000"/>
              </a:lnSpc>
              <a:defRPr/>
            </a:pPr>
            <a:r>
              <a:rPr lang="zh-CN" altLang="en-US" sz="1100" dirty="0">
                <a:latin typeface="微软雅黑" panose="020B0503020204020204" pitchFamily="34" charset="-122"/>
                <a:ea typeface="微软雅黑" panose="020B0503020204020204" pitchFamily="34" charset="-122"/>
              </a:rPr>
              <a:t>点击输入简要文字内容，文字内容需概括精炼，不用</a:t>
            </a:r>
            <a:endParaRPr lang="zh-CN" altLang="en-US" sz="1100" dirty="0">
              <a:latin typeface="微软雅黑" panose="020B0503020204020204" pitchFamily="34" charset="-122"/>
              <a:ea typeface="微软雅黑" panose="020B0503020204020204" pitchFamily="34" charset="-122"/>
            </a:endParaRPr>
          </a:p>
        </p:txBody>
      </p:sp>
      <p:sp>
        <p:nvSpPr>
          <p:cNvPr id="61" name="TextBox 60"/>
          <p:cNvSpPr txBox="1"/>
          <p:nvPr/>
        </p:nvSpPr>
        <p:spPr>
          <a:xfrm>
            <a:off x="7662882" y="1840174"/>
            <a:ext cx="902811" cy="307777"/>
          </a:xfrm>
          <a:prstGeom prst="rect">
            <a:avLst/>
          </a:prstGeom>
          <a:noFill/>
        </p:spPr>
        <p:txBody>
          <a:bodyPr wrap="none" rtlCol="0">
            <a:spAutoFit/>
          </a:bodyPr>
          <a:lstStyle/>
          <a:p>
            <a:r>
              <a:rPr lang="zh-CN" altLang="en-US" sz="1400" b="1" dirty="0">
                <a:solidFill>
                  <a:srgbClr val="0070C0"/>
                </a:solidFill>
                <a:latin typeface="微软雅黑" panose="020B0503020204020204" pitchFamily="34" charset="-122"/>
                <a:ea typeface="微软雅黑" panose="020B0503020204020204" pitchFamily="34" charset="-122"/>
              </a:rPr>
              <a:t>标题内容</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7410854" y="2120088"/>
            <a:ext cx="1733146" cy="532453"/>
          </a:xfrm>
          <a:prstGeom prst="rect">
            <a:avLst/>
          </a:prstGeom>
          <a:noFill/>
        </p:spPr>
        <p:txBody>
          <a:bodyPr wrap="square" rtlCol="0">
            <a:spAutoFit/>
          </a:bodyPr>
          <a:lstStyle/>
          <a:p>
            <a:pPr>
              <a:lnSpc>
                <a:spcPct val="130000"/>
              </a:lnSpc>
              <a:defRPr/>
            </a:pPr>
            <a:r>
              <a:rPr lang="zh-CN" altLang="en-US" sz="1100" dirty="0">
                <a:latin typeface="微软雅黑" panose="020B0503020204020204" pitchFamily="34" charset="-122"/>
                <a:ea typeface="微软雅黑" panose="020B0503020204020204" pitchFamily="34" charset="-122"/>
              </a:rPr>
              <a:t>点击输入简要文字内容，文字内容需概括精炼，</a:t>
            </a:r>
            <a:endParaRPr lang="zh-CN" altLang="en-US" sz="1100" dirty="0">
              <a:latin typeface="微软雅黑" panose="020B0503020204020204" pitchFamily="34" charset="-122"/>
              <a:ea typeface="微软雅黑" panose="020B0503020204020204" pitchFamily="34" charset="-122"/>
            </a:endParaRPr>
          </a:p>
        </p:txBody>
      </p:sp>
      <p:grpSp>
        <p:nvGrpSpPr>
          <p:cNvPr id="63" name="组合 62"/>
          <p:cNvGrpSpPr/>
          <p:nvPr/>
        </p:nvGrpSpPr>
        <p:grpSpPr>
          <a:xfrm>
            <a:off x="4782413" y="1165612"/>
            <a:ext cx="1402358" cy="1402358"/>
            <a:chOff x="3851771" y="1163107"/>
            <a:chExt cx="1402358" cy="1402358"/>
          </a:xfrm>
        </p:grpSpPr>
        <p:grpSp>
          <p:nvGrpSpPr>
            <p:cNvPr id="64" name="组合 63"/>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67" name="椭圆 6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latin typeface="微软雅黑" panose="020B0503020204020204" pitchFamily="34" charset="-122"/>
                  <a:ea typeface="微软雅黑" panose="020B0503020204020204" pitchFamily="34" charset="-122"/>
                </a:endParaRPr>
              </a:p>
            </p:txBody>
          </p:sp>
        </p:grpSp>
        <p:sp>
          <p:nvSpPr>
            <p:cNvPr id="65" name="TextBox 64"/>
            <p:cNvSpPr txBox="1"/>
            <p:nvPr/>
          </p:nvSpPr>
          <p:spPr>
            <a:xfrm>
              <a:off x="4204137" y="1520959"/>
              <a:ext cx="697627" cy="707886"/>
            </a:xfrm>
            <a:prstGeom prst="rect">
              <a:avLst/>
            </a:prstGeom>
            <a:noFill/>
          </p:spPr>
          <p:txBody>
            <a:bodyPr wrap="none" rtlCol="0">
              <a:spAutoFit/>
            </a:bodyPr>
            <a:lstStyle/>
            <a:p>
              <a:pPr algn="ctr" fontAlgn="auto">
                <a:spcBef>
                  <a:spcPts val="0"/>
                </a:spcBef>
                <a:spcAft>
                  <a:spcPts val="0"/>
                </a:spcAft>
                <a:defRPr/>
              </a:pPr>
              <a:r>
                <a:rPr lang="zh-CN" altLang="en-US" sz="2000" b="1" dirty="0">
                  <a:solidFill>
                    <a:srgbClr val="0070C0"/>
                  </a:solidFill>
                  <a:latin typeface="微软雅黑" panose="020B0503020204020204" pitchFamily="34" charset="-122"/>
                  <a:ea typeface="微软雅黑" panose="020B0503020204020204" pitchFamily="34" charset="-122"/>
                </a:rPr>
                <a:t>添加</a:t>
              </a:r>
              <a:endParaRPr lang="en-US" altLang="zh-CN" sz="2000" b="1" dirty="0">
                <a:solidFill>
                  <a:srgbClr val="0070C0"/>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2000" b="1" dirty="0">
                  <a:solidFill>
                    <a:srgbClr val="0070C0"/>
                  </a:solidFill>
                  <a:latin typeface="微软雅黑" panose="020B0503020204020204" pitchFamily="34" charset="-122"/>
                  <a:ea typeface="微软雅黑" panose="020B0503020204020204" pitchFamily="34" charset="-122"/>
                </a:rPr>
                <a:t>标题</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14:bounceEnd="44000">
                                          <p:cBhvr additive="base">
                                            <p:cTn id="7" dur="500" fill="hold"/>
                                            <p:tgtEl>
                                              <p:spTgt spid="63"/>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trips(downLeft)">
                                          <p:cBhvr>
                                            <p:cTn id="12" dur="500"/>
                                            <p:tgtEl>
                                              <p:spTgt spid="40"/>
                                            </p:tgtEl>
                                          </p:cBhvr>
                                        </p:animEffect>
                                      </p:childTnLst>
                                    </p:cTn>
                                  </p:par>
                                  <p:par>
                                    <p:cTn id="13" presetID="18" presetClass="entr" presetSubtype="12"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strips(downLeft)">
                                          <p:cBhvr>
                                            <p:cTn id="15" dur="500"/>
                                            <p:tgtEl>
                                              <p:spTgt spid="41"/>
                                            </p:tgtEl>
                                          </p:cBhvr>
                                        </p:animEffect>
                                      </p:childTnLst>
                                    </p:cTn>
                                  </p:par>
                                  <p:par>
                                    <p:cTn id="16" presetID="18" presetClass="entr" presetSubtype="12"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strips(downLeft)">
                                          <p:cBhvr>
                                            <p:cTn id="18" dur="500"/>
                                            <p:tgtEl>
                                              <p:spTgt spid="42"/>
                                            </p:tgtEl>
                                          </p:cBhvr>
                                        </p:animEffect>
                                      </p:childTnLst>
                                    </p:cTn>
                                  </p:par>
                                  <p:par>
                                    <p:cTn id="19" presetID="18" presetClass="entr" presetSubtype="6"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strips(downRight)">
                                          <p:cBhvr>
                                            <p:cTn id="21" dur="500"/>
                                            <p:tgtEl>
                                              <p:spTgt spid="43"/>
                                            </p:tgtEl>
                                          </p:cBhvr>
                                        </p:animEffect>
                                      </p:childTnLst>
                                    </p:cTn>
                                  </p:par>
                                  <p:par>
                                    <p:cTn id="22" presetID="18" presetClass="entr" presetSubtype="6"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strips(downRight)">
                                          <p:cBhvr>
                                            <p:cTn id="24" dur="500"/>
                                            <p:tgtEl>
                                              <p:spTgt spid="44"/>
                                            </p:tgtEl>
                                          </p:cBhvr>
                                        </p:animEffect>
                                      </p:childTnLst>
                                    </p:cTn>
                                  </p:par>
                                  <p:par>
                                    <p:cTn id="25" presetID="18" presetClass="entr" presetSubtype="6"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strips(downRight)">
                                          <p:cBhvr>
                                            <p:cTn id="27" dur="500"/>
                                            <p:tgtEl>
                                              <p:spTgt spid="45"/>
                                            </p:tgtEl>
                                          </p:cBhvr>
                                        </p:animEffect>
                                      </p:childTnLst>
                                    </p:cTn>
                                  </p:par>
                                  <p:par>
                                    <p:cTn id="28" presetID="53" presetClass="entr" presetSubtype="16" fill="hold" grpId="0" nodeType="withEffect">
                                      <p:stCondLst>
                                        <p:cond delay="300"/>
                                      </p:stCondLst>
                                      <p:childTnLst>
                                        <p:set>
                                          <p:cBhvr>
                                            <p:cTn id="29" dur="1" fill="hold">
                                              <p:stCondLst>
                                                <p:cond delay="0"/>
                                              </p:stCondLst>
                                            </p:cTn>
                                            <p:tgtEl>
                                              <p:spTgt spid="51"/>
                                            </p:tgtEl>
                                            <p:attrNameLst>
                                              <p:attrName>style.visibility</p:attrName>
                                            </p:attrNameLst>
                                          </p:cBhvr>
                                          <p:to>
                                            <p:strVal val="visible"/>
                                          </p:to>
                                        </p:set>
                                        <p:anim calcmode="lin" valueType="num">
                                          <p:cBhvr>
                                            <p:cTn id="30" dur="500" fill="hold"/>
                                            <p:tgtEl>
                                              <p:spTgt spid="51"/>
                                            </p:tgtEl>
                                            <p:attrNameLst>
                                              <p:attrName>ppt_w</p:attrName>
                                            </p:attrNameLst>
                                          </p:cBhvr>
                                          <p:tavLst>
                                            <p:tav tm="0">
                                              <p:val>
                                                <p:fltVal val="0"/>
                                              </p:val>
                                            </p:tav>
                                            <p:tav tm="100000">
                                              <p:val>
                                                <p:strVal val="#ppt_w"/>
                                              </p:val>
                                            </p:tav>
                                          </p:tavLst>
                                        </p:anim>
                                        <p:anim calcmode="lin" valueType="num">
                                          <p:cBhvr>
                                            <p:cTn id="31" dur="500" fill="hold"/>
                                            <p:tgtEl>
                                              <p:spTgt spid="51"/>
                                            </p:tgtEl>
                                            <p:attrNameLst>
                                              <p:attrName>ppt_h</p:attrName>
                                            </p:attrNameLst>
                                          </p:cBhvr>
                                          <p:tavLst>
                                            <p:tav tm="0">
                                              <p:val>
                                                <p:fltVal val="0"/>
                                              </p:val>
                                            </p:tav>
                                            <p:tav tm="100000">
                                              <p:val>
                                                <p:strVal val="#ppt_h"/>
                                              </p:val>
                                            </p:tav>
                                          </p:tavLst>
                                        </p:anim>
                                        <p:animEffect transition="in" filter="fade">
                                          <p:cBhvr>
                                            <p:cTn id="32" dur="500"/>
                                            <p:tgtEl>
                                              <p:spTgt spid="51"/>
                                            </p:tgtEl>
                                          </p:cBhvr>
                                        </p:animEffect>
                                      </p:childTnLst>
                                    </p:cTn>
                                  </p:par>
                                  <p:par>
                                    <p:cTn id="33" presetID="53" presetClass="entr" presetSubtype="16" fill="hold" grpId="0" nodeType="withEffect">
                                      <p:stCondLst>
                                        <p:cond delay="300"/>
                                      </p:stCondLst>
                                      <p:childTnLst>
                                        <p:set>
                                          <p:cBhvr>
                                            <p:cTn id="34" dur="1" fill="hold">
                                              <p:stCondLst>
                                                <p:cond delay="0"/>
                                              </p:stCondLst>
                                            </p:cTn>
                                            <p:tgtEl>
                                              <p:spTgt spid="46"/>
                                            </p:tgtEl>
                                            <p:attrNameLst>
                                              <p:attrName>style.visibility</p:attrName>
                                            </p:attrNameLst>
                                          </p:cBhvr>
                                          <p:to>
                                            <p:strVal val="visible"/>
                                          </p:to>
                                        </p:set>
                                        <p:anim calcmode="lin" valueType="num">
                                          <p:cBhvr>
                                            <p:cTn id="35" dur="500" fill="hold"/>
                                            <p:tgtEl>
                                              <p:spTgt spid="46"/>
                                            </p:tgtEl>
                                            <p:attrNameLst>
                                              <p:attrName>ppt_w</p:attrName>
                                            </p:attrNameLst>
                                          </p:cBhvr>
                                          <p:tavLst>
                                            <p:tav tm="0">
                                              <p:val>
                                                <p:fltVal val="0"/>
                                              </p:val>
                                            </p:tav>
                                            <p:tav tm="100000">
                                              <p:val>
                                                <p:strVal val="#ppt_w"/>
                                              </p:val>
                                            </p:tav>
                                          </p:tavLst>
                                        </p:anim>
                                        <p:anim calcmode="lin" valueType="num">
                                          <p:cBhvr>
                                            <p:cTn id="36" dur="500" fill="hold"/>
                                            <p:tgtEl>
                                              <p:spTgt spid="46"/>
                                            </p:tgtEl>
                                            <p:attrNameLst>
                                              <p:attrName>ppt_h</p:attrName>
                                            </p:attrNameLst>
                                          </p:cBhvr>
                                          <p:tavLst>
                                            <p:tav tm="0">
                                              <p:val>
                                                <p:fltVal val="0"/>
                                              </p:val>
                                            </p:tav>
                                            <p:tav tm="100000">
                                              <p:val>
                                                <p:strVal val="#ppt_h"/>
                                              </p:val>
                                            </p:tav>
                                          </p:tavLst>
                                        </p:anim>
                                        <p:animEffect transition="in" filter="fade">
                                          <p:cBhvr>
                                            <p:cTn id="37" dur="500"/>
                                            <p:tgtEl>
                                              <p:spTgt spid="46"/>
                                            </p:tgtEl>
                                          </p:cBhvr>
                                        </p:animEffect>
                                      </p:childTnLst>
                                    </p:cTn>
                                  </p:par>
                                  <p:par>
                                    <p:cTn id="38" presetID="53" presetClass="entr" presetSubtype="16" fill="hold" grpId="0" nodeType="withEffect">
                                      <p:stCondLst>
                                        <p:cond delay="30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Effect transition="in" filter="fade">
                                          <p:cBhvr>
                                            <p:cTn id="42" dur="500"/>
                                            <p:tgtEl>
                                              <p:spTgt spid="47"/>
                                            </p:tgtEl>
                                          </p:cBhvr>
                                        </p:animEffect>
                                      </p:childTnLst>
                                    </p:cTn>
                                  </p:par>
                                  <p:par>
                                    <p:cTn id="43" presetID="53" presetClass="entr" presetSubtype="16" fill="hold" grpId="0" nodeType="withEffect">
                                      <p:stCondLst>
                                        <p:cond delay="300"/>
                                      </p:stCondLst>
                                      <p:childTnLst>
                                        <p:set>
                                          <p:cBhvr>
                                            <p:cTn id="44" dur="1" fill="hold">
                                              <p:stCondLst>
                                                <p:cond delay="0"/>
                                              </p:stCondLst>
                                            </p:cTn>
                                            <p:tgtEl>
                                              <p:spTgt spid="48"/>
                                            </p:tgtEl>
                                            <p:attrNameLst>
                                              <p:attrName>style.visibility</p:attrName>
                                            </p:attrNameLst>
                                          </p:cBhvr>
                                          <p:to>
                                            <p:strVal val="visible"/>
                                          </p:to>
                                        </p:set>
                                        <p:anim calcmode="lin" valueType="num">
                                          <p:cBhvr>
                                            <p:cTn id="45" dur="500" fill="hold"/>
                                            <p:tgtEl>
                                              <p:spTgt spid="48"/>
                                            </p:tgtEl>
                                            <p:attrNameLst>
                                              <p:attrName>ppt_w</p:attrName>
                                            </p:attrNameLst>
                                          </p:cBhvr>
                                          <p:tavLst>
                                            <p:tav tm="0">
                                              <p:val>
                                                <p:fltVal val="0"/>
                                              </p:val>
                                            </p:tav>
                                            <p:tav tm="100000">
                                              <p:val>
                                                <p:strVal val="#ppt_w"/>
                                              </p:val>
                                            </p:tav>
                                          </p:tavLst>
                                        </p:anim>
                                        <p:anim calcmode="lin" valueType="num">
                                          <p:cBhvr>
                                            <p:cTn id="46" dur="500" fill="hold"/>
                                            <p:tgtEl>
                                              <p:spTgt spid="48"/>
                                            </p:tgtEl>
                                            <p:attrNameLst>
                                              <p:attrName>ppt_h</p:attrName>
                                            </p:attrNameLst>
                                          </p:cBhvr>
                                          <p:tavLst>
                                            <p:tav tm="0">
                                              <p:val>
                                                <p:fltVal val="0"/>
                                              </p:val>
                                            </p:tav>
                                            <p:tav tm="100000">
                                              <p:val>
                                                <p:strVal val="#ppt_h"/>
                                              </p:val>
                                            </p:tav>
                                          </p:tavLst>
                                        </p:anim>
                                        <p:animEffect transition="in" filter="fade">
                                          <p:cBhvr>
                                            <p:cTn id="47" dur="500"/>
                                            <p:tgtEl>
                                              <p:spTgt spid="48"/>
                                            </p:tgtEl>
                                          </p:cBhvr>
                                        </p:animEffect>
                                      </p:childTnLst>
                                    </p:cTn>
                                  </p:par>
                                  <p:par>
                                    <p:cTn id="48" presetID="53" presetClass="entr" presetSubtype="16" fill="hold" grpId="0" nodeType="withEffect">
                                      <p:stCondLst>
                                        <p:cond delay="300"/>
                                      </p:stCondLst>
                                      <p:childTnLst>
                                        <p:set>
                                          <p:cBhvr>
                                            <p:cTn id="49" dur="1" fill="hold">
                                              <p:stCondLst>
                                                <p:cond delay="0"/>
                                              </p:stCondLst>
                                            </p:cTn>
                                            <p:tgtEl>
                                              <p:spTgt spid="49"/>
                                            </p:tgtEl>
                                            <p:attrNameLst>
                                              <p:attrName>style.visibility</p:attrName>
                                            </p:attrNameLst>
                                          </p:cBhvr>
                                          <p:to>
                                            <p:strVal val="visible"/>
                                          </p:to>
                                        </p:set>
                                        <p:anim calcmode="lin" valueType="num">
                                          <p:cBhvr>
                                            <p:cTn id="50" dur="500" fill="hold"/>
                                            <p:tgtEl>
                                              <p:spTgt spid="49"/>
                                            </p:tgtEl>
                                            <p:attrNameLst>
                                              <p:attrName>ppt_w</p:attrName>
                                            </p:attrNameLst>
                                          </p:cBhvr>
                                          <p:tavLst>
                                            <p:tav tm="0">
                                              <p:val>
                                                <p:fltVal val="0"/>
                                              </p:val>
                                            </p:tav>
                                            <p:tav tm="100000">
                                              <p:val>
                                                <p:strVal val="#ppt_w"/>
                                              </p:val>
                                            </p:tav>
                                          </p:tavLst>
                                        </p:anim>
                                        <p:anim calcmode="lin" valueType="num">
                                          <p:cBhvr>
                                            <p:cTn id="51" dur="500" fill="hold"/>
                                            <p:tgtEl>
                                              <p:spTgt spid="49"/>
                                            </p:tgtEl>
                                            <p:attrNameLst>
                                              <p:attrName>ppt_h</p:attrName>
                                            </p:attrNameLst>
                                          </p:cBhvr>
                                          <p:tavLst>
                                            <p:tav tm="0">
                                              <p:val>
                                                <p:fltVal val="0"/>
                                              </p:val>
                                            </p:tav>
                                            <p:tav tm="100000">
                                              <p:val>
                                                <p:strVal val="#ppt_h"/>
                                              </p:val>
                                            </p:tav>
                                          </p:tavLst>
                                        </p:anim>
                                        <p:animEffect transition="in" filter="fade">
                                          <p:cBhvr>
                                            <p:cTn id="52" dur="500"/>
                                            <p:tgtEl>
                                              <p:spTgt spid="49"/>
                                            </p:tgtEl>
                                          </p:cBhvr>
                                        </p:animEffect>
                                      </p:childTnLst>
                                    </p:cTn>
                                  </p:par>
                                  <p:par>
                                    <p:cTn id="53" presetID="53" presetClass="entr" presetSubtype="16" fill="hold" grpId="0" nodeType="withEffect">
                                      <p:stCondLst>
                                        <p:cond delay="300"/>
                                      </p:stCondLst>
                                      <p:childTnLst>
                                        <p:set>
                                          <p:cBhvr>
                                            <p:cTn id="54" dur="1" fill="hold">
                                              <p:stCondLst>
                                                <p:cond delay="0"/>
                                              </p:stCondLst>
                                            </p:cTn>
                                            <p:tgtEl>
                                              <p:spTgt spid="50"/>
                                            </p:tgtEl>
                                            <p:attrNameLst>
                                              <p:attrName>style.visibility</p:attrName>
                                            </p:attrNameLst>
                                          </p:cBhvr>
                                          <p:to>
                                            <p:strVal val="visible"/>
                                          </p:to>
                                        </p:set>
                                        <p:anim calcmode="lin" valueType="num">
                                          <p:cBhvr>
                                            <p:cTn id="55" dur="500" fill="hold"/>
                                            <p:tgtEl>
                                              <p:spTgt spid="50"/>
                                            </p:tgtEl>
                                            <p:attrNameLst>
                                              <p:attrName>ppt_w</p:attrName>
                                            </p:attrNameLst>
                                          </p:cBhvr>
                                          <p:tavLst>
                                            <p:tav tm="0">
                                              <p:val>
                                                <p:fltVal val="0"/>
                                              </p:val>
                                            </p:tav>
                                            <p:tav tm="100000">
                                              <p:val>
                                                <p:strVal val="#ppt_w"/>
                                              </p:val>
                                            </p:tav>
                                          </p:tavLst>
                                        </p:anim>
                                        <p:anim calcmode="lin" valueType="num">
                                          <p:cBhvr>
                                            <p:cTn id="56" dur="500" fill="hold"/>
                                            <p:tgtEl>
                                              <p:spTgt spid="50"/>
                                            </p:tgtEl>
                                            <p:attrNameLst>
                                              <p:attrName>ppt_h</p:attrName>
                                            </p:attrNameLst>
                                          </p:cBhvr>
                                          <p:tavLst>
                                            <p:tav tm="0">
                                              <p:val>
                                                <p:fltVal val="0"/>
                                              </p:val>
                                            </p:tav>
                                            <p:tav tm="100000">
                                              <p:val>
                                                <p:strVal val="#ppt_h"/>
                                              </p:val>
                                            </p:tav>
                                          </p:tavLst>
                                        </p:anim>
                                        <p:animEffect transition="in" filter="fade">
                                          <p:cBhvr>
                                            <p:cTn id="57" dur="500"/>
                                            <p:tgtEl>
                                              <p:spTgt spid="50"/>
                                            </p:tgtEl>
                                          </p:cBhvr>
                                        </p:animEffect>
                                      </p:childTnLst>
                                    </p:cTn>
                                  </p:par>
                                </p:childTnLst>
                              </p:cTn>
                            </p:par>
                            <p:par>
                              <p:cTn id="58" fill="hold">
                                <p:stCondLst>
                                  <p:cond delay="1000"/>
                                </p:stCondLst>
                                <p:childTnLst>
                                  <p:par>
                                    <p:cTn id="59" presetID="12" presetClass="entr" presetSubtype="2"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500"/>
                                            <p:tgtEl>
                                              <p:spTgt spid="39"/>
                                            </p:tgtEl>
                                            <p:attrNameLst>
                                              <p:attrName>ppt_x</p:attrName>
                                            </p:attrNameLst>
                                          </p:cBhvr>
                                          <p:tavLst>
                                            <p:tav tm="0">
                                              <p:val>
                                                <p:strVal val="#ppt_x+#ppt_w*1.125000"/>
                                              </p:val>
                                            </p:tav>
                                            <p:tav tm="100000">
                                              <p:val>
                                                <p:strVal val="#ppt_x"/>
                                              </p:val>
                                            </p:tav>
                                          </p:tavLst>
                                        </p:anim>
                                        <p:animEffect transition="in" filter="wipe(left)">
                                          <p:cBhvr>
                                            <p:cTn id="62" dur="500"/>
                                            <p:tgtEl>
                                              <p:spTgt spid="39"/>
                                            </p:tgtEl>
                                          </p:cBhvr>
                                        </p:animEffect>
                                      </p:childTnLst>
                                    </p:cTn>
                                  </p:par>
                                  <p:par>
                                    <p:cTn id="63" presetID="18" presetClass="entr" presetSubtype="3"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strips(upRight)">
                                          <p:cBhvr>
                                            <p:cTn id="65" dur="500"/>
                                            <p:tgtEl>
                                              <p:spTgt spid="52"/>
                                            </p:tgtEl>
                                          </p:cBhvr>
                                        </p:animEffect>
                                      </p:childTnLst>
                                    </p:cTn>
                                  </p:par>
                                </p:childTnLst>
                              </p:cTn>
                            </p:par>
                            <p:par>
                              <p:cTn id="66" fill="hold">
                                <p:stCondLst>
                                  <p:cond delay="1500"/>
                                </p:stCondLst>
                                <p:childTnLst>
                                  <p:par>
                                    <p:cTn id="67" presetID="12" presetClass="entr" presetSubtype="2" fill="hold" grpId="0" nodeType="after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500"/>
                                            <p:tgtEl>
                                              <p:spTgt spid="53"/>
                                            </p:tgtEl>
                                            <p:attrNameLst>
                                              <p:attrName>ppt_x</p:attrName>
                                            </p:attrNameLst>
                                          </p:cBhvr>
                                          <p:tavLst>
                                            <p:tav tm="0">
                                              <p:val>
                                                <p:strVal val="#ppt_x+#ppt_w*1.125000"/>
                                              </p:val>
                                            </p:tav>
                                            <p:tav tm="100000">
                                              <p:val>
                                                <p:strVal val="#ppt_x"/>
                                              </p:val>
                                            </p:tav>
                                          </p:tavLst>
                                        </p:anim>
                                        <p:animEffect transition="in" filter="wipe(left)">
                                          <p:cBhvr>
                                            <p:cTn id="70" dur="500"/>
                                            <p:tgtEl>
                                              <p:spTgt spid="53"/>
                                            </p:tgtEl>
                                          </p:cBhvr>
                                        </p:animEffect>
                                      </p:childTnLst>
                                    </p:cTn>
                                  </p:par>
                                  <p:par>
                                    <p:cTn id="71" presetID="18" presetClass="entr" presetSubtype="3"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strips(upRight)">
                                          <p:cBhvr>
                                            <p:cTn id="73" dur="500"/>
                                            <p:tgtEl>
                                              <p:spTgt spid="54"/>
                                            </p:tgtEl>
                                          </p:cBhvr>
                                        </p:animEffect>
                                      </p:childTnLst>
                                    </p:cTn>
                                  </p:par>
                                </p:childTnLst>
                              </p:cTn>
                            </p:par>
                            <p:par>
                              <p:cTn id="74" fill="hold">
                                <p:stCondLst>
                                  <p:cond delay="2000"/>
                                </p:stCondLst>
                                <p:childTnLst>
                                  <p:par>
                                    <p:cTn id="75" presetID="12" presetClass="entr" presetSubtype="2" fill="hold" grpId="0" nodeType="after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500"/>
                                            <p:tgtEl>
                                              <p:spTgt spid="55"/>
                                            </p:tgtEl>
                                            <p:attrNameLst>
                                              <p:attrName>ppt_x</p:attrName>
                                            </p:attrNameLst>
                                          </p:cBhvr>
                                          <p:tavLst>
                                            <p:tav tm="0">
                                              <p:val>
                                                <p:strVal val="#ppt_x+#ppt_w*1.125000"/>
                                              </p:val>
                                            </p:tav>
                                            <p:tav tm="100000">
                                              <p:val>
                                                <p:strVal val="#ppt_x"/>
                                              </p:val>
                                            </p:tav>
                                          </p:tavLst>
                                        </p:anim>
                                        <p:animEffect transition="in" filter="wipe(left)">
                                          <p:cBhvr>
                                            <p:cTn id="78" dur="500"/>
                                            <p:tgtEl>
                                              <p:spTgt spid="55"/>
                                            </p:tgtEl>
                                          </p:cBhvr>
                                        </p:animEffect>
                                      </p:childTnLst>
                                    </p:cTn>
                                  </p:par>
                                  <p:par>
                                    <p:cTn id="79" presetID="18" presetClass="entr" presetSubtype="3"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strips(upRight)">
                                          <p:cBhvr>
                                            <p:cTn id="81" dur="500"/>
                                            <p:tgtEl>
                                              <p:spTgt spid="56"/>
                                            </p:tgtEl>
                                          </p:cBhvr>
                                        </p:animEffect>
                                      </p:childTnLst>
                                    </p:cTn>
                                  </p:par>
                                </p:childTnLst>
                              </p:cTn>
                            </p:par>
                            <p:par>
                              <p:cTn id="82" fill="hold">
                                <p:stCondLst>
                                  <p:cond delay="2500"/>
                                </p:stCondLst>
                                <p:childTnLst>
                                  <p:par>
                                    <p:cTn id="83" presetID="12" presetClass="entr" presetSubtype="2" fill="hold" grpId="0" nodeType="afterEffect">
                                      <p:stCondLst>
                                        <p:cond delay="0"/>
                                      </p:stCondLst>
                                      <p:childTnLst>
                                        <p:set>
                                          <p:cBhvr>
                                            <p:cTn id="84" dur="1" fill="hold">
                                              <p:stCondLst>
                                                <p:cond delay="0"/>
                                              </p:stCondLst>
                                            </p:cTn>
                                            <p:tgtEl>
                                              <p:spTgt spid="57"/>
                                            </p:tgtEl>
                                            <p:attrNameLst>
                                              <p:attrName>style.visibility</p:attrName>
                                            </p:attrNameLst>
                                          </p:cBhvr>
                                          <p:to>
                                            <p:strVal val="visible"/>
                                          </p:to>
                                        </p:set>
                                        <p:anim calcmode="lin" valueType="num">
                                          <p:cBhvr additive="base">
                                            <p:cTn id="85" dur="500"/>
                                            <p:tgtEl>
                                              <p:spTgt spid="57"/>
                                            </p:tgtEl>
                                            <p:attrNameLst>
                                              <p:attrName>ppt_x</p:attrName>
                                            </p:attrNameLst>
                                          </p:cBhvr>
                                          <p:tavLst>
                                            <p:tav tm="0">
                                              <p:val>
                                                <p:strVal val="#ppt_x+#ppt_w*1.125000"/>
                                              </p:val>
                                            </p:tav>
                                            <p:tav tm="100000">
                                              <p:val>
                                                <p:strVal val="#ppt_x"/>
                                              </p:val>
                                            </p:tav>
                                          </p:tavLst>
                                        </p:anim>
                                        <p:animEffect transition="in" filter="wipe(left)">
                                          <p:cBhvr>
                                            <p:cTn id="86" dur="500"/>
                                            <p:tgtEl>
                                              <p:spTgt spid="57"/>
                                            </p:tgtEl>
                                          </p:cBhvr>
                                        </p:animEffect>
                                      </p:childTnLst>
                                    </p:cTn>
                                  </p:par>
                                  <p:par>
                                    <p:cTn id="87" presetID="18" presetClass="entr" presetSubtype="3"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strips(upRight)">
                                          <p:cBhvr>
                                            <p:cTn id="89" dur="500"/>
                                            <p:tgtEl>
                                              <p:spTgt spid="58"/>
                                            </p:tgtEl>
                                          </p:cBhvr>
                                        </p:animEffect>
                                      </p:childTnLst>
                                    </p:cTn>
                                  </p:par>
                                </p:childTnLst>
                              </p:cTn>
                            </p:par>
                            <p:par>
                              <p:cTn id="90" fill="hold">
                                <p:stCondLst>
                                  <p:cond delay="3000"/>
                                </p:stCondLst>
                                <p:childTnLst>
                                  <p:par>
                                    <p:cTn id="91" presetID="12" presetClass="entr" presetSubtype="2" fill="hold" grpId="0" nodeType="after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additive="base">
                                            <p:cTn id="93" dur="500"/>
                                            <p:tgtEl>
                                              <p:spTgt spid="59"/>
                                            </p:tgtEl>
                                            <p:attrNameLst>
                                              <p:attrName>ppt_x</p:attrName>
                                            </p:attrNameLst>
                                          </p:cBhvr>
                                          <p:tavLst>
                                            <p:tav tm="0">
                                              <p:val>
                                                <p:strVal val="#ppt_x+#ppt_w*1.125000"/>
                                              </p:val>
                                            </p:tav>
                                            <p:tav tm="100000">
                                              <p:val>
                                                <p:strVal val="#ppt_x"/>
                                              </p:val>
                                            </p:tav>
                                          </p:tavLst>
                                        </p:anim>
                                        <p:animEffect transition="in" filter="wipe(left)">
                                          <p:cBhvr>
                                            <p:cTn id="94" dur="500"/>
                                            <p:tgtEl>
                                              <p:spTgt spid="59"/>
                                            </p:tgtEl>
                                          </p:cBhvr>
                                        </p:animEffect>
                                      </p:childTnLst>
                                    </p:cTn>
                                  </p:par>
                                  <p:par>
                                    <p:cTn id="95" presetID="18" presetClass="entr" presetSubtype="3"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strips(upRight)">
                                          <p:cBhvr>
                                            <p:cTn id="97" dur="500"/>
                                            <p:tgtEl>
                                              <p:spTgt spid="60"/>
                                            </p:tgtEl>
                                          </p:cBhvr>
                                        </p:animEffect>
                                      </p:childTnLst>
                                    </p:cTn>
                                  </p:par>
                                </p:childTnLst>
                              </p:cTn>
                            </p:par>
                            <p:par>
                              <p:cTn id="98" fill="hold">
                                <p:stCondLst>
                                  <p:cond delay="3500"/>
                                </p:stCondLst>
                                <p:childTnLst>
                                  <p:par>
                                    <p:cTn id="99" presetID="12" presetClass="entr" presetSubtype="2" fill="hold" grpId="0" nodeType="afterEffect">
                                      <p:stCondLst>
                                        <p:cond delay="0"/>
                                      </p:stCondLst>
                                      <p:childTnLst>
                                        <p:set>
                                          <p:cBhvr>
                                            <p:cTn id="100" dur="1" fill="hold">
                                              <p:stCondLst>
                                                <p:cond delay="0"/>
                                              </p:stCondLst>
                                            </p:cTn>
                                            <p:tgtEl>
                                              <p:spTgt spid="61"/>
                                            </p:tgtEl>
                                            <p:attrNameLst>
                                              <p:attrName>style.visibility</p:attrName>
                                            </p:attrNameLst>
                                          </p:cBhvr>
                                          <p:to>
                                            <p:strVal val="visible"/>
                                          </p:to>
                                        </p:set>
                                        <p:anim calcmode="lin" valueType="num">
                                          <p:cBhvr additive="base">
                                            <p:cTn id="101" dur="500"/>
                                            <p:tgtEl>
                                              <p:spTgt spid="61"/>
                                            </p:tgtEl>
                                            <p:attrNameLst>
                                              <p:attrName>ppt_x</p:attrName>
                                            </p:attrNameLst>
                                          </p:cBhvr>
                                          <p:tavLst>
                                            <p:tav tm="0">
                                              <p:val>
                                                <p:strVal val="#ppt_x+#ppt_w*1.125000"/>
                                              </p:val>
                                            </p:tav>
                                            <p:tav tm="100000">
                                              <p:val>
                                                <p:strVal val="#ppt_x"/>
                                              </p:val>
                                            </p:tav>
                                          </p:tavLst>
                                        </p:anim>
                                        <p:animEffect transition="in" filter="wipe(left)">
                                          <p:cBhvr>
                                            <p:cTn id="102" dur="500"/>
                                            <p:tgtEl>
                                              <p:spTgt spid="61"/>
                                            </p:tgtEl>
                                          </p:cBhvr>
                                        </p:animEffect>
                                      </p:childTnLst>
                                    </p:cTn>
                                  </p:par>
                                  <p:par>
                                    <p:cTn id="103" presetID="18" presetClass="entr" presetSubtype="3"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strips(upRight)">
                                          <p:cBhvr>
                                            <p:cTn id="105" dur="500"/>
                                            <p:tgtEl>
                                              <p:spTgt spid="62"/>
                                            </p:tgtEl>
                                          </p:cBhvr>
                                        </p:animEffect>
                                      </p:childTnLst>
                                    </p:cTn>
                                  </p:par>
                                </p:childTnLst>
                              </p:cTn>
                            </p:par>
                            <p:par>
                              <p:cTn id="106" fill="hold">
                                <p:stCondLst>
                                  <p:cond delay="4000"/>
                                </p:stCondLst>
                                <p:childTnLst>
                                  <p:par>
                                    <p:cTn id="107" presetID="21" presetClass="entr" presetSubtype="1" fill="hold" grpId="0" nodeType="after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wheel(1)">
                                          <p:cBhvr>
                                            <p:cTn id="109"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p:bldP spid="58" grpId="0"/>
          <p:bldP spid="59" grpId="0"/>
          <p:bldP spid="60" grpId="0"/>
          <p:bldP spid="61" grpId="0"/>
          <p:bldP spid="6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trips(downLeft)">
                                          <p:cBhvr>
                                            <p:cTn id="12" dur="500"/>
                                            <p:tgtEl>
                                              <p:spTgt spid="40"/>
                                            </p:tgtEl>
                                          </p:cBhvr>
                                        </p:animEffect>
                                      </p:childTnLst>
                                    </p:cTn>
                                  </p:par>
                                  <p:par>
                                    <p:cTn id="13" presetID="18" presetClass="entr" presetSubtype="12"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strips(downLeft)">
                                          <p:cBhvr>
                                            <p:cTn id="15" dur="500"/>
                                            <p:tgtEl>
                                              <p:spTgt spid="41"/>
                                            </p:tgtEl>
                                          </p:cBhvr>
                                        </p:animEffect>
                                      </p:childTnLst>
                                    </p:cTn>
                                  </p:par>
                                  <p:par>
                                    <p:cTn id="16" presetID="18" presetClass="entr" presetSubtype="12"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strips(downLeft)">
                                          <p:cBhvr>
                                            <p:cTn id="18" dur="500"/>
                                            <p:tgtEl>
                                              <p:spTgt spid="42"/>
                                            </p:tgtEl>
                                          </p:cBhvr>
                                        </p:animEffect>
                                      </p:childTnLst>
                                    </p:cTn>
                                  </p:par>
                                  <p:par>
                                    <p:cTn id="19" presetID="18" presetClass="entr" presetSubtype="6"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strips(downRight)">
                                          <p:cBhvr>
                                            <p:cTn id="21" dur="500"/>
                                            <p:tgtEl>
                                              <p:spTgt spid="43"/>
                                            </p:tgtEl>
                                          </p:cBhvr>
                                        </p:animEffect>
                                      </p:childTnLst>
                                    </p:cTn>
                                  </p:par>
                                  <p:par>
                                    <p:cTn id="22" presetID="18" presetClass="entr" presetSubtype="6"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strips(downRight)">
                                          <p:cBhvr>
                                            <p:cTn id="24" dur="500"/>
                                            <p:tgtEl>
                                              <p:spTgt spid="44"/>
                                            </p:tgtEl>
                                          </p:cBhvr>
                                        </p:animEffect>
                                      </p:childTnLst>
                                    </p:cTn>
                                  </p:par>
                                  <p:par>
                                    <p:cTn id="25" presetID="18" presetClass="entr" presetSubtype="6"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strips(downRight)">
                                          <p:cBhvr>
                                            <p:cTn id="27" dur="500"/>
                                            <p:tgtEl>
                                              <p:spTgt spid="45"/>
                                            </p:tgtEl>
                                          </p:cBhvr>
                                        </p:animEffect>
                                      </p:childTnLst>
                                    </p:cTn>
                                  </p:par>
                                  <p:par>
                                    <p:cTn id="28" presetID="53" presetClass="entr" presetSubtype="16" fill="hold" grpId="0" nodeType="withEffect">
                                      <p:stCondLst>
                                        <p:cond delay="300"/>
                                      </p:stCondLst>
                                      <p:childTnLst>
                                        <p:set>
                                          <p:cBhvr>
                                            <p:cTn id="29" dur="1" fill="hold">
                                              <p:stCondLst>
                                                <p:cond delay="0"/>
                                              </p:stCondLst>
                                            </p:cTn>
                                            <p:tgtEl>
                                              <p:spTgt spid="51"/>
                                            </p:tgtEl>
                                            <p:attrNameLst>
                                              <p:attrName>style.visibility</p:attrName>
                                            </p:attrNameLst>
                                          </p:cBhvr>
                                          <p:to>
                                            <p:strVal val="visible"/>
                                          </p:to>
                                        </p:set>
                                        <p:anim calcmode="lin" valueType="num">
                                          <p:cBhvr>
                                            <p:cTn id="30" dur="500" fill="hold"/>
                                            <p:tgtEl>
                                              <p:spTgt spid="51"/>
                                            </p:tgtEl>
                                            <p:attrNameLst>
                                              <p:attrName>ppt_w</p:attrName>
                                            </p:attrNameLst>
                                          </p:cBhvr>
                                          <p:tavLst>
                                            <p:tav tm="0">
                                              <p:val>
                                                <p:fltVal val="0"/>
                                              </p:val>
                                            </p:tav>
                                            <p:tav tm="100000">
                                              <p:val>
                                                <p:strVal val="#ppt_w"/>
                                              </p:val>
                                            </p:tav>
                                          </p:tavLst>
                                        </p:anim>
                                        <p:anim calcmode="lin" valueType="num">
                                          <p:cBhvr>
                                            <p:cTn id="31" dur="500" fill="hold"/>
                                            <p:tgtEl>
                                              <p:spTgt spid="51"/>
                                            </p:tgtEl>
                                            <p:attrNameLst>
                                              <p:attrName>ppt_h</p:attrName>
                                            </p:attrNameLst>
                                          </p:cBhvr>
                                          <p:tavLst>
                                            <p:tav tm="0">
                                              <p:val>
                                                <p:fltVal val="0"/>
                                              </p:val>
                                            </p:tav>
                                            <p:tav tm="100000">
                                              <p:val>
                                                <p:strVal val="#ppt_h"/>
                                              </p:val>
                                            </p:tav>
                                          </p:tavLst>
                                        </p:anim>
                                        <p:animEffect transition="in" filter="fade">
                                          <p:cBhvr>
                                            <p:cTn id="32" dur="500"/>
                                            <p:tgtEl>
                                              <p:spTgt spid="51"/>
                                            </p:tgtEl>
                                          </p:cBhvr>
                                        </p:animEffect>
                                      </p:childTnLst>
                                    </p:cTn>
                                  </p:par>
                                  <p:par>
                                    <p:cTn id="33" presetID="53" presetClass="entr" presetSubtype="16" fill="hold" grpId="0" nodeType="withEffect">
                                      <p:stCondLst>
                                        <p:cond delay="300"/>
                                      </p:stCondLst>
                                      <p:childTnLst>
                                        <p:set>
                                          <p:cBhvr>
                                            <p:cTn id="34" dur="1" fill="hold">
                                              <p:stCondLst>
                                                <p:cond delay="0"/>
                                              </p:stCondLst>
                                            </p:cTn>
                                            <p:tgtEl>
                                              <p:spTgt spid="46"/>
                                            </p:tgtEl>
                                            <p:attrNameLst>
                                              <p:attrName>style.visibility</p:attrName>
                                            </p:attrNameLst>
                                          </p:cBhvr>
                                          <p:to>
                                            <p:strVal val="visible"/>
                                          </p:to>
                                        </p:set>
                                        <p:anim calcmode="lin" valueType="num">
                                          <p:cBhvr>
                                            <p:cTn id="35" dur="500" fill="hold"/>
                                            <p:tgtEl>
                                              <p:spTgt spid="46"/>
                                            </p:tgtEl>
                                            <p:attrNameLst>
                                              <p:attrName>ppt_w</p:attrName>
                                            </p:attrNameLst>
                                          </p:cBhvr>
                                          <p:tavLst>
                                            <p:tav tm="0">
                                              <p:val>
                                                <p:fltVal val="0"/>
                                              </p:val>
                                            </p:tav>
                                            <p:tav tm="100000">
                                              <p:val>
                                                <p:strVal val="#ppt_w"/>
                                              </p:val>
                                            </p:tav>
                                          </p:tavLst>
                                        </p:anim>
                                        <p:anim calcmode="lin" valueType="num">
                                          <p:cBhvr>
                                            <p:cTn id="36" dur="500" fill="hold"/>
                                            <p:tgtEl>
                                              <p:spTgt spid="46"/>
                                            </p:tgtEl>
                                            <p:attrNameLst>
                                              <p:attrName>ppt_h</p:attrName>
                                            </p:attrNameLst>
                                          </p:cBhvr>
                                          <p:tavLst>
                                            <p:tav tm="0">
                                              <p:val>
                                                <p:fltVal val="0"/>
                                              </p:val>
                                            </p:tav>
                                            <p:tav tm="100000">
                                              <p:val>
                                                <p:strVal val="#ppt_h"/>
                                              </p:val>
                                            </p:tav>
                                          </p:tavLst>
                                        </p:anim>
                                        <p:animEffect transition="in" filter="fade">
                                          <p:cBhvr>
                                            <p:cTn id="37" dur="500"/>
                                            <p:tgtEl>
                                              <p:spTgt spid="46"/>
                                            </p:tgtEl>
                                          </p:cBhvr>
                                        </p:animEffect>
                                      </p:childTnLst>
                                    </p:cTn>
                                  </p:par>
                                  <p:par>
                                    <p:cTn id="38" presetID="53" presetClass="entr" presetSubtype="16" fill="hold" grpId="0" nodeType="withEffect">
                                      <p:stCondLst>
                                        <p:cond delay="30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Effect transition="in" filter="fade">
                                          <p:cBhvr>
                                            <p:cTn id="42" dur="500"/>
                                            <p:tgtEl>
                                              <p:spTgt spid="47"/>
                                            </p:tgtEl>
                                          </p:cBhvr>
                                        </p:animEffect>
                                      </p:childTnLst>
                                    </p:cTn>
                                  </p:par>
                                  <p:par>
                                    <p:cTn id="43" presetID="53" presetClass="entr" presetSubtype="16" fill="hold" grpId="0" nodeType="withEffect">
                                      <p:stCondLst>
                                        <p:cond delay="300"/>
                                      </p:stCondLst>
                                      <p:childTnLst>
                                        <p:set>
                                          <p:cBhvr>
                                            <p:cTn id="44" dur="1" fill="hold">
                                              <p:stCondLst>
                                                <p:cond delay="0"/>
                                              </p:stCondLst>
                                            </p:cTn>
                                            <p:tgtEl>
                                              <p:spTgt spid="48"/>
                                            </p:tgtEl>
                                            <p:attrNameLst>
                                              <p:attrName>style.visibility</p:attrName>
                                            </p:attrNameLst>
                                          </p:cBhvr>
                                          <p:to>
                                            <p:strVal val="visible"/>
                                          </p:to>
                                        </p:set>
                                        <p:anim calcmode="lin" valueType="num">
                                          <p:cBhvr>
                                            <p:cTn id="45" dur="500" fill="hold"/>
                                            <p:tgtEl>
                                              <p:spTgt spid="48"/>
                                            </p:tgtEl>
                                            <p:attrNameLst>
                                              <p:attrName>ppt_w</p:attrName>
                                            </p:attrNameLst>
                                          </p:cBhvr>
                                          <p:tavLst>
                                            <p:tav tm="0">
                                              <p:val>
                                                <p:fltVal val="0"/>
                                              </p:val>
                                            </p:tav>
                                            <p:tav tm="100000">
                                              <p:val>
                                                <p:strVal val="#ppt_w"/>
                                              </p:val>
                                            </p:tav>
                                          </p:tavLst>
                                        </p:anim>
                                        <p:anim calcmode="lin" valueType="num">
                                          <p:cBhvr>
                                            <p:cTn id="46" dur="500" fill="hold"/>
                                            <p:tgtEl>
                                              <p:spTgt spid="48"/>
                                            </p:tgtEl>
                                            <p:attrNameLst>
                                              <p:attrName>ppt_h</p:attrName>
                                            </p:attrNameLst>
                                          </p:cBhvr>
                                          <p:tavLst>
                                            <p:tav tm="0">
                                              <p:val>
                                                <p:fltVal val="0"/>
                                              </p:val>
                                            </p:tav>
                                            <p:tav tm="100000">
                                              <p:val>
                                                <p:strVal val="#ppt_h"/>
                                              </p:val>
                                            </p:tav>
                                          </p:tavLst>
                                        </p:anim>
                                        <p:animEffect transition="in" filter="fade">
                                          <p:cBhvr>
                                            <p:cTn id="47" dur="500"/>
                                            <p:tgtEl>
                                              <p:spTgt spid="48"/>
                                            </p:tgtEl>
                                          </p:cBhvr>
                                        </p:animEffect>
                                      </p:childTnLst>
                                    </p:cTn>
                                  </p:par>
                                  <p:par>
                                    <p:cTn id="48" presetID="53" presetClass="entr" presetSubtype="16" fill="hold" grpId="0" nodeType="withEffect">
                                      <p:stCondLst>
                                        <p:cond delay="300"/>
                                      </p:stCondLst>
                                      <p:childTnLst>
                                        <p:set>
                                          <p:cBhvr>
                                            <p:cTn id="49" dur="1" fill="hold">
                                              <p:stCondLst>
                                                <p:cond delay="0"/>
                                              </p:stCondLst>
                                            </p:cTn>
                                            <p:tgtEl>
                                              <p:spTgt spid="49"/>
                                            </p:tgtEl>
                                            <p:attrNameLst>
                                              <p:attrName>style.visibility</p:attrName>
                                            </p:attrNameLst>
                                          </p:cBhvr>
                                          <p:to>
                                            <p:strVal val="visible"/>
                                          </p:to>
                                        </p:set>
                                        <p:anim calcmode="lin" valueType="num">
                                          <p:cBhvr>
                                            <p:cTn id="50" dur="500" fill="hold"/>
                                            <p:tgtEl>
                                              <p:spTgt spid="49"/>
                                            </p:tgtEl>
                                            <p:attrNameLst>
                                              <p:attrName>ppt_w</p:attrName>
                                            </p:attrNameLst>
                                          </p:cBhvr>
                                          <p:tavLst>
                                            <p:tav tm="0">
                                              <p:val>
                                                <p:fltVal val="0"/>
                                              </p:val>
                                            </p:tav>
                                            <p:tav tm="100000">
                                              <p:val>
                                                <p:strVal val="#ppt_w"/>
                                              </p:val>
                                            </p:tav>
                                          </p:tavLst>
                                        </p:anim>
                                        <p:anim calcmode="lin" valueType="num">
                                          <p:cBhvr>
                                            <p:cTn id="51" dur="500" fill="hold"/>
                                            <p:tgtEl>
                                              <p:spTgt spid="49"/>
                                            </p:tgtEl>
                                            <p:attrNameLst>
                                              <p:attrName>ppt_h</p:attrName>
                                            </p:attrNameLst>
                                          </p:cBhvr>
                                          <p:tavLst>
                                            <p:tav tm="0">
                                              <p:val>
                                                <p:fltVal val="0"/>
                                              </p:val>
                                            </p:tav>
                                            <p:tav tm="100000">
                                              <p:val>
                                                <p:strVal val="#ppt_h"/>
                                              </p:val>
                                            </p:tav>
                                          </p:tavLst>
                                        </p:anim>
                                        <p:animEffect transition="in" filter="fade">
                                          <p:cBhvr>
                                            <p:cTn id="52" dur="500"/>
                                            <p:tgtEl>
                                              <p:spTgt spid="49"/>
                                            </p:tgtEl>
                                          </p:cBhvr>
                                        </p:animEffect>
                                      </p:childTnLst>
                                    </p:cTn>
                                  </p:par>
                                  <p:par>
                                    <p:cTn id="53" presetID="53" presetClass="entr" presetSubtype="16" fill="hold" grpId="0" nodeType="withEffect">
                                      <p:stCondLst>
                                        <p:cond delay="300"/>
                                      </p:stCondLst>
                                      <p:childTnLst>
                                        <p:set>
                                          <p:cBhvr>
                                            <p:cTn id="54" dur="1" fill="hold">
                                              <p:stCondLst>
                                                <p:cond delay="0"/>
                                              </p:stCondLst>
                                            </p:cTn>
                                            <p:tgtEl>
                                              <p:spTgt spid="50"/>
                                            </p:tgtEl>
                                            <p:attrNameLst>
                                              <p:attrName>style.visibility</p:attrName>
                                            </p:attrNameLst>
                                          </p:cBhvr>
                                          <p:to>
                                            <p:strVal val="visible"/>
                                          </p:to>
                                        </p:set>
                                        <p:anim calcmode="lin" valueType="num">
                                          <p:cBhvr>
                                            <p:cTn id="55" dur="500" fill="hold"/>
                                            <p:tgtEl>
                                              <p:spTgt spid="50"/>
                                            </p:tgtEl>
                                            <p:attrNameLst>
                                              <p:attrName>ppt_w</p:attrName>
                                            </p:attrNameLst>
                                          </p:cBhvr>
                                          <p:tavLst>
                                            <p:tav tm="0">
                                              <p:val>
                                                <p:fltVal val="0"/>
                                              </p:val>
                                            </p:tav>
                                            <p:tav tm="100000">
                                              <p:val>
                                                <p:strVal val="#ppt_w"/>
                                              </p:val>
                                            </p:tav>
                                          </p:tavLst>
                                        </p:anim>
                                        <p:anim calcmode="lin" valueType="num">
                                          <p:cBhvr>
                                            <p:cTn id="56" dur="500" fill="hold"/>
                                            <p:tgtEl>
                                              <p:spTgt spid="50"/>
                                            </p:tgtEl>
                                            <p:attrNameLst>
                                              <p:attrName>ppt_h</p:attrName>
                                            </p:attrNameLst>
                                          </p:cBhvr>
                                          <p:tavLst>
                                            <p:tav tm="0">
                                              <p:val>
                                                <p:fltVal val="0"/>
                                              </p:val>
                                            </p:tav>
                                            <p:tav tm="100000">
                                              <p:val>
                                                <p:strVal val="#ppt_h"/>
                                              </p:val>
                                            </p:tav>
                                          </p:tavLst>
                                        </p:anim>
                                        <p:animEffect transition="in" filter="fade">
                                          <p:cBhvr>
                                            <p:cTn id="57" dur="500"/>
                                            <p:tgtEl>
                                              <p:spTgt spid="50"/>
                                            </p:tgtEl>
                                          </p:cBhvr>
                                        </p:animEffect>
                                      </p:childTnLst>
                                    </p:cTn>
                                  </p:par>
                                </p:childTnLst>
                              </p:cTn>
                            </p:par>
                            <p:par>
                              <p:cTn id="58" fill="hold">
                                <p:stCondLst>
                                  <p:cond delay="1000"/>
                                </p:stCondLst>
                                <p:childTnLst>
                                  <p:par>
                                    <p:cTn id="59" presetID="12" presetClass="entr" presetSubtype="2"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500"/>
                                            <p:tgtEl>
                                              <p:spTgt spid="39"/>
                                            </p:tgtEl>
                                            <p:attrNameLst>
                                              <p:attrName>ppt_x</p:attrName>
                                            </p:attrNameLst>
                                          </p:cBhvr>
                                          <p:tavLst>
                                            <p:tav tm="0">
                                              <p:val>
                                                <p:strVal val="#ppt_x+#ppt_w*1.125000"/>
                                              </p:val>
                                            </p:tav>
                                            <p:tav tm="100000">
                                              <p:val>
                                                <p:strVal val="#ppt_x"/>
                                              </p:val>
                                            </p:tav>
                                          </p:tavLst>
                                        </p:anim>
                                        <p:animEffect transition="in" filter="wipe(left)">
                                          <p:cBhvr>
                                            <p:cTn id="62" dur="500"/>
                                            <p:tgtEl>
                                              <p:spTgt spid="39"/>
                                            </p:tgtEl>
                                          </p:cBhvr>
                                        </p:animEffect>
                                      </p:childTnLst>
                                    </p:cTn>
                                  </p:par>
                                  <p:par>
                                    <p:cTn id="63" presetID="18" presetClass="entr" presetSubtype="3"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strips(upRight)">
                                          <p:cBhvr>
                                            <p:cTn id="65" dur="500"/>
                                            <p:tgtEl>
                                              <p:spTgt spid="52"/>
                                            </p:tgtEl>
                                          </p:cBhvr>
                                        </p:animEffect>
                                      </p:childTnLst>
                                    </p:cTn>
                                  </p:par>
                                </p:childTnLst>
                              </p:cTn>
                            </p:par>
                            <p:par>
                              <p:cTn id="66" fill="hold">
                                <p:stCondLst>
                                  <p:cond delay="1500"/>
                                </p:stCondLst>
                                <p:childTnLst>
                                  <p:par>
                                    <p:cTn id="67" presetID="12" presetClass="entr" presetSubtype="2" fill="hold" grpId="0" nodeType="after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500"/>
                                            <p:tgtEl>
                                              <p:spTgt spid="53"/>
                                            </p:tgtEl>
                                            <p:attrNameLst>
                                              <p:attrName>ppt_x</p:attrName>
                                            </p:attrNameLst>
                                          </p:cBhvr>
                                          <p:tavLst>
                                            <p:tav tm="0">
                                              <p:val>
                                                <p:strVal val="#ppt_x+#ppt_w*1.125000"/>
                                              </p:val>
                                            </p:tav>
                                            <p:tav tm="100000">
                                              <p:val>
                                                <p:strVal val="#ppt_x"/>
                                              </p:val>
                                            </p:tav>
                                          </p:tavLst>
                                        </p:anim>
                                        <p:animEffect transition="in" filter="wipe(left)">
                                          <p:cBhvr>
                                            <p:cTn id="70" dur="500"/>
                                            <p:tgtEl>
                                              <p:spTgt spid="53"/>
                                            </p:tgtEl>
                                          </p:cBhvr>
                                        </p:animEffect>
                                      </p:childTnLst>
                                    </p:cTn>
                                  </p:par>
                                  <p:par>
                                    <p:cTn id="71" presetID="18" presetClass="entr" presetSubtype="3"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strips(upRight)">
                                          <p:cBhvr>
                                            <p:cTn id="73" dur="500"/>
                                            <p:tgtEl>
                                              <p:spTgt spid="54"/>
                                            </p:tgtEl>
                                          </p:cBhvr>
                                        </p:animEffect>
                                      </p:childTnLst>
                                    </p:cTn>
                                  </p:par>
                                </p:childTnLst>
                              </p:cTn>
                            </p:par>
                            <p:par>
                              <p:cTn id="74" fill="hold">
                                <p:stCondLst>
                                  <p:cond delay="2000"/>
                                </p:stCondLst>
                                <p:childTnLst>
                                  <p:par>
                                    <p:cTn id="75" presetID="12" presetClass="entr" presetSubtype="2" fill="hold" grpId="0" nodeType="after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500"/>
                                            <p:tgtEl>
                                              <p:spTgt spid="55"/>
                                            </p:tgtEl>
                                            <p:attrNameLst>
                                              <p:attrName>ppt_x</p:attrName>
                                            </p:attrNameLst>
                                          </p:cBhvr>
                                          <p:tavLst>
                                            <p:tav tm="0">
                                              <p:val>
                                                <p:strVal val="#ppt_x+#ppt_w*1.125000"/>
                                              </p:val>
                                            </p:tav>
                                            <p:tav tm="100000">
                                              <p:val>
                                                <p:strVal val="#ppt_x"/>
                                              </p:val>
                                            </p:tav>
                                          </p:tavLst>
                                        </p:anim>
                                        <p:animEffect transition="in" filter="wipe(left)">
                                          <p:cBhvr>
                                            <p:cTn id="78" dur="500"/>
                                            <p:tgtEl>
                                              <p:spTgt spid="55"/>
                                            </p:tgtEl>
                                          </p:cBhvr>
                                        </p:animEffect>
                                      </p:childTnLst>
                                    </p:cTn>
                                  </p:par>
                                  <p:par>
                                    <p:cTn id="79" presetID="18" presetClass="entr" presetSubtype="3"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strips(upRight)">
                                          <p:cBhvr>
                                            <p:cTn id="81" dur="500"/>
                                            <p:tgtEl>
                                              <p:spTgt spid="56"/>
                                            </p:tgtEl>
                                          </p:cBhvr>
                                        </p:animEffect>
                                      </p:childTnLst>
                                    </p:cTn>
                                  </p:par>
                                </p:childTnLst>
                              </p:cTn>
                            </p:par>
                            <p:par>
                              <p:cTn id="82" fill="hold">
                                <p:stCondLst>
                                  <p:cond delay="2500"/>
                                </p:stCondLst>
                                <p:childTnLst>
                                  <p:par>
                                    <p:cTn id="83" presetID="12" presetClass="entr" presetSubtype="2" fill="hold" grpId="0" nodeType="afterEffect">
                                      <p:stCondLst>
                                        <p:cond delay="0"/>
                                      </p:stCondLst>
                                      <p:childTnLst>
                                        <p:set>
                                          <p:cBhvr>
                                            <p:cTn id="84" dur="1" fill="hold">
                                              <p:stCondLst>
                                                <p:cond delay="0"/>
                                              </p:stCondLst>
                                            </p:cTn>
                                            <p:tgtEl>
                                              <p:spTgt spid="57"/>
                                            </p:tgtEl>
                                            <p:attrNameLst>
                                              <p:attrName>style.visibility</p:attrName>
                                            </p:attrNameLst>
                                          </p:cBhvr>
                                          <p:to>
                                            <p:strVal val="visible"/>
                                          </p:to>
                                        </p:set>
                                        <p:anim calcmode="lin" valueType="num">
                                          <p:cBhvr additive="base">
                                            <p:cTn id="85" dur="500"/>
                                            <p:tgtEl>
                                              <p:spTgt spid="57"/>
                                            </p:tgtEl>
                                            <p:attrNameLst>
                                              <p:attrName>ppt_x</p:attrName>
                                            </p:attrNameLst>
                                          </p:cBhvr>
                                          <p:tavLst>
                                            <p:tav tm="0">
                                              <p:val>
                                                <p:strVal val="#ppt_x+#ppt_w*1.125000"/>
                                              </p:val>
                                            </p:tav>
                                            <p:tav tm="100000">
                                              <p:val>
                                                <p:strVal val="#ppt_x"/>
                                              </p:val>
                                            </p:tav>
                                          </p:tavLst>
                                        </p:anim>
                                        <p:animEffect transition="in" filter="wipe(left)">
                                          <p:cBhvr>
                                            <p:cTn id="86" dur="500"/>
                                            <p:tgtEl>
                                              <p:spTgt spid="57"/>
                                            </p:tgtEl>
                                          </p:cBhvr>
                                        </p:animEffect>
                                      </p:childTnLst>
                                    </p:cTn>
                                  </p:par>
                                  <p:par>
                                    <p:cTn id="87" presetID="18" presetClass="entr" presetSubtype="3"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strips(upRight)">
                                          <p:cBhvr>
                                            <p:cTn id="89" dur="500"/>
                                            <p:tgtEl>
                                              <p:spTgt spid="58"/>
                                            </p:tgtEl>
                                          </p:cBhvr>
                                        </p:animEffect>
                                      </p:childTnLst>
                                    </p:cTn>
                                  </p:par>
                                </p:childTnLst>
                              </p:cTn>
                            </p:par>
                            <p:par>
                              <p:cTn id="90" fill="hold">
                                <p:stCondLst>
                                  <p:cond delay="3000"/>
                                </p:stCondLst>
                                <p:childTnLst>
                                  <p:par>
                                    <p:cTn id="91" presetID="12" presetClass="entr" presetSubtype="2" fill="hold" grpId="0" nodeType="after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additive="base">
                                            <p:cTn id="93" dur="500"/>
                                            <p:tgtEl>
                                              <p:spTgt spid="59"/>
                                            </p:tgtEl>
                                            <p:attrNameLst>
                                              <p:attrName>ppt_x</p:attrName>
                                            </p:attrNameLst>
                                          </p:cBhvr>
                                          <p:tavLst>
                                            <p:tav tm="0">
                                              <p:val>
                                                <p:strVal val="#ppt_x+#ppt_w*1.125000"/>
                                              </p:val>
                                            </p:tav>
                                            <p:tav tm="100000">
                                              <p:val>
                                                <p:strVal val="#ppt_x"/>
                                              </p:val>
                                            </p:tav>
                                          </p:tavLst>
                                        </p:anim>
                                        <p:animEffect transition="in" filter="wipe(left)">
                                          <p:cBhvr>
                                            <p:cTn id="94" dur="500"/>
                                            <p:tgtEl>
                                              <p:spTgt spid="59"/>
                                            </p:tgtEl>
                                          </p:cBhvr>
                                        </p:animEffect>
                                      </p:childTnLst>
                                    </p:cTn>
                                  </p:par>
                                  <p:par>
                                    <p:cTn id="95" presetID="18" presetClass="entr" presetSubtype="3"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strips(upRight)">
                                          <p:cBhvr>
                                            <p:cTn id="97" dur="500"/>
                                            <p:tgtEl>
                                              <p:spTgt spid="60"/>
                                            </p:tgtEl>
                                          </p:cBhvr>
                                        </p:animEffect>
                                      </p:childTnLst>
                                    </p:cTn>
                                  </p:par>
                                </p:childTnLst>
                              </p:cTn>
                            </p:par>
                            <p:par>
                              <p:cTn id="98" fill="hold">
                                <p:stCondLst>
                                  <p:cond delay="3500"/>
                                </p:stCondLst>
                                <p:childTnLst>
                                  <p:par>
                                    <p:cTn id="99" presetID="12" presetClass="entr" presetSubtype="2" fill="hold" grpId="0" nodeType="afterEffect">
                                      <p:stCondLst>
                                        <p:cond delay="0"/>
                                      </p:stCondLst>
                                      <p:childTnLst>
                                        <p:set>
                                          <p:cBhvr>
                                            <p:cTn id="100" dur="1" fill="hold">
                                              <p:stCondLst>
                                                <p:cond delay="0"/>
                                              </p:stCondLst>
                                            </p:cTn>
                                            <p:tgtEl>
                                              <p:spTgt spid="61"/>
                                            </p:tgtEl>
                                            <p:attrNameLst>
                                              <p:attrName>style.visibility</p:attrName>
                                            </p:attrNameLst>
                                          </p:cBhvr>
                                          <p:to>
                                            <p:strVal val="visible"/>
                                          </p:to>
                                        </p:set>
                                        <p:anim calcmode="lin" valueType="num">
                                          <p:cBhvr additive="base">
                                            <p:cTn id="101" dur="500"/>
                                            <p:tgtEl>
                                              <p:spTgt spid="61"/>
                                            </p:tgtEl>
                                            <p:attrNameLst>
                                              <p:attrName>ppt_x</p:attrName>
                                            </p:attrNameLst>
                                          </p:cBhvr>
                                          <p:tavLst>
                                            <p:tav tm="0">
                                              <p:val>
                                                <p:strVal val="#ppt_x+#ppt_w*1.125000"/>
                                              </p:val>
                                            </p:tav>
                                            <p:tav tm="100000">
                                              <p:val>
                                                <p:strVal val="#ppt_x"/>
                                              </p:val>
                                            </p:tav>
                                          </p:tavLst>
                                        </p:anim>
                                        <p:animEffect transition="in" filter="wipe(left)">
                                          <p:cBhvr>
                                            <p:cTn id="102" dur="500"/>
                                            <p:tgtEl>
                                              <p:spTgt spid="61"/>
                                            </p:tgtEl>
                                          </p:cBhvr>
                                        </p:animEffect>
                                      </p:childTnLst>
                                    </p:cTn>
                                  </p:par>
                                  <p:par>
                                    <p:cTn id="103" presetID="18" presetClass="entr" presetSubtype="3"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strips(upRight)">
                                          <p:cBhvr>
                                            <p:cTn id="105" dur="500"/>
                                            <p:tgtEl>
                                              <p:spTgt spid="62"/>
                                            </p:tgtEl>
                                          </p:cBhvr>
                                        </p:animEffect>
                                      </p:childTnLst>
                                    </p:cTn>
                                  </p:par>
                                </p:childTnLst>
                              </p:cTn>
                            </p:par>
                            <p:par>
                              <p:cTn id="106" fill="hold">
                                <p:stCondLst>
                                  <p:cond delay="4000"/>
                                </p:stCondLst>
                                <p:childTnLst>
                                  <p:par>
                                    <p:cTn id="107" presetID="21" presetClass="entr" presetSubtype="1" fill="hold" grpId="0" nodeType="after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wheel(1)">
                                          <p:cBhvr>
                                            <p:cTn id="109"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p:bldP spid="58" grpId="0"/>
          <p:bldP spid="59" grpId="0"/>
          <p:bldP spid="60" grpId="0"/>
          <p:bldP spid="61" grpId="0"/>
          <p:bldP spid="62"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明 年 工 作 计 划</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8" name="组合 33"/>
          <p:cNvGrpSpPr/>
          <p:nvPr/>
        </p:nvGrpSpPr>
        <p:grpSpPr bwMode="auto">
          <a:xfrm>
            <a:off x="7662789" y="2059154"/>
            <a:ext cx="1310482" cy="1074055"/>
            <a:chOff x="7647017" y="2699415"/>
            <a:chExt cx="2617944" cy="2145185"/>
          </a:xfrm>
        </p:grpSpPr>
        <p:sp>
          <p:nvSpPr>
            <p:cNvPr id="39"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a:defRPr/>
              </a:pPr>
              <a:endParaRPr lang="zh-CN" altLang="en-US" kern="0" dirty="0"/>
            </a:p>
          </p:txBody>
        </p:sp>
        <p:sp>
          <p:nvSpPr>
            <p:cNvPr id="40" name="Oval 19"/>
            <p:cNvSpPr>
              <a:spLocks noChangeArrowheads="1"/>
            </p:cNvSpPr>
            <p:nvPr/>
          </p:nvSpPr>
          <p:spPr bwMode="auto">
            <a:xfrm>
              <a:off x="8011516" y="2699415"/>
              <a:ext cx="1931237" cy="1931674"/>
            </a:xfrm>
            <a:prstGeom prst="ellipse">
              <a:avLst/>
            </a:prstGeom>
            <a:gradFill>
              <a:gsLst>
                <a:gs pos="50000">
                  <a:schemeClr val="bg1">
                    <a:lumMod val="95000"/>
                  </a:schemeClr>
                </a:gs>
                <a:gs pos="0">
                  <a:schemeClr val="bg1"/>
                </a:gs>
                <a:gs pos="100000">
                  <a:schemeClr val="bg1">
                    <a:lumMod val="85000"/>
                  </a:schemeClr>
                </a:gs>
              </a:gsLst>
              <a:lin ang="16200000" scaled="0"/>
            </a:gra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9525">
                  <a:solidFill>
                    <a:srgbClr val="0051DC"/>
                  </a:solidFill>
                  <a:round/>
                </a14:hiddenLine>
              </a:ext>
            </a:extLst>
          </p:spPr>
          <p:txBody>
            <a:bodyPr wrap="none" anchor="ctr"/>
            <a:lstStyle/>
            <a:p>
              <a:pPr>
                <a:defRPr/>
              </a:pPr>
              <a:endParaRPr lang="zh-CN" altLang="en-US" kern="0" dirty="0">
                <a:latin typeface="Arial" panose="020B0604020202020204" pitchFamily="34" charset="0"/>
              </a:endParaRPr>
            </a:p>
          </p:txBody>
        </p:sp>
      </p:grpSp>
      <p:sp>
        <p:nvSpPr>
          <p:cNvPr id="41" name="AutoShape 7"/>
          <p:cNvSpPr>
            <a:spLocks noChangeArrowheads="1"/>
          </p:cNvSpPr>
          <p:nvPr/>
        </p:nvSpPr>
        <p:spPr bwMode="auto">
          <a:xfrm>
            <a:off x="2197551" y="2185645"/>
            <a:ext cx="5218122" cy="714169"/>
          </a:xfrm>
          <a:prstGeom prst="homePlate">
            <a:avLst>
              <a:gd name="adj" fmla="val 40030"/>
            </a:avLst>
          </a:prstGeom>
          <a:gradFill rotWithShape="1">
            <a:gsLst>
              <a:gs pos="50000">
                <a:schemeClr val="bg1">
                  <a:lumMod val="95000"/>
                </a:schemeClr>
              </a:gs>
              <a:gs pos="0">
                <a:schemeClr val="bg1"/>
              </a:gs>
              <a:gs pos="100000">
                <a:schemeClr val="bg1">
                  <a:lumMod val="85000"/>
                </a:schemeClr>
              </a:gs>
            </a:gsLst>
            <a:lin ang="16200000" scaled="0"/>
          </a:gradFill>
          <a:ln w="9525">
            <a:noFill/>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lIns="80650" tIns="40326" rIns="80650" bIns="40326" anchor="ctr"/>
          <a:lstStyle/>
          <a:p>
            <a:pPr marL="314960" indent="-314960">
              <a:lnSpc>
                <a:spcPct val="120000"/>
              </a:lnSpc>
              <a:defRPr/>
            </a:pPr>
            <a:endParaRPr lang="zh-CN" altLang="en-US" sz="1100" kern="0" dirty="0">
              <a:latin typeface="Arial" panose="020B0604020202020204" pitchFamily="34" charset="0"/>
            </a:endParaRPr>
          </a:p>
        </p:txBody>
      </p:sp>
      <p:sp>
        <p:nvSpPr>
          <p:cNvPr id="42" name="AutoShape 8"/>
          <p:cNvSpPr>
            <a:spLocks noChangeArrowheads="1"/>
          </p:cNvSpPr>
          <p:nvPr/>
        </p:nvSpPr>
        <p:spPr bwMode="auto">
          <a:xfrm>
            <a:off x="5715269" y="2207589"/>
            <a:ext cx="443827" cy="730973"/>
          </a:xfrm>
          <a:prstGeom prst="chevron">
            <a:avLst>
              <a:gd name="adj" fmla="val 55472"/>
            </a:avLst>
          </a:prstGeom>
          <a:solidFill>
            <a:srgbClr val="0070C0"/>
          </a:solidFill>
          <a:ln w="9525">
            <a:noFill/>
            <a:miter lim="800000"/>
          </a:ln>
        </p:spPr>
        <p:txBody>
          <a:bodyPr wrap="none" lIns="80650" tIns="40326" rIns="80650" bIns="40326" anchor="ctr"/>
          <a:lstStyle/>
          <a:p>
            <a:pPr>
              <a:defRPr/>
            </a:pPr>
            <a:endParaRPr lang="zh-CN" altLang="en-US" kern="0" dirty="0">
              <a:latin typeface="Arial" panose="020B0604020202020204" pitchFamily="34" charset="0"/>
            </a:endParaRPr>
          </a:p>
        </p:txBody>
      </p:sp>
      <p:sp>
        <p:nvSpPr>
          <p:cNvPr id="43" name="AutoShape 8"/>
          <p:cNvSpPr>
            <a:spLocks noChangeArrowheads="1"/>
          </p:cNvSpPr>
          <p:nvPr/>
        </p:nvSpPr>
        <p:spPr bwMode="auto">
          <a:xfrm>
            <a:off x="4322182" y="2207589"/>
            <a:ext cx="442427" cy="730973"/>
          </a:xfrm>
          <a:prstGeom prst="chevron">
            <a:avLst>
              <a:gd name="adj" fmla="val 55472"/>
            </a:avLst>
          </a:prstGeom>
          <a:solidFill>
            <a:srgbClr val="0070C0"/>
          </a:solidFill>
          <a:ln w="9525">
            <a:noFill/>
            <a:miter lim="800000"/>
          </a:ln>
        </p:spPr>
        <p:txBody>
          <a:bodyPr wrap="none" lIns="80650" tIns="40326" rIns="80650" bIns="40326" anchor="ctr"/>
          <a:lstStyle/>
          <a:p>
            <a:pPr>
              <a:defRPr/>
            </a:pPr>
            <a:endParaRPr lang="zh-CN" altLang="en-US" kern="0" dirty="0">
              <a:latin typeface="Arial" panose="020B0604020202020204" pitchFamily="34" charset="0"/>
            </a:endParaRPr>
          </a:p>
        </p:txBody>
      </p:sp>
      <p:sp>
        <p:nvSpPr>
          <p:cNvPr id="44" name="AutoShape 8"/>
          <p:cNvSpPr>
            <a:spLocks noChangeArrowheads="1"/>
          </p:cNvSpPr>
          <p:nvPr/>
        </p:nvSpPr>
        <p:spPr bwMode="auto">
          <a:xfrm>
            <a:off x="2927696" y="2207589"/>
            <a:ext cx="443827" cy="730973"/>
          </a:xfrm>
          <a:prstGeom prst="chevron">
            <a:avLst>
              <a:gd name="adj" fmla="val 55472"/>
            </a:avLst>
          </a:prstGeom>
          <a:solidFill>
            <a:srgbClr val="0070C0"/>
          </a:solidFill>
          <a:ln w="9525">
            <a:noFill/>
            <a:miter lim="800000"/>
          </a:ln>
        </p:spPr>
        <p:txBody>
          <a:bodyPr wrap="none" lIns="80650" tIns="40326" rIns="80650" bIns="40326" anchor="ctr"/>
          <a:lstStyle/>
          <a:p>
            <a:pPr>
              <a:defRPr/>
            </a:pPr>
            <a:endParaRPr lang="zh-CN" altLang="en-US" kern="0" dirty="0">
              <a:latin typeface="Arial" panose="020B0604020202020204" pitchFamily="34" charset="0"/>
            </a:endParaRPr>
          </a:p>
        </p:txBody>
      </p:sp>
      <p:sp>
        <p:nvSpPr>
          <p:cNvPr id="45" name="AutoShape 8"/>
          <p:cNvSpPr>
            <a:spLocks noChangeArrowheads="1"/>
          </p:cNvSpPr>
          <p:nvPr/>
        </p:nvSpPr>
        <p:spPr bwMode="auto">
          <a:xfrm>
            <a:off x="7109755" y="2207589"/>
            <a:ext cx="442427" cy="730973"/>
          </a:xfrm>
          <a:prstGeom prst="chevron">
            <a:avLst>
              <a:gd name="adj" fmla="val 55472"/>
            </a:avLst>
          </a:prstGeom>
          <a:solidFill>
            <a:srgbClr val="0070C0"/>
          </a:solidFill>
          <a:ln w="9525">
            <a:noFill/>
            <a:miter lim="800000"/>
          </a:ln>
        </p:spPr>
        <p:txBody>
          <a:bodyPr wrap="none" lIns="80650" tIns="40326" rIns="80650" bIns="40326" anchor="ctr"/>
          <a:lstStyle/>
          <a:p>
            <a:pPr>
              <a:defRPr/>
            </a:pPr>
            <a:endParaRPr lang="zh-CN" altLang="en-US" kern="0" dirty="0">
              <a:latin typeface="Arial" panose="020B0604020202020204" pitchFamily="34" charset="0"/>
            </a:endParaRPr>
          </a:p>
        </p:txBody>
      </p:sp>
      <p:sp>
        <p:nvSpPr>
          <p:cNvPr id="46" name="TextBox 45"/>
          <p:cNvSpPr txBox="1"/>
          <p:nvPr/>
        </p:nvSpPr>
        <p:spPr>
          <a:xfrm>
            <a:off x="2198252" y="2430241"/>
            <a:ext cx="611716" cy="358439"/>
          </a:xfrm>
          <a:prstGeom prst="rect">
            <a:avLst/>
          </a:prstGeom>
          <a:noFill/>
        </p:spPr>
        <p:txBody>
          <a:bodyPr wrap="none" lIns="80650" tIns="40326" rIns="80650" bIns="40326">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i="1" dirty="0">
                <a:solidFill>
                  <a:schemeClr val="tx1">
                    <a:lumMod val="65000"/>
                    <a:lumOff val="35000"/>
                  </a:schemeClr>
                </a:solidFill>
                <a:latin typeface="Impact" panose="020B0806030902050204" pitchFamily="34" charset="0"/>
              </a:rPr>
              <a:t>2013</a:t>
            </a:r>
            <a:endParaRPr lang="zh-CN" altLang="en-US" i="1" dirty="0">
              <a:solidFill>
                <a:schemeClr val="tx1">
                  <a:lumMod val="65000"/>
                  <a:lumOff val="35000"/>
                </a:schemeClr>
              </a:solidFill>
              <a:latin typeface="Impact" panose="020B0806030902050204" pitchFamily="34" charset="0"/>
            </a:endParaRPr>
          </a:p>
        </p:txBody>
      </p:sp>
      <p:sp>
        <p:nvSpPr>
          <p:cNvPr id="47" name="TextBox 46"/>
          <p:cNvSpPr txBox="1"/>
          <p:nvPr/>
        </p:nvSpPr>
        <p:spPr>
          <a:xfrm>
            <a:off x="3592736" y="2430241"/>
            <a:ext cx="605304" cy="358439"/>
          </a:xfrm>
          <a:prstGeom prst="rect">
            <a:avLst/>
          </a:prstGeom>
          <a:noFill/>
        </p:spPr>
        <p:txBody>
          <a:bodyPr wrap="none" lIns="80650" tIns="40326" rIns="80650" bIns="40326">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i="1" dirty="0">
                <a:solidFill>
                  <a:schemeClr val="tx1">
                    <a:lumMod val="65000"/>
                    <a:lumOff val="35000"/>
                  </a:schemeClr>
                </a:solidFill>
                <a:latin typeface="Impact" panose="020B0806030902050204" pitchFamily="34" charset="0"/>
              </a:rPr>
              <a:t>2014</a:t>
            </a:r>
            <a:endParaRPr lang="zh-CN" altLang="en-US" i="1" dirty="0">
              <a:solidFill>
                <a:schemeClr val="tx1">
                  <a:lumMod val="65000"/>
                  <a:lumOff val="35000"/>
                </a:schemeClr>
              </a:solidFill>
              <a:latin typeface="Impact" panose="020B0806030902050204" pitchFamily="34" charset="0"/>
            </a:endParaRPr>
          </a:p>
        </p:txBody>
      </p:sp>
      <p:sp>
        <p:nvSpPr>
          <p:cNvPr id="48" name="TextBox 47"/>
          <p:cNvSpPr txBox="1"/>
          <p:nvPr/>
        </p:nvSpPr>
        <p:spPr>
          <a:xfrm>
            <a:off x="4985825" y="2430241"/>
            <a:ext cx="613320" cy="358439"/>
          </a:xfrm>
          <a:prstGeom prst="rect">
            <a:avLst/>
          </a:prstGeom>
          <a:noFill/>
        </p:spPr>
        <p:txBody>
          <a:bodyPr wrap="none" lIns="80650" tIns="40326" rIns="80650" bIns="40326">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i="1" dirty="0">
                <a:solidFill>
                  <a:schemeClr val="tx1">
                    <a:lumMod val="65000"/>
                    <a:lumOff val="35000"/>
                  </a:schemeClr>
                </a:solidFill>
                <a:latin typeface="Impact" panose="020B0806030902050204" pitchFamily="34" charset="0"/>
              </a:rPr>
              <a:t>2015</a:t>
            </a:r>
            <a:endParaRPr lang="zh-CN" altLang="en-US" i="1" dirty="0">
              <a:solidFill>
                <a:schemeClr val="tx1">
                  <a:lumMod val="65000"/>
                  <a:lumOff val="35000"/>
                </a:schemeClr>
              </a:solidFill>
              <a:latin typeface="Impact" panose="020B0806030902050204" pitchFamily="34" charset="0"/>
            </a:endParaRPr>
          </a:p>
        </p:txBody>
      </p:sp>
      <p:sp>
        <p:nvSpPr>
          <p:cNvPr id="49" name="TextBox 48"/>
          <p:cNvSpPr txBox="1"/>
          <p:nvPr/>
        </p:nvSpPr>
        <p:spPr>
          <a:xfrm>
            <a:off x="6378911" y="2430241"/>
            <a:ext cx="614922" cy="358439"/>
          </a:xfrm>
          <a:prstGeom prst="rect">
            <a:avLst/>
          </a:prstGeom>
          <a:noFill/>
        </p:spPr>
        <p:txBody>
          <a:bodyPr wrap="none" lIns="80650" tIns="40326" rIns="80650" bIns="40326">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i="1" dirty="0">
                <a:solidFill>
                  <a:schemeClr val="tx1">
                    <a:lumMod val="65000"/>
                    <a:lumOff val="35000"/>
                  </a:schemeClr>
                </a:solidFill>
                <a:latin typeface="Impact" panose="020B0806030902050204" pitchFamily="34" charset="0"/>
              </a:rPr>
              <a:t>2016</a:t>
            </a:r>
            <a:endParaRPr lang="zh-CN" altLang="en-US" i="1" dirty="0">
              <a:solidFill>
                <a:schemeClr val="tx1">
                  <a:lumMod val="65000"/>
                  <a:lumOff val="35000"/>
                </a:schemeClr>
              </a:solidFill>
              <a:latin typeface="Impact" panose="020B0806030902050204" pitchFamily="34" charset="0"/>
            </a:endParaRPr>
          </a:p>
        </p:txBody>
      </p:sp>
      <p:grpSp>
        <p:nvGrpSpPr>
          <p:cNvPr id="50" name="组合 13"/>
          <p:cNvGrpSpPr/>
          <p:nvPr/>
        </p:nvGrpSpPr>
        <p:grpSpPr bwMode="auto">
          <a:xfrm>
            <a:off x="2404063" y="2812534"/>
            <a:ext cx="2133733" cy="1336339"/>
            <a:chOff x="941884" y="3983470"/>
            <a:chExt cx="1925931" cy="1712907"/>
          </a:xfrm>
        </p:grpSpPr>
        <p:cxnSp>
          <p:nvCxnSpPr>
            <p:cNvPr id="51" name="直接连接符 23"/>
            <p:cNvCxnSpPr>
              <a:cxnSpLocks noChangeShapeType="1"/>
            </p:cNvCxnSpPr>
            <p:nvPr/>
          </p:nvCxnSpPr>
          <p:spPr bwMode="auto">
            <a:xfrm>
              <a:off x="941884" y="3983470"/>
              <a:ext cx="0" cy="1358533"/>
            </a:xfrm>
            <a:prstGeom prst="line">
              <a:avLst/>
            </a:prstGeom>
            <a:noFill/>
            <a:ln w="9525" algn="ctr">
              <a:solidFill>
                <a:schemeClr val="tx1">
                  <a:lumMod val="65000"/>
                  <a:lumOff val="35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52" name="TextBox 51"/>
            <p:cNvSpPr txBox="1"/>
            <p:nvPr/>
          </p:nvSpPr>
          <p:spPr>
            <a:xfrm>
              <a:off x="941884" y="4394510"/>
              <a:ext cx="1925931" cy="1301867"/>
            </a:xfrm>
            <a:prstGeom prst="rect">
              <a:avLst/>
            </a:prstGeom>
            <a:noFill/>
          </p:spPr>
          <p:txBody>
            <a:bodyPr>
              <a:spAutoFit/>
            </a:bodyPr>
            <a:lstStyle/>
            <a:p>
              <a:pPr>
                <a:lnSpc>
                  <a:spcPct val="150000"/>
                </a:lnSpc>
                <a:defRPr/>
              </a:pP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53" name="组合 14"/>
          <p:cNvGrpSpPr/>
          <p:nvPr/>
        </p:nvGrpSpPr>
        <p:grpSpPr bwMode="auto">
          <a:xfrm>
            <a:off x="3397866" y="1199351"/>
            <a:ext cx="2016126" cy="1173478"/>
            <a:chOff x="2293144" y="1916832"/>
            <a:chExt cx="1925931" cy="1502549"/>
          </a:xfrm>
        </p:grpSpPr>
        <p:cxnSp>
          <p:nvCxnSpPr>
            <p:cNvPr id="54" name="直接连接符 21"/>
            <p:cNvCxnSpPr>
              <a:cxnSpLocks noChangeShapeType="1"/>
            </p:cNvCxnSpPr>
            <p:nvPr/>
          </p:nvCxnSpPr>
          <p:spPr bwMode="auto">
            <a:xfrm>
              <a:off x="2293144" y="2060848"/>
              <a:ext cx="0" cy="1358533"/>
            </a:xfrm>
            <a:prstGeom prst="line">
              <a:avLst/>
            </a:prstGeom>
            <a:noFill/>
            <a:ln w="9525" algn="ctr">
              <a:solidFill>
                <a:schemeClr val="tx1">
                  <a:lumMod val="65000"/>
                  <a:lumOff val="35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55" name="TextBox 54"/>
            <p:cNvSpPr txBox="1"/>
            <p:nvPr/>
          </p:nvSpPr>
          <p:spPr>
            <a:xfrm>
              <a:off x="2293144" y="1916832"/>
              <a:ext cx="1925931" cy="1300479"/>
            </a:xfrm>
            <a:prstGeom prst="rect">
              <a:avLst/>
            </a:prstGeom>
            <a:noFill/>
          </p:spPr>
          <p:txBody>
            <a:bodyPr>
              <a:spAutoFit/>
            </a:bodyPr>
            <a:lstStyle/>
            <a:p>
              <a:pPr>
                <a:lnSpc>
                  <a:spcPct val="150000"/>
                </a:lnSpc>
                <a:defRPr/>
              </a:pP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56" name="组合 15"/>
          <p:cNvGrpSpPr/>
          <p:nvPr/>
        </p:nvGrpSpPr>
        <p:grpSpPr bwMode="auto">
          <a:xfrm>
            <a:off x="5163635" y="2829339"/>
            <a:ext cx="1860715" cy="1337740"/>
            <a:chOff x="3641104" y="3980384"/>
            <a:chExt cx="1925931" cy="1712981"/>
          </a:xfrm>
        </p:grpSpPr>
        <p:cxnSp>
          <p:nvCxnSpPr>
            <p:cNvPr id="57" name="直接连接符 19"/>
            <p:cNvCxnSpPr>
              <a:cxnSpLocks noChangeShapeType="1"/>
            </p:cNvCxnSpPr>
            <p:nvPr/>
          </p:nvCxnSpPr>
          <p:spPr bwMode="auto">
            <a:xfrm>
              <a:off x="3648596" y="3980384"/>
              <a:ext cx="0" cy="1358533"/>
            </a:xfrm>
            <a:prstGeom prst="line">
              <a:avLst/>
            </a:prstGeom>
            <a:noFill/>
            <a:ln w="9525" algn="ctr">
              <a:solidFill>
                <a:schemeClr val="tx1">
                  <a:lumMod val="65000"/>
                  <a:lumOff val="35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58" name="TextBox 57"/>
            <p:cNvSpPr txBox="1"/>
            <p:nvPr/>
          </p:nvSpPr>
          <p:spPr>
            <a:xfrm>
              <a:off x="3641104" y="4392804"/>
              <a:ext cx="1925931" cy="1300561"/>
            </a:xfrm>
            <a:prstGeom prst="rect">
              <a:avLst/>
            </a:prstGeom>
            <a:noFill/>
          </p:spPr>
          <p:txBody>
            <a:bodyPr>
              <a:spAutoFit/>
            </a:bodyPr>
            <a:lstStyle/>
            <a:p>
              <a:pPr>
                <a:lnSpc>
                  <a:spcPct val="150000"/>
                </a:lnSpc>
                <a:defRPr/>
              </a:pP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59" name="组合 16"/>
          <p:cNvGrpSpPr/>
          <p:nvPr/>
        </p:nvGrpSpPr>
        <p:grpSpPr bwMode="auto">
          <a:xfrm>
            <a:off x="6140733" y="1184242"/>
            <a:ext cx="1920919" cy="1173478"/>
            <a:chOff x="5044092" y="1916832"/>
            <a:chExt cx="1925931" cy="1502549"/>
          </a:xfrm>
        </p:grpSpPr>
        <p:cxnSp>
          <p:nvCxnSpPr>
            <p:cNvPr id="60" name="直接连接符 17"/>
            <p:cNvCxnSpPr>
              <a:cxnSpLocks noChangeShapeType="1"/>
            </p:cNvCxnSpPr>
            <p:nvPr/>
          </p:nvCxnSpPr>
          <p:spPr bwMode="auto">
            <a:xfrm>
              <a:off x="5044092" y="2060848"/>
              <a:ext cx="0" cy="1358533"/>
            </a:xfrm>
            <a:prstGeom prst="line">
              <a:avLst/>
            </a:prstGeom>
            <a:noFill/>
            <a:ln w="9525" algn="ctr">
              <a:solidFill>
                <a:schemeClr val="tx1">
                  <a:lumMod val="65000"/>
                  <a:lumOff val="35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61" name="TextBox 60"/>
            <p:cNvSpPr txBox="1"/>
            <p:nvPr/>
          </p:nvSpPr>
          <p:spPr>
            <a:xfrm>
              <a:off x="5044092" y="1916832"/>
              <a:ext cx="1925931" cy="1300479"/>
            </a:xfrm>
            <a:prstGeom prst="rect">
              <a:avLst/>
            </a:prstGeom>
            <a:noFill/>
          </p:spPr>
          <p:txBody>
            <a:bodyPr>
              <a:spAutoFit/>
            </a:bodyPr>
            <a:lstStyle/>
            <a:p>
              <a:pPr>
                <a:lnSpc>
                  <a:spcPct val="150000"/>
                </a:lnSpc>
                <a:defRPr/>
              </a:pP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1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62" name="Group 13"/>
          <p:cNvGrpSpPr/>
          <p:nvPr/>
        </p:nvGrpSpPr>
        <p:grpSpPr bwMode="auto">
          <a:xfrm rot="-1693754" flipH="1" flipV="1">
            <a:off x="8073016" y="2825134"/>
            <a:ext cx="798049" cy="172242"/>
            <a:chOff x="1565" y="2568"/>
            <a:chExt cx="1118" cy="279"/>
          </a:xfrm>
        </p:grpSpPr>
        <p:sp>
          <p:nvSpPr>
            <p:cNvPr id="63" name="AutoShape 14"/>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defRPr/>
              </a:pPr>
              <a:endParaRPr lang="zh-CN" altLang="en-US" kern="0" dirty="0"/>
            </a:p>
          </p:txBody>
        </p:sp>
        <p:sp>
          <p:nvSpPr>
            <p:cNvPr id="64" name="AutoShape 15"/>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defRPr/>
              </a:pPr>
              <a:endParaRPr lang="zh-CN" altLang="en-US" kern="0" dirty="0"/>
            </a:p>
          </p:txBody>
        </p:sp>
        <p:sp>
          <p:nvSpPr>
            <p:cNvPr id="65" name="AutoShape 16"/>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defRPr/>
              </a:pPr>
              <a:endParaRPr lang="zh-CN" altLang="en-US" kern="0" dirty="0"/>
            </a:p>
          </p:txBody>
        </p:sp>
        <p:sp>
          <p:nvSpPr>
            <p:cNvPr id="66" name="AutoShape 17"/>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defRPr/>
              </a:pPr>
              <a:endParaRPr lang="zh-CN" altLang="en-US" kern="0" dirty="0"/>
            </a:p>
          </p:txBody>
        </p:sp>
      </p:grpSp>
      <p:grpSp>
        <p:nvGrpSpPr>
          <p:cNvPr id="67" name="Group 18"/>
          <p:cNvGrpSpPr/>
          <p:nvPr/>
        </p:nvGrpSpPr>
        <p:grpSpPr bwMode="auto">
          <a:xfrm rot="-340214" flipH="1" flipV="1">
            <a:off x="7903604" y="2851743"/>
            <a:ext cx="796650" cy="173640"/>
            <a:chOff x="1565" y="2568"/>
            <a:chExt cx="1118" cy="279"/>
          </a:xfrm>
        </p:grpSpPr>
        <p:sp>
          <p:nvSpPr>
            <p:cNvPr id="68" name="AutoShape 19"/>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defRPr/>
              </a:pPr>
              <a:endParaRPr lang="zh-CN" altLang="en-US" kern="0" dirty="0"/>
            </a:p>
          </p:txBody>
        </p:sp>
        <p:sp>
          <p:nvSpPr>
            <p:cNvPr id="69" name="AutoShape 20"/>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defRPr/>
              </a:pPr>
              <a:endParaRPr lang="zh-CN" altLang="en-US" kern="0" dirty="0"/>
            </a:p>
          </p:txBody>
        </p:sp>
        <p:sp>
          <p:nvSpPr>
            <p:cNvPr id="70" name="AutoShape 21"/>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defRPr/>
              </a:pPr>
              <a:endParaRPr lang="zh-CN" altLang="en-US" kern="0" dirty="0"/>
            </a:p>
          </p:txBody>
        </p:sp>
        <p:sp>
          <p:nvSpPr>
            <p:cNvPr id="71" name="AutoShape 22"/>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defRPr/>
              </a:pPr>
              <a:endParaRPr lang="zh-CN" altLang="en-US" kern="0" dirty="0"/>
            </a:p>
          </p:txBody>
        </p:sp>
      </p:grpSp>
      <p:sp>
        <p:nvSpPr>
          <p:cNvPr id="72" name="Rectangle 162"/>
          <p:cNvSpPr>
            <a:spLocks noChangeArrowheads="1"/>
          </p:cNvSpPr>
          <p:nvPr/>
        </p:nvSpPr>
        <p:spPr bwMode="auto">
          <a:xfrm>
            <a:off x="7882431" y="2357720"/>
            <a:ext cx="881021" cy="404605"/>
          </a:xfrm>
          <a:prstGeom prst="rect">
            <a:avLst/>
          </a:prstGeom>
          <a:noFill/>
          <a:ln>
            <a:noFill/>
          </a:ln>
          <a:effectLst/>
          <a:extLst>
            <a:ext uri="{909E8E84-426E-40DD-AFC4-6F175D3DCCD1}">
              <a14:hiddenFill xmlns:a14="http://schemas.microsoft.com/office/drawing/2010/main">
                <a:gradFill rotWithShape="1">
                  <a:gsLst>
                    <a:gs pos="0">
                      <a:srgbClr val="0F6FC6"/>
                    </a:gs>
                    <a:gs pos="100000">
                      <a:srgbClr val="009DD9">
                        <a:alpha val="89998"/>
                      </a:srgbClr>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90500" dir="5400000" algn="ctr" rotWithShape="0">
                    <a:schemeClr val="bg1">
                      <a:alpha val="50000"/>
                    </a:schemeClr>
                  </a:outerShdw>
                </a:effectLst>
              </a14:hiddenEffects>
            </a:ext>
          </a:extLst>
        </p:spPr>
        <p:txBody>
          <a:bodyPr wrap="none" lIns="80650" tIns="40326" rIns="80650" bIns="40326">
            <a:spAutoFit/>
            <a:flatTx/>
          </a:bodyPr>
          <a:lstStyle/>
          <a:p>
            <a:pPr eaLnBrk="1" fontAlgn="base" hangingPunct="1">
              <a:lnSpc>
                <a:spcPct val="150000"/>
              </a:lnSpc>
              <a:buClrTx/>
              <a:buSzTx/>
            </a:pPr>
            <a:r>
              <a:rPr lang="zh-CN" altLang="en-US" sz="1400" b="1" dirty="0">
                <a:solidFill>
                  <a:srgbClr val="0070C0"/>
                </a:solidFill>
                <a:latin typeface="微软雅黑" panose="020B0503020204020204" pitchFamily="34" charset="-122"/>
                <a:ea typeface="微软雅黑" panose="020B0503020204020204" pitchFamily="34" charset="-122"/>
              </a:rPr>
              <a:t>添加标题</a:t>
            </a:r>
            <a:endParaRPr lang="en-US" altLang="zh-CN" sz="1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0-#ppt_w/2"/>
                                          </p:val>
                                        </p:tav>
                                        <p:tav tm="100000">
                                          <p:val>
                                            <p:strVal val="#ppt_x"/>
                                          </p:val>
                                        </p:tav>
                                      </p:tavLst>
                                    </p:anim>
                                    <p:anim calcmode="lin" valueType="num">
                                      <p:cBhvr additive="base">
                                        <p:cTn id="13" dur="500" fill="hold"/>
                                        <p:tgtEl>
                                          <p:spTgt spid="45"/>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fill="hold"/>
                                        <p:tgtEl>
                                          <p:spTgt spid="42"/>
                                        </p:tgtEl>
                                        <p:attrNameLst>
                                          <p:attrName>ppt_x</p:attrName>
                                        </p:attrNameLst>
                                      </p:cBhvr>
                                      <p:tavLst>
                                        <p:tav tm="0">
                                          <p:val>
                                            <p:strVal val="0-#ppt_w/2"/>
                                          </p:val>
                                        </p:tav>
                                        <p:tav tm="100000">
                                          <p:val>
                                            <p:strVal val="#ppt_x"/>
                                          </p:val>
                                        </p:tav>
                                      </p:tavLst>
                                    </p:anim>
                                    <p:anim calcmode="lin" valueType="num">
                                      <p:cBhvr additive="base">
                                        <p:cTn id="17" dur="500" fill="hold"/>
                                        <p:tgtEl>
                                          <p:spTgt spid="42"/>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500" fill="hold"/>
                                        <p:tgtEl>
                                          <p:spTgt spid="43"/>
                                        </p:tgtEl>
                                        <p:attrNameLst>
                                          <p:attrName>ppt_x</p:attrName>
                                        </p:attrNameLst>
                                      </p:cBhvr>
                                      <p:tavLst>
                                        <p:tav tm="0">
                                          <p:val>
                                            <p:strVal val="0-#ppt_w/2"/>
                                          </p:val>
                                        </p:tav>
                                        <p:tav tm="100000">
                                          <p:val>
                                            <p:strVal val="#ppt_x"/>
                                          </p:val>
                                        </p:tav>
                                      </p:tavLst>
                                    </p:anim>
                                    <p:anim calcmode="lin" valueType="num">
                                      <p:cBhvr additive="base">
                                        <p:cTn id="21" dur="500" fill="hold"/>
                                        <p:tgtEl>
                                          <p:spTgt spid="43"/>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additive="base">
                                        <p:cTn id="24" dur="500" fill="hold"/>
                                        <p:tgtEl>
                                          <p:spTgt spid="44"/>
                                        </p:tgtEl>
                                        <p:attrNameLst>
                                          <p:attrName>ppt_x</p:attrName>
                                        </p:attrNameLst>
                                      </p:cBhvr>
                                      <p:tavLst>
                                        <p:tav tm="0">
                                          <p:val>
                                            <p:strVal val="0-#ppt_w/2"/>
                                          </p:val>
                                        </p:tav>
                                        <p:tav tm="100000">
                                          <p:val>
                                            <p:strVal val="#ppt_x"/>
                                          </p:val>
                                        </p:tav>
                                      </p:tavLst>
                                    </p:anim>
                                    <p:anim calcmode="lin" valueType="num">
                                      <p:cBhvr additive="base">
                                        <p:cTn id="25" dur="500" fill="hold"/>
                                        <p:tgtEl>
                                          <p:spTgt spid="44"/>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p:cTn id="29" dur="500" fill="hold"/>
                                        <p:tgtEl>
                                          <p:spTgt spid="46"/>
                                        </p:tgtEl>
                                        <p:attrNameLst>
                                          <p:attrName>ppt_w</p:attrName>
                                        </p:attrNameLst>
                                      </p:cBhvr>
                                      <p:tavLst>
                                        <p:tav tm="0">
                                          <p:val>
                                            <p:fltVal val="0"/>
                                          </p:val>
                                        </p:tav>
                                        <p:tav tm="100000">
                                          <p:val>
                                            <p:strVal val="#ppt_w"/>
                                          </p:val>
                                        </p:tav>
                                      </p:tavLst>
                                    </p:anim>
                                    <p:anim calcmode="lin" valueType="num">
                                      <p:cBhvr>
                                        <p:cTn id="30" dur="500" fill="hold"/>
                                        <p:tgtEl>
                                          <p:spTgt spid="46"/>
                                        </p:tgtEl>
                                        <p:attrNameLst>
                                          <p:attrName>ppt_h</p:attrName>
                                        </p:attrNameLst>
                                      </p:cBhvr>
                                      <p:tavLst>
                                        <p:tav tm="0">
                                          <p:val>
                                            <p:fltVal val="0"/>
                                          </p:val>
                                        </p:tav>
                                        <p:tav tm="100000">
                                          <p:val>
                                            <p:strVal val="#ppt_h"/>
                                          </p:val>
                                        </p:tav>
                                      </p:tavLst>
                                    </p:anim>
                                    <p:anim calcmode="lin" valueType="num">
                                      <p:cBhvr>
                                        <p:cTn id="31" dur="500" fill="hold"/>
                                        <p:tgtEl>
                                          <p:spTgt spid="46"/>
                                        </p:tgtEl>
                                        <p:attrNameLst>
                                          <p:attrName>style.rotation</p:attrName>
                                        </p:attrNameLst>
                                      </p:cBhvr>
                                      <p:tavLst>
                                        <p:tav tm="0">
                                          <p:val>
                                            <p:fltVal val="360"/>
                                          </p:val>
                                        </p:tav>
                                        <p:tav tm="100000">
                                          <p:val>
                                            <p:fltVal val="0"/>
                                          </p:val>
                                        </p:tav>
                                      </p:tavLst>
                                    </p:anim>
                                    <p:animEffect transition="in" filter="fade">
                                      <p:cBhvr>
                                        <p:cTn id="32" dur="500"/>
                                        <p:tgtEl>
                                          <p:spTgt spid="46"/>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p:cTn id="35" dur="500" fill="hold"/>
                                        <p:tgtEl>
                                          <p:spTgt spid="47"/>
                                        </p:tgtEl>
                                        <p:attrNameLst>
                                          <p:attrName>ppt_w</p:attrName>
                                        </p:attrNameLst>
                                      </p:cBhvr>
                                      <p:tavLst>
                                        <p:tav tm="0">
                                          <p:val>
                                            <p:fltVal val="0"/>
                                          </p:val>
                                        </p:tav>
                                        <p:tav tm="100000">
                                          <p:val>
                                            <p:strVal val="#ppt_w"/>
                                          </p:val>
                                        </p:tav>
                                      </p:tavLst>
                                    </p:anim>
                                    <p:anim calcmode="lin" valueType="num">
                                      <p:cBhvr>
                                        <p:cTn id="36" dur="500" fill="hold"/>
                                        <p:tgtEl>
                                          <p:spTgt spid="47"/>
                                        </p:tgtEl>
                                        <p:attrNameLst>
                                          <p:attrName>ppt_h</p:attrName>
                                        </p:attrNameLst>
                                      </p:cBhvr>
                                      <p:tavLst>
                                        <p:tav tm="0">
                                          <p:val>
                                            <p:fltVal val="0"/>
                                          </p:val>
                                        </p:tav>
                                        <p:tav tm="100000">
                                          <p:val>
                                            <p:strVal val="#ppt_h"/>
                                          </p:val>
                                        </p:tav>
                                      </p:tavLst>
                                    </p:anim>
                                    <p:anim calcmode="lin" valueType="num">
                                      <p:cBhvr>
                                        <p:cTn id="37" dur="500" fill="hold"/>
                                        <p:tgtEl>
                                          <p:spTgt spid="47"/>
                                        </p:tgtEl>
                                        <p:attrNameLst>
                                          <p:attrName>style.rotation</p:attrName>
                                        </p:attrNameLst>
                                      </p:cBhvr>
                                      <p:tavLst>
                                        <p:tav tm="0">
                                          <p:val>
                                            <p:fltVal val="360"/>
                                          </p:val>
                                        </p:tav>
                                        <p:tav tm="100000">
                                          <p:val>
                                            <p:fltVal val="0"/>
                                          </p:val>
                                        </p:tav>
                                      </p:tavLst>
                                    </p:anim>
                                    <p:animEffect transition="in" filter="fade">
                                      <p:cBhvr>
                                        <p:cTn id="38" dur="500"/>
                                        <p:tgtEl>
                                          <p:spTgt spid="47"/>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500" fill="hold"/>
                                        <p:tgtEl>
                                          <p:spTgt spid="48"/>
                                        </p:tgtEl>
                                        <p:attrNameLst>
                                          <p:attrName>ppt_w</p:attrName>
                                        </p:attrNameLst>
                                      </p:cBhvr>
                                      <p:tavLst>
                                        <p:tav tm="0">
                                          <p:val>
                                            <p:fltVal val="0"/>
                                          </p:val>
                                        </p:tav>
                                        <p:tav tm="100000">
                                          <p:val>
                                            <p:strVal val="#ppt_w"/>
                                          </p:val>
                                        </p:tav>
                                      </p:tavLst>
                                    </p:anim>
                                    <p:anim calcmode="lin" valueType="num">
                                      <p:cBhvr>
                                        <p:cTn id="42" dur="500" fill="hold"/>
                                        <p:tgtEl>
                                          <p:spTgt spid="48"/>
                                        </p:tgtEl>
                                        <p:attrNameLst>
                                          <p:attrName>ppt_h</p:attrName>
                                        </p:attrNameLst>
                                      </p:cBhvr>
                                      <p:tavLst>
                                        <p:tav tm="0">
                                          <p:val>
                                            <p:fltVal val="0"/>
                                          </p:val>
                                        </p:tav>
                                        <p:tav tm="100000">
                                          <p:val>
                                            <p:strVal val="#ppt_h"/>
                                          </p:val>
                                        </p:tav>
                                      </p:tavLst>
                                    </p:anim>
                                    <p:anim calcmode="lin" valueType="num">
                                      <p:cBhvr>
                                        <p:cTn id="43" dur="500" fill="hold"/>
                                        <p:tgtEl>
                                          <p:spTgt spid="48"/>
                                        </p:tgtEl>
                                        <p:attrNameLst>
                                          <p:attrName>style.rotation</p:attrName>
                                        </p:attrNameLst>
                                      </p:cBhvr>
                                      <p:tavLst>
                                        <p:tav tm="0">
                                          <p:val>
                                            <p:fltVal val="360"/>
                                          </p:val>
                                        </p:tav>
                                        <p:tav tm="100000">
                                          <p:val>
                                            <p:fltVal val="0"/>
                                          </p:val>
                                        </p:tav>
                                      </p:tavLst>
                                    </p:anim>
                                    <p:animEffect transition="in" filter="fade">
                                      <p:cBhvr>
                                        <p:cTn id="44" dur="500"/>
                                        <p:tgtEl>
                                          <p:spTgt spid="48"/>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p:cTn id="47" dur="500" fill="hold"/>
                                        <p:tgtEl>
                                          <p:spTgt spid="49"/>
                                        </p:tgtEl>
                                        <p:attrNameLst>
                                          <p:attrName>ppt_w</p:attrName>
                                        </p:attrNameLst>
                                      </p:cBhvr>
                                      <p:tavLst>
                                        <p:tav tm="0">
                                          <p:val>
                                            <p:fltVal val="0"/>
                                          </p:val>
                                        </p:tav>
                                        <p:tav tm="100000">
                                          <p:val>
                                            <p:strVal val="#ppt_w"/>
                                          </p:val>
                                        </p:tav>
                                      </p:tavLst>
                                    </p:anim>
                                    <p:anim calcmode="lin" valueType="num">
                                      <p:cBhvr>
                                        <p:cTn id="48" dur="500" fill="hold"/>
                                        <p:tgtEl>
                                          <p:spTgt spid="49"/>
                                        </p:tgtEl>
                                        <p:attrNameLst>
                                          <p:attrName>ppt_h</p:attrName>
                                        </p:attrNameLst>
                                      </p:cBhvr>
                                      <p:tavLst>
                                        <p:tav tm="0">
                                          <p:val>
                                            <p:fltVal val="0"/>
                                          </p:val>
                                        </p:tav>
                                        <p:tav tm="100000">
                                          <p:val>
                                            <p:strVal val="#ppt_h"/>
                                          </p:val>
                                        </p:tav>
                                      </p:tavLst>
                                    </p:anim>
                                    <p:anim calcmode="lin" valueType="num">
                                      <p:cBhvr>
                                        <p:cTn id="49" dur="500" fill="hold"/>
                                        <p:tgtEl>
                                          <p:spTgt spid="49"/>
                                        </p:tgtEl>
                                        <p:attrNameLst>
                                          <p:attrName>style.rotation</p:attrName>
                                        </p:attrNameLst>
                                      </p:cBhvr>
                                      <p:tavLst>
                                        <p:tav tm="0">
                                          <p:val>
                                            <p:fltVal val="360"/>
                                          </p:val>
                                        </p:tav>
                                        <p:tav tm="100000">
                                          <p:val>
                                            <p:fltVal val="0"/>
                                          </p:val>
                                        </p:tav>
                                      </p:tavLst>
                                    </p:anim>
                                    <p:animEffect transition="in" filter="fade">
                                      <p:cBhvr>
                                        <p:cTn id="50" dur="500"/>
                                        <p:tgtEl>
                                          <p:spTgt spid="49"/>
                                        </p:tgtEl>
                                      </p:cBhvr>
                                    </p:animEffect>
                                  </p:childTnLst>
                                </p:cTn>
                              </p:par>
                            </p:childTnLst>
                          </p:cTn>
                        </p:par>
                        <p:par>
                          <p:cTn id="51" fill="hold">
                            <p:stCondLst>
                              <p:cond delay="1500"/>
                            </p:stCondLst>
                            <p:childTnLst>
                              <p:par>
                                <p:cTn id="52" presetID="47" presetClass="entr" presetSubtype="0" fill="hold" nodeType="after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anim calcmode="lin" valueType="num">
                                      <p:cBhvr>
                                        <p:cTn id="55" dur="1000" fill="hold"/>
                                        <p:tgtEl>
                                          <p:spTgt spid="38"/>
                                        </p:tgtEl>
                                        <p:attrNameLst>
                                          <p:attrName>ppt_x</p:attrName>
                                        </p:attrNameLst>
                                      </p:cBhvr>
                                      <p:tavLst>
                                        <p:tav tm="0">
                                          <p:val>
                                            <p:strVal val="#ppt_x"/>
                                          </p:val>
                                        </p:tav>
                                        <p:tav tm="100000">
                                          <p:val>
                                            <p:strVal val="#ppt_x"/>
                                          </p:val>
                                        </p:tav>
                                      </p:tavLst>
                                    </p:anim>
                                    <p:anim calcmode="lin" valueType="num">
                                      <p:cBhvr>
                                        <p:cTn id="56" dur="1000" fill="hold"/>
                                        <p:tgtEl>
                                          <p:spTgt spid="38"/>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23" presetClass="entr" presetSubtype="16" fill="hold" grpId="0" nodeType="afterEffect">
                                  <p:stCondLst>
                                    <p:cond delay="0"/>
                                  </p:stCondLst>
                                  <p:childTnLst>
                                    <p:set>
                                      <p:cBhvr>
                                        <p:cTn id="59" dur="1" fill="hold">
                                          <p:stCondLst>
                                            <p:cond delay="0"/>
                                          </p:stCondLst>
                                        </p:cTn>
                                        <p:tgtEl>
                                          <p:spTgt spid="72"/>
                                        </p:tgtEl>
                                        <p:attrNameLst>
                                          <p:attrName>style.visibility</p:attrName>
                                        </p:attrNameLst>
                                      </p:cBhvr>
                                      <p:to>
                                        <p:strVal val="visible"/>
                                      </p:to>
                                    </p:set>
                                    <p:anim calcmode="lin" valueType="num">
                                      <p:cBhvr>
                                        <p:cTn id="60" dur="500" fill="hold"/>
                                        <p:tgtEl>
                                          <p:spTgt spid="72"/>
                                        </p:tgtEl>
                                        <p:attrNameLst>
                                          <p:attrName>ppt_w</p:attrName>
                                        </p:attrNameLst>
                                      </p:cBhvr>
                                      <p:tavLst>
                                        <p:tav tm="0">
                                          <p:val>
                                            <p:fltVal val="0"/>
                                          </p:val>
                                        </p:tav>
                                        <p:tav tm="100000">
                                          <p:val>
                                            <p:strVal val="#ppt_w"/>
                                          </p:val>
                                        </p:tav>
                                      </p:tavLst>
                                    </p:anim>
                                    <p:anim calcmode="lin" valueType="num">
                                      <p:cBhvr>
                                        <p:cTn id="61" dur="500" fill="hold"/>
                                        <p:tgtEl>
                                          <p:spTgt spid="72"/>
                                        </p:tgtEl>
                                        <p:attrNameLst>
                                          <p:attrName>ppt_h</p:attrName>
                                        </p:attrNameLst>
                                      </p:cBhvr>
                                      <p:tavLst>
                                        <p:tav tm="0">
                                          <p:val>
                                            <p:fltVal val="0"/>
                                          </p:val>
                                        </p:tav>
                                        <p:tav tm="100000">
                                          <p:val>
                                            <p:strVal val="#ppt_h"/>
                                          </p:val>
                                        </p:tav>
                                      </p:tavLst>
                                    </p:anim>
                                  </p:childTnLst>
                                </p:cTn>
                              </p:par>
                              <p:par>
                                <p:cTn id="62" presetID="42" presetClass="entr" presetSubtype="0" fill="hold"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1000"/>
                                        <p:tgtEl>
                                          <p:spTgt spid="53"/>
                                        </p:tgtEl>
                                      </p:cBhvr>
                                    </p:animEffect>
                                    <p:anim calcmode="lin" valueType="num">
                                      <p:cBhvr>
                                        <p:cTn id="65" dur="1000" fill="hold"/>
                                        <p:tgtEl>
                                          <p:spTgt spid="53"/>
                                        </p:tgtEl>
                                        <p:attrNameLst>
                                          <p:attrName>ppt_x</p:attrName>
                                        </p:attrNameLst>
                                      </p:cBhvr>
                                      <p:tavLst>
                                        <p:tav tm="0">
                                          <p:val>
                                            <p:strVal val="#ppt_x"/>
                                          </p:val>
                                        </p:tav>
                                        <p:tav tm="100000">
                                          <p:val>
                                            <p:strVal val="#ppt_x"/>
                                          </p:val>
                                        </p:tav>
                                      </p:tavLst>
                                    </p:anim>
                                    <p:anim calcmode="lin" valueType="num">
                                      <p:cBhvr>
                                        <p:cTn id="66" dur="1000" fill="hold"/>
                                        <p:tgtEl>
                                          <p:spTgt spid="53"/>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fade">
                                      <p:cBhvr>
                                        <p:cTn id="69" dur="1000"/>
                                        <p:tgtEl>
                                          <p:spTgt spid="59"/>
                                        </p:tgtEl>
                                      </p:cBhvr>
                                    </p:animEffect>
                                    <p:anim calcmode="lin" valueType="num">
                                      <p:cBhvr>
                                        <p:cTn id="70" dur="1000" fill="hold"/>
                                        <p:tgtEl>
                                          <p:spTgt spid="59"/>
                                        </p:tgtEl>
                                        <p:attrNameLst>
                                          <p:attrName>ppt_x</p:attrName>
                                        </p:attrNameLst>
                                      </p:cBhvr>
                                      <p:tavLst>
                                        <p:tav tm="0">
                                          <p:val>
                                            <p:strVal val="#ppt_x"/>
                                          </p:val>
                                        </p:tav>
                                        <p:tav tm="100000">
                                          <p:val>
                                            <p:strVal val="#ppt_x"/>
                                          </p:val>
                                        </p:tav>
                                      </p:tavLst>
                                    </p:anim>
                                    <p:anim calcmode="lin" valueType="num">
                                      <p:cBhvr>
                                        <p:cTn id="71" dur="1000" fill="hold"/>
                                        <p:tgtEl>
                                          <p:spTgt spid="59"/>
                                        </p:tgtEl>
                                        <p:attrNameLst>
                                          <p:attrName>ppt_y</p:attrName>
                                        </p:attrNameLst>
                                      </p:cBhvr>
                                      <p:tavLst>
                                        <p:tav tm="0">
                                          <p:val>
                                            <p:strVal val="#ppt_y+.1"/>
                                          </p:val>
                                        </p:tav>
                                        <p:tav tm="100000">
                                          <p:val>
                                            <p:strVal val="#ppt_y"/>
                                          </p:val>
                                        </p:tav>
                                      </p:tavLst>
                                    </p:anim>
                                  </p:childTnLst>
                                </p:cTn>
                              </p:par>
                              <p:par>
                                <p:cTn id="72" presetID="47" presetClass="entr" presetSubtype="0" fill="hold" nodeType="with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fade">
                                      <p:cBhvr>
                                        <p:cTn id="74" dur="1000"/>
                                        <p:tgtEl>
                                          <p:spTgt spid="50"/>
                                        </p:tgtEl>
                                      </p:cBhvr>
                                    </p:animEffect>
                                    <p:anim calcmode="lin" valueType="num">
                                      <p:cBhvr>
                                        <p:cTn id="75" dur="1000" fill="hold"/>
                                        <p:tgtEl>
                                          <p:spTgt spid="50"/>
                                        </p:tgtEl>
                                        <p:attrNameLst>
                                          <p:attrName>ppt_x</p:attrName>
                                        </p:attrNameLst>
                                      </p:cBhvr>
                                      <p:tavLst>
                                        <p:tav tm="0">
                                          <p:val>
                                            <p:strVal val="#ppt_x"/>
                                          </p:val>
                                        </p:tav>
                                        <p:tav tm="100000">
                                          <p:val>
                                            <p:strVal val="#ppt_x"/>
                                          </p:val>
                                        </p:tav>
                                      </p:tavLst>
                                    </p:anim>
                                    <p:anim calcmode="lin" valueType="num">
                                      <p:cBhvr>
                                        <p:cTn id="76" dur="1000" fill="hold"/>
                                        <p:tgtEl>
                                          <p:spTgt spid="50"/>
                                        </p:tgtEl>
                                        <p:attrNameLst>
                                          <p:attrName>ppt_y</p:attrName>
                                        </p:attrNameLst>
                                      </p:cBhvr>
                                      <p:tavLst>
                                        <p:tav tm="0">
                                          <p:val>
                                            <p:strVal val="#ppt_y-.1"/>
                                          </p:val>
                                        </p:tav>
                                        <p:tav tm="100000">
                                          <p:val>
                                            <p:strVal val="#ppt_y"/>
                                          </p:val>
                                        </p:tav>
                                      </p:tavLst>
                                    </p:anim>
                                  </p:childTnLst>
                                </p:cTn>
                              </p:par>
                              <p:par>
                                <p:cTn id="77" presetID="47"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1000"/>
                                        <p:tgtEl>
                                          <p:spTgt spid="56"/>
                                        </p:tgtEl>
                                      </p:cBhvr>
                                    </p:animEffect>
                                    <p:anim calcmode="lin" valueType="num">
                                      <p:cBhvr>
                                        <p:cTn id="80" dur="1000" fill="hold"/>
                                        <p:tgtEl>
                                          <p:spTgt spid="56"/>
                                        </p:tgtEl>
                                        <p:attrNameLst>
                                          <p:attrName>ppt_x</p:attrName>
                                        </p:attrNameLst>
                                      </p:cBhvr>
                                      <p:tavLst>
                                        <p:tav tm="0">
                                          <p:val>
                                            <p:strVal val="#ppt_x"/>
                                          </p:val>
                                        </p:tav>
                                        <p:tav tm="100000">
                                          <p:val>
                                            <p:strVal val="#ppt_x"/>
                                          </p:val>
                                        </p:tav>
                                      </p:tavLst>
                                    </p:anim>
                                    <p:anim calcmode="lin" valueType="num">
                                      <p:cBhvr>
                                        <p:cTn id="8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p:bldP spid="47" grpId="0"/>
      <p:bldP spid="48" grpId="0"/>
      <p:bldP spid="49" grpId="0"/>
      <p:bldP spid="7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a:stCxn id="8" idx="2"/>
          </p:cNvCxnSpPr>
          <p:nvPr/>
        </p:nvCxnSpPr>
        <p:spPr>
          <a:xfrm flipH="1">
            <a:off x="4066646" y="2770441"/>
            <a:ext cx="323925" cy="0"/>
          </a:xfrm>
          <a:prstGeom prst="line">
            <a:avLst/>
          </a:prstGeom>
          <a:noFill/>
          <a:ln w="9525" cap="flat" cmpd="sng" algn="ctr">
            <a:solidFill>
              <a:srgbClr val="0070C0"/>
            </a:solidFill>
            <a:prstDash val="solid"/>
          </a:ln>
          <a:effectLst/>
        </p:spPr>
      </p:cxnSp>
      <p:cxnSp>
        <p:nvCxnSpPr>
          <p:cNvPr id="13" name="直接连接符 12"/>
          <p:cNvCxnSpPr/>
          <p:nvPr/>
        </p:nvCxnSpPr>
        <p:spPr>
          <a:xfrm flipH="1">
            <a:off x="8099796" y="3605783"/>
            <a:ext cx="596" cy="381713"/>
          </a:xfrm>
          <a:prstGeom prst="line">
            <a:avLst/>
          </a:prstGeom>
          <a:noFill/>
          <a:ln w="9525" cap="flat" cmpd="sng" algn="ctr">
            <a:solidFill>
              <a:srgbClr val="0070C0"/>
            </a:solidFill>
            <a:prstDash val="solid"/>
          </a:ln>
          <a:effectLst/>
        </p:spPr>
      </p:cxnSp>
      <p:cxnSp>
        <p:nvCxnSpPr>
          <p:cNvPr id="11" name="直接连接符 10"/>
          <p:cNvCxnSpPr>
            <a:stCxn id="9" idx="4"/>
          </p:cNvCxnSpPr>
          <p:nvPr/>
        </p:nvCxnSpPr>
        <p:spPr>
          <a:xfrm>
            <a:off x="4552533" y="3895929"/>
            <a:ext cx="0" cy="549047"/>
          </a:xfrm>
          <a:prstGeom prst="line">
            <a:avLst/>
          </a:prstGeom>
          <a:noFill/>
          <a:ln w="9525" cap="flat" cmpd="sng" algn="ctr">
            <a:solidFill>
              <a:srgbClr val="0070C0"/>
            </a:solidFill>
            <a:prstDash val="solid"/>
          </a:ln>
          <a:effectLst/>
        </p:spPr>
      </p:cxnSp>
      <p:cxnSp>
        <p:nvCxnSpPr>
          <p:cNvPr id="12" name="直接连接符 11"/>
          <p:cNvCxnSpPr/>
          <p:nvPr/>
        </p:nvCxnSpPr>
        <p:spPr>
          <a:xfrm>
            <a:off x="5923260" y="3959051"/>
            <a:ext cx="0" cy="647900"/>
          </a:xfrm>
          <a:prstGeom prst="line">
            <a:avLst/>
          </a:prstGeom>
          <a:noFill/>
          <a:ln w="9525" cap="flat" cmpd="sng" algn="ctr">
            <a:solidFill>
              <a:srgbClr val="0070C0"/>
            </a:solidFill>
            <a:prstDash val="solid"/>
          </a:ln>
          <a:effectLst/>
        </p:spPr>
      </p:cxnSp>
      <p:sp>
        <p:nvSpPr>
          <p:cNvPr id="25" name="TextBox 19"/>
          <p:cNvSpPr txBox="1">
            <a:spLocks noChangeArrowheads="1"/>
          </p:cNvSpPr>
          <p:nvPr/>
        </p:nvSpPr>
        <p:spPr bwMode="auto">
          <a:xfrm>
            <a:off x="4552552" y="4228867"/>
            <a:ext cx="1296479" cy="27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100" b="1" dirty="0">
                <a:solidFill>
                  <a:srgbClr val="4D4D4D"/>
                </a:solidFill>
                <a:latin typeface="微软雅黑" panose="020B0503020204020204" pitchFamily="34" charset="-122"/>
                <a:ea typeface="微软雅黑" panose="020B0503020204020204" pitchFamily="34" charset="-122"/>
              </a:rPr>
              <a:t>单击此处添加标题</a:t>
            </a:r>
            <a:endParaRPr lang="zh-CN" altLang="en-US" sz="1100" b="1" dirty="0">
              <a:solidFill>
                <a:srgbClr val="4D4D4D"/>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明 年 工 作 计 划</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连接符 2"/>
          <p:cNvCxnSpPr>
            <a:stCxn id="4" idx="6"/>
            <a:endCxn id="7" idx="2"/>
          </p:cNvCxnSpPr>
          <p:nvPr/>
        </p:nvCxnSpPr>
        <p:spPr>
          <a:xfrm>
            <a:off x="3417606" y="3229569"/>
            <a:ext cx="4321778" cy="54190"/>
          </a:xfrm>
          <a:prstGeom prst="line">
            <a:avLst/>
          </a:prstGeom>
          <a:noFill/>
          <a:ln w="38100" cap="flat" cmpd="sng" algn="ctr">
            <a:solidFill>
              <a:srgbClr val="0070C0"/>
            </a:solidFill>
            <a:prstDash val="solid"/>
          </a:ln>
          <a:effectLst/>
        </p:spPr>
      </p:cxnSp>
      <p:sp>
        <p:nvSpPr>
          <p:cNvPr id="4" name="椭圆 3"/>
          <p:cNvSpPr/>
          <p:nvPr/>
        </p:nvSpPr>
        <p:spPr>
          <a:xfrm>
            <a:off x="2716164" y="2878226"/>
            <a:ext cx="701441" cy="702686"/>
          </a:xfrm>
          <a:prstGeom prst="ellipse">
            <a:avLst/>
          </a:prstGeom>
          <a:solidFill>
            <a:srgbClr val="0070C0"/>
          </a:solidFill>
          <a:ln w="3175"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89" tIns="34295" rIns="68589" bIns="34295" anchor="ctr"/>
          <a:lstStyle/>
          <a:p>
            <a:pPr algn="ctr">
              <a:lnSpc>
                <a:spcPct val="120000"/>
              </a:lnSpc>
              <a:defRPr/>
            </a:pPr>
            <a:r>
              <a:rPr lang="en-US" altLang="zh-CN" sz="2700" b="1" kern="0" dirty="0">
                <a:solidFill>
                  <a:srgbClr val="F9F9F9"/>
                </a:solidFill>
                <a:latin typeface="微软雅黑" panose="020B0503020204020204" pitchFamily="34" charset="-122"/>
                <a:ea typeface="微软雅黑" panose="020B0503020204020204" pitchFamily="34" charset="-122"/>
              </a:rPr>
              <a:t>A</a:t>
            </a:r>
            <a:endParaRPr lang="zh-CN" altLang="en-US" sz="2700" b="1" kern="0" dirty="0">
              <a:solidFill>
                <a:srgbClr val="F9F9F9"/>
              </a:solidFill>
              <a:latin typeface="微软雅黑" panose="020B0503020204020204" pitchFamily="34" charset="-122"/>
              <a:ea typeface="微软雅黑" panose="020B0503020204020204" pitchFamily="34" charset="-122"/>
            </a:endParaRPr>
          </a:p>
        </p:txBody>
      </p:sp>
      <p:sp>
        <p:nvSpPr>
          <p:cNvPr id="5" name="椭圆 4"/>
          <p:cNvSpPr/>
          <p:nvPr/>
        </p:nvSpPr>
        <p:spPr>
          <a:xfrm>
            <a:off x="4876458" y="2743048"/>
            <a:ext cx="972966" cy="973041"/>
          </a:xfrm>
          <a:prstGeom prst="ellipse">
            <a:avLst/>
          </a:prstGeom>
          <a:solidFill>
            <a:srgbClr val="0070C0"/>
          </a:solidFill>
          <a:ln w="3175"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89" tIns="34295" rIns="68589" bIns="34295" anchor="ctr"/>
          <a:lstStyle/>
          <a:p>
            <a:pPr algn="ctr">
              <a:lnSpc>
                <a:spcPct val="120000"/>
              </a:lnSpc>
              <a:defRPr/>
            </a:pPr>
            <a:r>
              <a:rPr lang="en-US" altLang="zh-CN" sz="2700" b="1" kern="0" dirty="0">
                <a:solidFill>
                  <a:srgbClr val="F9F9F9"/>
                </a:solidFill>
                <a:latin typeface="微软雅黑" panose="020B0503020204020204" pitchFamily="34" charset="-122"/>
                <a:ea typeface="微软雅黑" panose="020B0503020204020204" pitchFamily="34" charset="-122"/>
              </a:rPr>
              <a:t>B</a:t>
            </a:r>
            <a:endParaRPr lang="zh-CN" altLang="en-US" sz="2700" b="1" kern="0" dirty="0">
              <a:solidFill>
                <a:srgbClr val="F9F9F9"/>
              </a:solidFill>
              <a:latin typeface="微软雅黑" panose="020B0503020204020204" pitchFamily="34" charset="-122"/>
              <a:ea typeface="微软雅黑" panose="020B0503020204020204" pitchFamily="34" charset="-122"/>
            </a:endParaRPr>
          </a:p>
        </p:txBody>
      </p:sp>
      <p:sp>
        <p:nvSpPr>
          <p:cNvPr id="6" name="椭圆 5"/>
          <p:cNvSpPr/>
          <p:nvPr/>
        </p:nvSpPr>
        <p:spPr>
          <a:xfrm>
            <a:off x="6605646" y="2774609"/>
            <a:ext cx="908658" cy="909918"/>
          </a:xfrm>
          <a:prstGeom prst="ellipse">
            <a:avLst/>
          </a:prstGeom>
          <a:solidFill>
            <a:srgbClr val="0070C0"/>
          </a:solidFill>
          <a:ln w="3175"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89" tIns="34295" rIns="68589" bIns="34295" anchor="ctr"/>
          <a:lstStyle/>
          <a:p>
            <a:pPr algn="ctr">
              <a:lnSpc>
                <a:spcPct val="120000"/>
              </a:lnSpc>
              <a:defRPr/>
            </a:pPr>
            <a:r>
              <a:rPr lang="en-US" altLang="zh-CN" sz="2700" b="1" kern="0" dirty="0">
                <a:solidFill>
                  <a:srgbClr val="F9F9F9"/>
                </a:solidFill>
                <a:latin typeface="微软雅黑" panose="020B0503020204020204" pitchFamily="34" charset="-122"/>
                <a:ea typeface="微软雅黑" panose="020B0503020204020204" pitchFamily="34" charset="-122"/>
              </a:rPr>
              <a:t>C</a:t>
            </a:r>
            <a:endParaRPr lang="zh-CN" altLang="en-US" sz="2700" b="1" kern="0" dirty="0">
              <a:solidFill>
                <a:srgbClr val="F9F9F9"/>
              </a:solidFill>
              <a:latin typeface="微软雅黑" panose="020B0503020204020204" pitchFamily="34" charset="-122"/>
              <a:ea typeface="微软雅黑" panose="020B0503020204020204" pitchFamily="34" charset="-122"/>
            </a:endParaRPr>
          </a:p>
        </p:txBody>
      </p:sp>
      <p:sp>
        <p:nvSpPr>
          <p:cNvPr id="7" name="椭圆 6"/>
          <p:cNvSpPr/>
          <p:nvPr/>
        </p:nvSpPr>
        <p:spPr>
          <a:xfrm>
            <a:off x="7739383" y="2959809"/>
            <a:ext cx="649041" cy="647900"/>
          </a:xfrm>
          <a:prstGeom prst="ellipse">
            <a:avLst/>
          </a:prstGeom>
          <a:solidFill>
            <a:srgbClr val="0070C0"/>
          </a:solidFill>
          <a:ln w="3175"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89" tIns="34295" rIns="68589" bIns="34295" anchor="ctr"/>
          <a:lstStyle/>
          <a:p>
            <a:pPr>
              <a:lnSpc>
                <a:spcPct val="120000"/>
              </a:lnSpc>
              <a:defRPr/>
            </a:pPr>
            <a:endParaRPr lang="zh-CN" altLang="en-US" sz="900" kern="0" dirty="0">
              <a:solidFill>
                <a:srgbClr val="F9F9F9"/>
              </a:solidFill>
              <a:latin typeface="微软雅黑" panose="020B0503020204020204" pitchFamily="34" charset="-122"/>
              <a:ea typeface="微软雅黑" panose="020B0503020204020204" pitchFamily="34" charset="-122"/>
            </a:endParaRPr>
          </a:p>
        </p:txBody>
      </p:sp>
      <p:sp>
        <p:nvSpPr>
          <p:cNvPr id="8" name="椭圆 7"/>
          <p:cNvSpPr/>
          <p:nvPr/>
        </p:nvSpPr>
        <p:spPr>
          <a:xfrm>
            <a:off x="4390571" y="2446491"/>
            <a:ext cx="647850" cy="647900"/>
          </a:xfrm>
          <a:prstGeom prst="ellipse">
            <a:avLst/>
          </a:prstGeom>
          <a:solidFill>
            <a:srgbClr val="0070C0"/>
          </a:solidFill>
          <a:ln w="3175"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89" tIns="34295" rIns="68589" bIns="34295" anchor="ctr"/>
          <a:lstStyle/>
          <a:p>
            <a:pPr>
              <a:lnSpc>
                <a:spcPct val="120000"/>
              </a:lnSpc>
              <a:defRPr/>
            </a:pPr>
            <a:endParaRPr lang="zh-CN" altLang="en-US" sz="900" kern="0" dirty="0">
              <a:solidFill>
                <a:srgbClr val="F9F9F9"/>
              </a:solidFill>
              <a:latin typeface="微软雅黑" panose="020B0503020204020204" pitchFamily="34" charset="-122"/>
              <a:ea typeface="微软雅黑" panose="020B0503020204020204" pitchFamily="34" charset="-122"/>
            </a:endParaRPr>
          </a:p>
        </p:txBody>
      </p:sp>
      <p:sp>
        <p:nvSpPr>
          <p:cNvPr id="9" name="椭圆 8"/>
          <p:cNvSpPr/>
          <p:nvPr/>
        </p:nvSpPr>
        <p:spPr>
          <a:xfrm>
            <a:off x="4228608" y="3246838"/>
            <a:ext cx="647850" cy="649091"/>
          </a:xfrm>
          <a:prstGeom prst="ellipse">
            <a:avLst/>
          </a:prstGeom>
          <a:solidFill>
            <a:srgbClr val="0070C0"/>
          </a:solidFill>
          <a:ln w="3175"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89" tIns="34295" rIns="68589" bIns="34295" anchor="ctr"/>
          <a:lstStyle/>
          <a:p>
            <a:pPr>
              <a:lnSpc>
                <a:spcPct val="120000"/>
              </a:lnSpc>
              <a:defRPr/>
            </a:pPr>
            <a:endParaRPr lang="zh-CN" altLang="en-US" sz="900" kern="0" dirty="0">
              <a:solidFill>
                <a:srgbClr val="F9F9F9"/>
              </a:solidFill>
              <a:latin typeface="微软雅黑" panose="020B0503020204020204" pitchFamily="34" charset="-122"/>
              <a:ea typeface="微软雅黑" panose="020B0503020204020204" pitchFamily="34" charset="-122"/>
            </a:endParaRPr>
          </a:p>
        </p:txBody>
      </p:sp>
      <p:sp>
        <p:nvSpPr>
          <p:cNvPr id="10" name="椭圆 9"/>
          <p:cNvSpPr/>
          <p:nvPr/>
        </p:nvSpPr>
        <p:spPr>
          <a:xfrm>
            <a:off x="5598144" y="3309961"/>
            <a:ext cx="649041" cy="649091"/>
          </a:xfrm>
          <a:prstGeom prst="ellipse">
            <a:avLst/>
          </a:prstGeom>
          <a:solidFill>
            <a:srgbClr val="0070C0"/>
          </a:solidFill>
          <a:ln w="3175"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89" tIns="34295" rIns="68589" bIns="34295" anchor="ctr"/>
          <a:lstStyle/>
          <a:p>
            <a:pPr>
              <a:lnSpc>
                <a:spcPct val="120000"/>
              </a:lnSpc>
              <a:defRPr/>
            </a:pPr>
            <a:endParaRPr lang="zh-CN" altLang="en-US" sz="900" kern="0" dirty="0">
              <a:solidFill>
                <a:srgbClr val="F9F9F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950199" y="1203598"/>
            <a:ext cx="1296890" cy="1073989"/>
            <a:chOff x="7307974" y="1772816"/>
            <a:chExt cx="1728787" cy="1431543"/>
          </a:xfrm>
        </p:grpSpPr>
        <p:sp>
          <p:nvSpPr>
            <p:cNvPr id="16" name="TextBox 19"/>
            <p:cNvSpPr txBox="1">
              <a:spLocks noChangeArrowheads="1"/>
            </p:cNvSpPr>
            <p:nvPr/>
          </p:nvSpPr>
          <p:spPr bwMode="auto">
            <a:xfrm>
              <a:off x="7308305" y="1772816"/>
              <a:ext cx="1728238"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000" b="1" dirty="0">
                  <a:solidFill>
                    <a:srgbClr val="4D4D4D"/>
                  </a:solidFill>
                  <a:latin typeface="微软雅黑" panose="020B0503020204020204" pitchFamily="34" charset="-122"/>
                  <a:ea typeface="微软雅黑" panose="020B0503020204020204" pitchFamily="34" charset="-122"/>
                </a:rPr>
                <a:t>单击此处添加标题</a:t>
              </a:r>
              <a:endParaRPr lang="zh-CN" altLang="en-US" sz="1000" b="1" dirty="0">
                <a:solidFill>
                  <a:srgbClr val="4D4D4D"/>
                </a:solidFill>
                <a:latin typeface="微软雅黑" panose="020B0503020204020204" pitchFamily="34" charset="-122"/>
                <a:ea typeface="微软雅黑" panose="020B0503020204020204" pitchFamily="34" charset="-122"/>
              </a:endParaRPr>
            </a:p>
          </p:txBody>
        </p:sp>
        <p:sp>
          <p:nvSpPr>
            <p:cNvPr id="17" name="TextBox 16"/>
            <p:cNvSpPr txBox="1"/>
            <p:nvPr/>
          </p:nvSpPr>
          <p:spPr bwMode="auto">
            <a:xfrm>
              <a:off x="7307974" y="2096705"/>
              <a:ext cx="1728787" cy="1107654"/>
            </a:xfrm>
            <a:prstGeom prst="rect">
              <a:avLst/>
            </a:prstGeom>
            <a:noFill/>
          </p:spPr>
          <p:txBody>
            <a:bodyPr>
              <a:spAutoFit/>
            </a:bodyPr>
            <a:lstStyle/>
            <a:p>
              <a:pPr algn="ctr">
                <a:lnSpc>
                  <a:spcPct val="150000"/>
                </a:lnSpc>
                <a:defRPr/>
              </a:pPr>
              <a:r>
                <a:rPr lang="zh-CN" altLang="en-US" sz="800" dirty="0">
                  <a:solidFill>
                    <a:srgbClr val="4D4D4D"/>
                  </a:solidFill>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endParaRPr lang="zh-CN" altLang="en-US" sz="800" dirty="0">
                <a:solidFill>
                  <a:srgbClr val="4D4D4D"/>
                </a:solidFill>
                <a:latin typeface="微软雅黑" panose="020B0503020204020204" pitchFamily="34" charset="-122"/>
                <a:ea typeface="微软雅黑" panose="020B0503020204020204" pitchFamily="34" charset="-122"/>
              </a:endParaRPr>
            </a:p>
          </p:txBody>
        </p:sp>
      </p:grpSp>
      <p:grpSp>
        <p:nvGrpSpPr>
          <p:cNvPr id="18" name="组合 19"/>
          <p:cNvGrpSpPr/>
          <p:nvPr/>
        </p:nvGrpSpPr>
        <p:grpSpPr>
          <a:xfrm>
            <a:off x="4948883" y="1203598"/>
            <a:ext cx="1296890" cy="1073989"/>
            <a:chOff x="7307974" y="1772816"/>
            <a:chExt cx="1728787" cy="1431543"/>
          </a:xfrm>
        </p:grpSpPr>
        <p:sp>
          <p:nvSpPr>
            <p:cNvPr id="19" name="TextBox 19"/>
            <p:cNvSpPr txBox="1">
              <a:spLocks noChangeArrowheads="1"/>
            </p:cNvSpPr>
            <p:nvPr/>
          </p:nvSpPr>
          <p:spPr bwMode="auto">
            <a:xfrm>
              <a:off x="7308305" y="1772816"/>
              <a:ext cx="1728238"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000" b="1" dirty="0">
                  <a:solidFill>
                    <a:srgbClr val="4D4D4D"/>
                  </a:solidFill>
                  <a:latin typeface="微软雅黑" panose="020B0503020204020204" pitchFamily="34" charset="-122"/>
                  <a:ea typeface="微软雅黑" panose="020B0503020204020204" pitchFamily="34" charset="-122"/>
                </a:rPr>
                <a:t>单击此处添加标题</a:t>
              </a:r>
              <a:endParaRPr lang="zh-CN" altLang="en-US" sz="1000" b="1" dirty="0">
                <a:solidFill>
                  <a:srgbClr val="4D4D4D"/>
                </a:solidFill>
                <a:latin typeface="微软雅黑" panose="020B0503020204020204" pitchFamily="34" charset="-122"/>
                <a:ea typeface="微软雅黑" panose="020B0503020204020204" pitchFamily="34" charset="-122"/>
              </a:endParaRPr>
            </a:p>
          </p:txBody>
        </p:sp>
        <p:sp>
          <p:nvSpPr>
            <p:cNvPr id="20" name="TextBox 19"/>
            <p:cNvSpPr txBox="1"/>
            <p:nvPr/>
          </p:nvSpPr>
          <p:spPr bwMode="auto">
            <a:xfrm>
              <a:off x="7307974" y="2096705"/>
              <a:ext cx="1728787" cy="1107654"/>
            </a:xfrm>
            <a:prstGeom prst="rect">
              <a:avLst/>
            </a:prstGeom>
            <a:noFill/>
          </p:spPr>
          <p:txBody>
            <a:bodyPr>
              <a:spAutoFit/>
            </a:bodyPr>
            <a:lstStyle/>
            <a:p>
              <a:pPr algn="ctr">
                <a:lnSpc>
                  <a:spcPct val="150000"/>
                </a:lnSpc>
                <a:defRPr/>
              </a:pPr>
              <a:r>
                <a:rPr lang="zh-CN" altLang="en-US" sz="800" dirty="0">
                  <a:solidFill>
                    <a:srgbClr val="4D4D4D"/>
                  </a:solidFill>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endParaRPr lang="zh-CN" altLang="en-US" sz="800" dirty="0">
                <a:solidFill>
                  <a:srgbClr val="4D4D4D"/>
                </a:solidFill>
                <a:latin typeface="微软雅黑" panose="020B0503020204020204" pitchFamily="34" charset="-122"/>
                <a:ea typeface="微软雅黑" panose="020B0503020204020204" pitchFamily="34" charset="-122"/>
              </a:endParaRPr>
            </a:p>
          </p:txBody>
        </p:sp>
      </p:grpSp>
      <p:grpSp>
        <p:nvGrpSpPr>
          <p:cNvPr id="21" name="组合 22"/>
          <p:cNvGrpSpPr/>
          <p:nvPr/>
        </p:nvGrpSpPr>
        <p:grpSpPr>
          <a:xfrm>
            <a:off x="6731494" y="1203598"/>
            <a:ext cx="1296890" cy="1073989"/>
            <a:chOff x="7307974" y="1772816"/>
            <a:chExt cx="1728787" cy="1431543"/>
          </a:xfrm>
        </p:grpSpPr>
        <p:sp>
          <p:nvSpPr>
            <p:cNvPr id="22" name="TextBox 19"/>
            <p:cNvSpPr txBox="1">
              <a:spLocks noChangeArrowheads="1"/>
            </p:cNvSpPr>
            <p:nvPr/>
          </p:nvSpPr>
          <p:spPr bwMode="auto">
            <a:xfrm>
              <a:off x="7308305" y="1772816"/>
              <a:ext cx="1728238"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000" b="1" dirty="0">
                  <a:solidFill>
                    <a:srgbClr val="4D4D4D"/>
                  </a:solidFill>
                  <a:latin typeface="微软雅黑" panose="020B0503020204020204" pitchFamily="34" charset="-122"/>
                  <a:ea typeface="微软雅黑" panose="020B0503020204020204" pitchFamily="34" charset="-122"/>
                </a:rPr>
                <a:t>单击此处添加标题</a:t>
              </a:r>
              <a:endParaRPr lang="zh-CN" altLang="en-US" sz="1000" b="1" dirty="0">
                <a:solidFill>
                  <a:srgbClr val="4D4D4D"/>
                </a:solidFill>
                <a:latin typeface="微软雅黑" panose="020B0503020204020204" pitchFamily="34" charset="-122"/>
                <a:ea typeface="微软雅黑" panose="020B0503020204020204" pitchFamily="34" charset="-122"/>
              </a:endParaRPr>
            </a:p>
          </p:txBody>
        </p:sp>
        <p:sp>
          <p:nvSpPr>
            <p:cNvPr id="23" name="TextBox 22"/>
            <p:cNvSpPr txBox="1"/>
            <p:nvPr/>
          </p:nvSpPr>
          <p:spPr bwMode="auto">
            <a:xfrm>
              <a:off x="7307974" y="2096705"/>
              <a:ext cx="1728787" cy="1107654"/>
            </a:xfrm>
            <a:prstGeom prst="rect">
              <a:avLst/>
            </a:prstGeom>
            <a:noFill/>
          </p:spPr>
          <p:txBody>
            <a:bodyPr>
              <a:spAutoFit/>
            </a:bodyPr>
            <a:lstStyle/>
            <a:p>
              <a:pPr algn="ctr">
                <a:lnSpc>
                  <a:spcPct val="150000"/>
                </a:lnSpc>
                <a:defRPr/>
              </a:pPr>
              <a:r>
                <a:rPr lang="zh-CN" altLang="en-US" sz="800" dirty="0">
                  <a:solidFill>
                    <a:srgbClr val="4D4D4D"/>
                  </a:solidFill>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endParaRPr lang="zh-CN" altLang="en-US" sz="800" dirty="0">
                <a:solidFill>
                  <a:srgbClr val="4D4D4D"/>
                </a:solidFill>
                <a:latin typeface="微软雅黑" panose="020B0503020204020204" pitchFamily="34" charset="-122"/>
                <a:ea typeface="微软雅黑" panose="020B0503020204020204" pitchFamily="34" charset="-122"/>
              </a:endParaRPr>
            </a:p>
          </p:txBody>
        </p:sp>
      </p:grpSp>
      <p:sp>
        <p:nvSpPr>
          <p:cNvPr id="24" name="TextBox 19"/>
          <p:cNvSpPr txBox="1">
            <a:spLocks noChangeArrowheads="1"/>
          </p:cNvSpPr>
          <p:nvPr/>
        </p:nvSpPr>
        <p:spPr bwMode="auto">
          <a:xfrm>
            <a:off x="2823959" y="2662209"/>
            <a:ext cx="1296479" cy="27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100" b="1" dirty="0">
                <a:solidFill>
                  <a:srgbClr val="4D4D4D"/>
                </a:solidFill>
                <a:latin typeface="微软雅黑" panose="020B0503020204020204" pitchFamily="34" charset="-122"/>
                <a:ea typeface="微软雅黑" panose="020B0503020204020204" pitchFamily="34" charset="-122"/>
              </a:rPr>
              <a:t>单击此处添加标题</a:t>
            </a:r>
            <a:endParaRPr lang="zh-CN" altLang="en-US" sz="1100" b="1" dirty="0">
              <a:solidFill>
                <a:srgbClr val="4D4D4D"/>
              </a:solidFill>
              <a:latin typeface="微软雅黑" panose="020B0503020204020204" pitchFamily="34" charset="-122"/>
              <a:ea typeface="微软雅黑" panose="020B0503020204020204" pitchFamily="34" charset="-122"/>
            </a:endParaRPr>
          </a:p>
        </p:txBody>
      </p:sp>
      <p:sp>
        <p:nvSpPr>
          <p:cNvPr id="26" name="TextBox 25"/>
          <p:cNvSpPr txBox="1">
            <a:spLocks noChangeArrowheads="1"/>
          </p:cNvSpPr>
          <p:nvPr/>
        </p:nvSpPr>
        <p:spPr bwMode="auto">
          <a:xfrm>
            <a:off x="5903014" y="4390935"/>
            <a:ext cx="1296479" cy="27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100" b="1" dirty="0">
                <a:solidFill>
                  <a:srgbClr val="4D4D4D"/>
                </a:solidFill>
                <a:latin typeface="微软雅黑" panose="020B0503020204020204" pitchFamily="34" charset="-122"/>
                <a:ea typeface="微软雅黑" panose="020B0503020204020204" pitchFamily="34" charset="-122"/>
              </a:rPr>
              <a:t>单击此处添加标题</a:t>
            </a:r>
            <a:endParaRPr lang="zh-CN" altLang="en-US" sz="1100" b="1" dirty="0">
              <a:solidFill>
                <a:srgbClr val="4D4D4D"/>
              </a:solidFill>
              <a:latin typeface="微软雅黑" panose="020B0503020204020204" pitchFamily="34" charset="-122"/>
              <a:ea typeface="微软雅黑" panose="020B0503020204020204" pitchFamily="34" charset="-122"/>
            </a:endParaRPr>
          </a:p>
        </p:txBody>
      </p:sp>
      <p:sp>
        <p:nvSpPr>
          <p:cNvPr id="27" name="TextBox 19"/>
          <p:cNvSpPr txBox="1">
            <a:spLocks noChangeArrowheads="1"/>
          </p:cNvSpPr>
          <p:nvPr/>
        </p:nvSpPr>
        <p:spPr bwMode="auto">
          <a:xfrm>
            <a:off x="7037403" y="3850708"/>
            <a:ext cx="1296479" cy="27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100" b="1" dirty="0">
                <a:solidFill>
                  <a:srgbClr val="4D4D4D"/>
                </a:solidFill>
                <a:latin typeface="微软雅黑" panose="020B0503020204020204" pitchFamily="34" charset="-122"/>
                <a:ea typeface="微软雅黑" panose="020B0503020204020204" pitchFamily="34" charset="-122"/>
              </a:rPr>
              <a:t>单击此处添加标题</a:t>
            </a:r>
            <a:endParaRPr lang="zh-CN" altLang="en-US" sz="1100" b="1" dirty="0">
              <a:solidFill>
                <a:srgbClr val="4D4D4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50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53" presetClass="entr" presetSubtype="16" fill="hold" grpId="0" nodeType="withEffect">
                                  <p:stCondLst>
                                    <p:cond delay="100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right)">
                                      <p:cBhvr>
                                        <p:cTn id="57" dur="500"/>
                                        <p:tgtEl>
                                          <p:spTgt spid="14"/>
                                        </p:tgtEl>
                                      </p:cBhvr>
                                    </p:animEffect>
                                  </p:childTnLst>
                                </p:cTn>
                              </p:par>
                              <p:par>
                                <p:cTn id="58" presetID="22" presetClass="entr" presetSubtype="1"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up)">
                                      <p:cBhvr>
                                        <p:cTn id="60" dur="500"/>
                                        <p:tgtEl>
                                          <p:spTgt spid="11"/>
                                        </p:tgtEl>
                                      </p:cBhvr>
                                    </p:animEffect>
                                  </p:childTnLst>
                                </p:cTn>
                              </p:par>
                              <p:par>
                                <p:cTn id="61" presetID="22" presetClass="entr" presetSubtype="1"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up)">
                                      <p:cBhvr>
                                        <p:cTn id="63" dur="500"/>
                                        <p:tgtEl>
                                          <p:spTgt spid="12"/>
                                        </p:tgtEl>
                                      </p:cBhvr>
                                    </p:animEffect>
                                  </p:childTnLst>
                                </p:cTn>
                              </p:par>
                              <p:par>
                                <p:cTn id="64" presetID="22" presetClass="entr" presetSubtype="1"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up)">
                                      <p:cBhvr>
                                        <p:cTn id="66" dur="500"/>
                                        <p:tgtEl>
                                          <p:spTgt spid="13"/>
                                        </p:tgtEl>
                                      </p:cBhvr>
                                    </p:animEffect>
                                  </p:childTnLst>
                                </p:cTn>
                              </p:par>
                            </p:childTnLst>
                          </p:cTn>
                        </p:par>
                        <p:par>
                          <p:cTn id="67" fill="hold">
                            <p:stCondLst>
                              <p:cond delay="1000"/>
                            </p:stCondLst>
                            <p:childTnLst>
                              <p:par>
                                <p:cTn id="68" presetID="10" presetClass="entr" presetSubtype="0"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animBg="1"/>
      <p:bldP spid="5" grpId="0" animBg="1"/>
      <p:bldP spid="6" grpId="0" animBg="1"/>
      <p:bldP spid="7" grpId="0" animBg="1"/>
      <p:bldP spid="8" grpId="0" animBg="1"/>
      <p:bldP spid="9" grpId="0" animBg="1"/>
      <p:bldP spid="10" grpId="0" animBg="1"/>
      <p:bldP spid="24" grpId="0"/>
      <p:bldP spid="26" grpId="0"/>
      <p:bldP spid="2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明 年 工 作 计 划</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AutoShape 28"/>
          <p:cNvSpPr>
            <a:spLocks noChangeArrowheads="1"/>
          </p:cNvSpPr>
          <p:nvPr/>
        </p:nvSpPr>
        <p:spPr bwMode="auto">
          <a:xfrm>
            <a:off x="4372840" y="1885562"/>
            <a:ext cx="2160075" cy="215979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25400"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endParaRPr lang="zh-CN" altLang="en-US">
              <a:latin typeface="微软雅黑" panose="020B0503020204020204" pitchFamily="34" charset="-122"/>
              <a:ea typeface="微软雅黑" panose="020B0503020204020204" pitchFamily="34" charset="-122"/>
            </a:endParaRPr>
          </a:p>
        </p:txBody>
      </p:sp>
      <p:sp>
        <p:nvSpPr>
          <p:cNvPr id="4" name="Oval 53"/>
          <p:cNvSpPr>
            <a:spLocks noChangeArrowheads="1"/>
          </p:cNvSpPr>
          <p:nvPr/>
        </p:nvSpPr>
        <p:spPr bwMode="auto">
          <a:xfrm>
            <a:off x="4464725" y="1597818"/>
            <a:ext cx="766775" cy="767081"/>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 name="Oval 53"/>
          <p:cNvSpPr>
            <a:spLocks noChangeArrowheads="1"/>
          </p:cNvSpPr>
          <p:nvPr/>
        </p:nvSpPr>
        <p:spPr bwMode="auto">
          <a:xfrm>
            <a:off x="4051524" y="2577703"/>
            <a:ext cx="766775" cy="767080"/>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6" name="Oval 53"/>
          <p:cNvSpPr>
            <a:spLocks noChangeArrowheads="1"/>
          </p:cNvSpPr>
          <p:nvPr/>
        </p:nvSpPr>
        <p:spPr bwMode="auto">
          <a:xfrm>
            <a:off x="4483778" y="3488530"/>
            <a:ext cx="766775" cy="767081"/>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 name="Oval 53"/>
          <p:cNvSpPr>
            <a:spLocks noChangeArrowheads="1"/>
          </p:cNvSpPr>
          <p:nvPr/>
        </p:nvSpPr>
        <p:spPr bwMode="auto">
          <a:xfrm>
            <a:off x="5617401" y="3488530"/>
            <a:ext cx="766775" cy="767081"/>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8" name="Oval 53"/>
          <p:cNvSpPr>
            <a:spLocks noChangeArrowheads="1"/>
          </p:cNvSpPr>
          <p:nvPr/>
        </p:nvSpPr>
        <p:spPr bwMode="auto">
          <a:xfrm>
            <a:off x="6082995" y="2516980"/>
            <a:ext cx="766775" cy="767081"/>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 name="Oval 53"/>
          <p:cNvSpPr>
            <a:spLocks noChangeArrowheads="1"/>
          </p:cNvSpPr>
          <p:nvPr/>
        </p:nvSpPr>
        <p:spPr bwMode="auto">
          <a:xfrm>
            <a:off x="5624545" y="1565672"/>
            <a:ext cx="766775" cy="767080"/>
          </a:xfrm>
          <a:prstGeom prst="ellipse">
            <a:avLst/>
          </a:prstGeom>
          <a:solidFill>
            <a:srgbClr val="0070C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0" name="Line 548"/>
          <p:cNvSpPr>
            <a:spLocks noChangeShapeType="1"/>
          </p:cNvSpPr>
          <p:nvPr/>
        </p:nvSpPr>
        <p:spPr bwMode="auto">
          <a:xfrm flipH="1">
            <a:off x="6857998" y="3179772"/>
            <a:ext cx="1836183" cy="0"/>
          </a:xfrm>
          <a:prstGeom prst="line">
            <a:avLst/>
          </a:prstGeom>
          <a:noFill/>
          <a:ln w="19050">
            <a:solidFill>
              <a:schemeClr val="tx1">
                <a:lumMod val="65000"/>
                <a:lumOff val="35000"/>
              </a:schemeClr>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11" name="Line 548"/>
          <p:cNvSpPr>
            <a:spLocks noChangeShapeType="1"/>
          </p:cNvSpPr>
          <p:nvPr/>
        </p:nvSpPr>
        <p:spPr bwMode="auto">
          <a:xfrm flipH="1">
            <a:off x="6372160" y="4152512"/>
            <a:ext cx="1727821" cy="0"/>
          </a:xfrm>
          <a:prstGeom prst="line">
            <a:avLst/>
          </a:prstGeom>
          <a:noFill/>
          <a:ln w="19050">
            <a:solidFill>
              <a:schemeClr val="tx1">
                <a:lumMod val="65000"/>
                <a:lumOff val="35000"/>
              </a:schemeClr>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12" name="Line 548"/>
          <p:cNvSpPr>
            <a:spLocks noChangeShapeType="1"/>
          </p:cNvSpPr>
          <p:nvPr/>
        </p:nvSpPr>
        <p:spPr bwMode="auto">
          <a:xfrm flipH="1">
            <a:off x="6425745" y="2154643"/>
            <a:ext cx="1836183" cy="0"/>
          </a:xfrm>
          <a:prstGeom prst="line">
            <a:avLst/>
          </a:prstGeom>
          <a:noFill/>
          <a:ln w="19050">
            <a:solidFill>
              <a:schemeClr val="tx1">
                <a:lumMod val="65000"/>
                <a:lumOff val="35000"/>
              </a:schemeClr>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13" name="Line 548"/>
          <p:cNvSpPr>
            <a:spLocks noChangeShapeType="1"/>
          </p:cNvSpPr>
          <p:nvPr/>
        </p:nvSpPr>
        <p:spPr bwMode="auto">
          <a:xfrm>
            <a:off x="2698604" y="2154643"/>
            <a:ext cx="1727822" cy="0"/>
          </a:xfrm>
          <a:prstGeom prst="line">
            <a:avLst/>
          </a:prstGeom>
          <a:noFill/>
          <a:ln w="19050">
            <a:solidFill>
              <a:schemeClr val="tx1">
                <a:lumMod val="65000"/>
                <a:lumOff val="35000"/>
              </a:schemeClr>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14" name="Rectangle 42"/>
          <p:cNvSpPr>
            <a:spLocks noChangeArrowheads="1"/>
          </p:cNvSpPr>
          <p:nvPr/>
        </p:nvSpPr>
        <p:spPr bwMode="auto">
          <a:xfrm>
            <a:off x="2698603" y="1722447"/>
            <a:ext cx="183618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Rectangle 45"/>
          <p:cNvSpPr>
            <a:spLocks noChangeArrowheads="1"/>
          </p:cNvSpPr>
          <p:nvPr/>
        </p:nvSpPr>
        <p:spPr bwMode="auto">
          <a:xfrm>
            <a:off x="6425745" y="3773893"/>
            <a:ext cx="253874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70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70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7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Rectangle 46"/>
          <p:cNvSpPr>
            <a:spLocks noChangeArrowheads="1"/>
          </p:cNvSpPr>
          <p:nvPr/>
        </p:nvSpPr>
        <p:spPr bwMode="auto">
          <a:xfrm>
            <a:off x="7019945" y="2801153"/>
            <a:ext cx="194454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70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70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7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47"/>
          <p:cNvSpPr>
            <a:spLocks noChangeArrowheads="1"/>
          </p:cNvSpPr>
          <p:nvPr/>
        </p:nvSpPr>
        <p:spPr bwMode="auto">
          <a:xfrm>
            <a:off x="6532915" y="1778406"/>
            <a:ext cx="1782598"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70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70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7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3616694" y="1419622"/>
            <a:ext cx="863316"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400" b="1" dirty="0">
                <a:solidFill>
                  <a:srgbClr val="0070C0"/>
                </a:solidFill>
                <a:latin typeface="微软雅黑" panose="020B0503020204020204" pitchFamily="34" charset="-122"/>
                <a:ea typeface="微软雅黑" panose="020B0503020204020204" pitchFamily="34" charset="-122"/>
              </a:rPr>
              <a:t>添加标题</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19" name="Line 548"/>
          <p:cNvSpPr>
            <a:spLocks noChangeShapeType="1"/>
          </p:cNvSpPr>
          <p:nvPr/>
        </p:nvSpPr>
        <p:spPr bwMode="auto">
          <a:xfrm>
            <a:off x="2266350" y="3179772"/>
            <a:ext cx="1729013" cy="0"/>
          </a:xfrm>
          <a:prstGeom prst="line">
            <a:avLst/>
          </a:prstGeom>
          <a:noFill/>
          <a:ln w="19050">
            <a:solidFill>
              <a:schemeClr val="tx1">
                <a:lumMod val="65000"/>
                <a:lumOff val="35000"/>
              </a:schemeClr>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20" name="Rectangle 51"/>
          <p:cNvSpPr>
            <a:spLocks noChangeArrowheads="1"/>
          </p:cNvSpPr>
          <p:nvPr/>
        </p:nvSpPr>
        <p:spPr bwMode="auto">
          <a:xfrm>
            <a:off x="2266351" y="2749956"/>
            <a:ext cx="183618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70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70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7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Rectangle 52"/>
          <p:cNvSpPr>
            <a:spLocks noChangeArrowheads="1"/>
          </p:cNvSpPr>
          <p:nvPr/>
        </p:nvSpPr>
        <p:spPr bwMode="auto">
          <a:xfrm>
            <a:off x="3130856" y="2445940"/>
            <a:ext cx="918092"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400" b="1" dirty="0">
                <a:solidFill>
                  <a:srgbClr val="0070C0"/>
                </a:solidFill>
                <a:latin typeface="微软雅黑" panose="020B0503020204020204" pitchFamily="34" charset="-122"/>
                <a:ea typeface="微软雅黑" panose="020B0503020204020204" pitchFamily="34" charset="-122"/>
              </a:rPr>
              <a:t>添加标题</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22" name="Line 548"/>
          <p:cNvSpPr>
            <a:spLocks noChangeShapeType="1"/>
          </p:cNvSpPr>
          <p:nvPr/>
        </p:nvSpPr>
        <p:spPr bwMode="auto">
          <a:xfrm>
            <a:off x="2752188" y="4152512"/>
            <a:ext cx="1729013" cy="0"/>
          </a:xfrm>
          <a:prstGeom prst="line">
            <a:avLst/>
          </a:prstGeom>
          <a:noFill/>
          <a:ln w="19050">
            <a:solidFill>
              <a:schemeClr val="tx1">
                <a:lumMod val="65000"/>
                <a:lumOff val="35000"/>
              </a:schemeClr>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23" name="Rectangle 54"/>
          <p:cNvSpPr>
            <a:spLocks noChangeArrowheads="1"/>
          </p:cNvSpPr>
          <p:nvPr/>
        </p:nvSpPr>
        <p:spPr bwMode="auto">
          <a:xfrm>
            <a:off x="2752189" y="3773893"/>
            <a:ext cx="183618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70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70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a:t>
            </a:r>
            <a:endParaRPr lang="zh-CN" altLang="en-US" sz="7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Rectangle 55"/>
          <p:cNvSpPr>
            <a:spLocks noChangeArrowheads="1"/>
          </p:cNvSpPr>
          <p:nvPr/>
        </p:nvSpPr>
        <p:spPr bwMode="auto">
          <a:xfrm>
            <a:off x="3562515" y="3452018"/>
            <a:ext cx="972271"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400" b="1" dirty="0">
                <a:solidFill>
                  <a:srgbClr val="0070C0"/>
                </a:solidFill>
                <a:latin typeface="微软雅黑" panose="020B0503020204020204" pitchFamily="34" charset="-122"/>
                <a:ea typeface="微软雅黑" panose="020B0503020204020204" pitchFamily="34" charset="-122"/>
              </a:rPr>
              <a:t>添加标题</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25" name="Rectangle 59"/>
          <p:cNvSpPr>
            <a:spLocks noChangeArrowheads="1"/>
          </p:cNvSpPr>
          <p:nvPr/>
        </p:nvSpPr>
        <p:spPr bwMode="auto">
          <a:xfrm>
            <a:off x="6534106" y="1454149"/>
            <a:ext cx="124198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400" b="1" dirty="0">
                <a:solidFill>
                  <a:srgbClr val="0070C0"/>
                </a:solidFill>
                <a:latin typeface="微软雅黑" panose="020B0503020204020204" pitchFamily="34" charset="-122"/>
                <a:ea typeface="微软雅黑" panose="020B0503020204020204" pitchFamily="34" charset="-122"/>
              </a:rPr>
              <a:t>添加标题</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26" name="Rectangle 60"/>
          <p:cNvSpPr>
            <a:spLocks noChangeArrowheads="1"/>
          </p:cNvSpPr>
          <p:nvPr/>
        </p:nvSpPr>
        <p:spPr bwMode="auto">
          <a:xfrm>
            <a:off x="7019944" y="2479278"/>
            <a:ext cx="1080037"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400" b="1" dirty="0">
                <a:solidFill>
                  <a:srgbClr val="0070C0"/>
                </a:solidFill>
                <a:latin typeface="微软雅黑" panose="020B0503020204020204" pitchFamily="34" charset="-122"/>
                <a:ea typeface="微软雅黑" panose="020B0503020204020204" pitchFamily="34" charset="-122"/>
              </a:rPr>
              <a:t>添加标题</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27" name="Rectangle 61"/>
          <p:cNvSpPr>
            <a:spLocks noChangeArrowheads="1"/>
          </p:cNvSpPr>
          <p:nvPr/>
        </p:nvSpPr>
        <p:spPr bwMode="auto">
          <a:xfrm>
            <a:off x="6425744" y="3472259"/>
            <a:ext cx="1133623"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400" b="1" dirty="0">
                <a:solidFill>
                  <a:srgbClr val="0070C0"/>
                </a:solidFill>
                <a:latin typeface="微软雅黑" panose="020B0503020204020204" pitchFamily="34" charset="-122"/>
                <a:ea typeface="微软雅黑" panose="020B0503020204020204" pitchFamily="34" charset="-122"/>
              </a:rPr>
              <a:t>添加标题</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28" name="Freeform 34"/>
          <p:cNvSpPr>
            <a:spLocks noEditPoints="1"/>
          </p:cNvSpPr>
          <p:nvPr/>
        </p:nvSpPr>
        <p:spPr bwMode="auto">
          <a:xfrm>
            <a:off x="4725311" y="1851034"/>
            <a:ext cx="284597" cy="276225"/>
          </a:xfrm>
          <a:custGeom>
            <a:avLst/>
            <a:gdLst>
              <a:gd name="T0" fmla="*/ 353844 w 132"/>
              <a:gd name="T1" fmla="*/ 0 h 128"/>
              <a:gd name="T2" fmla="*/ 210801 w 132"/>
              <a:gd name="T3" fmla="*/ 101798 h 128"/>
              <a:gd name="T4" fmla="*/ 207036 w 132"/>
              <a:gd name="T5" fmla="*/ 101798 h 128"/>
              <a:gd name="T6" fmla="*/ 52700 w 132"/>
              <a:gd name="T7" fmla="*/ 260152 h 128"/>
              <a:gd name="T8" fmla="*/ 3764 w 132"/>
              <a:gd name="T9" fmla="*/ 414734 h 128"/>
              <a:gd name="T10" fmla="*/ 52700 w 132"/>
              <a:gd name="T11" fmla="*/ 482600 h 128"/>
              <a:gd name="T12" fmla="*/ 199508 w 132"/>
              <a:gd name="T13" fmla="*/ 444897 h 128"/>
              <a:gd name="T14" fmla="*/ 451715 w 132"/>
              <a:gd name="T15" fmla="*/ 199827 h 128"/>
              <a:gd name="T16" fmla="*/ 240915 w 132"/>
              <a:gd name="T17" fmla="*/ 358180 h 128"/>
              <a:gd name="T18" fmla="*/ 372665 w 132"/>
              <a:gd name="T19" fmla="*/ 177205 h 128"/>
              <a:gd name="T20" fmla="*/ 357608 w 132"/>
              <a:gd name="T21" fmla="*/ 252611 h 128"/>
              <a:gd name="T22" fmla="*/ 240915 w 132"/>
              <a:gd name="T23" fmla="*/ 369491 h 128"/>
              <a:gd name="T24" fmla="*/ 222093 w 132"/>
              <a:gd name="T25" fmla="*/ 305395 h 128"/>
              <a:gd name="T26" fmla="*/ 173158 w 132"/>
              <a:gd name="T27" fmla="*/ 256381 h 128"/>
              <a:gd name="T28" fmla="*/ 346315 w 132"/>
              <a:gd name="T29" fmla="*/ 135731 h 128"/>
              <a:gd name="T30" fmla="*/ 222093 w 132"/>
              <a:gd name="T31" fmla="*/ 305395 h 128"/>
              <a:gd name="T32" fmla="*/ 112929 w 132"/>
              <a:gd name="T33" fmla="*/ 241300 h 128"/>
              <a:gd name="T34" fmla="*/ 301144 w 132"/>
              <a:gd name="T35" fmla="*/ 109339 h 128"/>
              <a:gd name="T36" fmla="*/ 63993 w 132"/>
              <a:gd name="T37" fmla="*/ 448667 h 128"/>
              <a:gd name="T38" fmla="*/ 30114 w 132"/>
              <a:gd name="T39" fmla="*/ 429816 h 128"/>
              <a:gd name="T40" fmla="*/ 48936 w 132"/>
              <a:gd name="T41" fmla="*/ 361950 h 128"/>
              <a:gd name="T42" fmla="*/ 120457 w 132"/>
              <a:gd name="T43" fmla="*/ 437356 h 128"/>
              <a:gd name="T44" fmla="*/ 131750 w 132"/>
              <a:gd name="T45" fmla="*/ 433586 h 128"/>
              <a:gd name="T46" fmla="*/ 52700 w 132"/>
              <a:gd name="T47" fmla="*/ 346869 h 128"/>
              <a:gd name="T48" fmla="*/ 71522 w 132"/>
              <a:gd name="T49" fmla="*/ 282773 h 128"/>
              <a:gd name="T50" fmla="*/ 195743 w 132"/>
              <a:gd name="T51" fmla="*/ 414734 h 128"/>
              <a:gd name="T52" fmla="*/ 131750 w 132"/>
              <a:gd name="T53" fmla="*/ 433586 h 128"/>
              <a:gd name="T54" fmla="*/ 406544 w 132"/>
              <a:gd name="T55" fmla="*/ 203597 h 128"/>
              <a:gd name="T56" fmla="*/ 368901 w 132"/>
              <a:gd name="T57" fmla="*/ 113109 h 128"/>
              <a:gd name="T58" fmla="*/ 304908 w 132"/>
              <a:gd name="T59" fmla="*/ 49014 h 128"/>
              <a:gd name="T60" fmla="*/ 421601 w 132"/>
              <a:gd name="T61" fmla="*/ 60325 h 128"/>
              <a:gd name="T62" fmla="*/ 432894 w 132"/>
              <a:gd name="T63" fmla="*/ 177205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2"/>
              <a:gd name="T97" fmla="*/ 0 h 128"/>
              <a:gd name="T98" fmla="*/ 132 w 132"/>
              <a:gd name="T99" fmla="*/ 128 h 1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w="9525">
            <a:noFill/>
            <a:round/>
          </a:ln>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pic>
        <p:nvPicPr>
          <p:cNvPr id="29" name="Group 2"/>
          <p:cNvPicPr>
            <a:picLocks noChangeArrowheads="1"/>
          </p:cNvPicPr>
          <p:nvPr/>
        </p:nvPicPr>
        <p:blipFill>
          <a:blip r:embed="rId1"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277578" y="2802343"/>
            <a:ext cx="320320" cy="323850"/>
          </a:xfrm>
          <a:prstGeom prst="rect">
            <a:avLst/>
          </a:prstGeom>
          <a:noFill/>
          <a:ln>
            <a:noFill/>
          </a:ln>
          <a:extLst>
            <a:ext uri="{909E8E84-426E-40DD-AFC4-6F175D3DCCD1}">
              <a14:hiddenFill xmlns:a14="http://schemas.microsoft.com/office/drawing/2010/main">
                <a:solidFill>
                  <a:srgbClr val="333333"/>
                </a:solidFill>
              </a14:hiddenFill>
            </a:ext>
          </a:extLst>
        </p:spPr>
      </p:pic>
      <p:pic>
        <p:nvPicPr>
          <p:cNvPr id="30" name="Group 22"/>
          <p:cNvPicPr>
            <a:picLocks noChangeArrowheads="1"/>
          </p:cNvPicPr>
          <p:nvPr/>
        </p:nvPicPr>
        <p:blipFill>
          <a:blip r:embed="rId2">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5812493" y="3714362"/>
            <a:ext cx="375095" cy="388144"/>
          </a:xfrm>
          <a:prstGeom prst="rect">
            <a:avLst/>
          </a:prstGeom>
          <a:noFill/>
          <a:ln>
            <a:noFill/>
          </a:ln>
          <a:extLst>
            <a:ext uri="{909E8E84-426E-40DD-AFC4-6F175D3DCCD1}">
              <a14:hiddenFill xmlns:a14="http://schemas.microsoft.com/office/drawing/2010/main">
                <a:solidFill>
                  <a:srgbClr val="333333"/>
                </a:solidFill>
              </a14:hiddenFill>
            </a:ext>
          </a:extLst>
        </p:spPr>
      </p:pic>
      <p:pic>
        <p:nvPicPr>
          <p:cNvPr id="31" name="Group 25"/>
          <p:cNvPicPr>
            <a:picLocks noChangeArrowheads="1"/>
          </p:cNvPicPr>
          <p:nvPr/>
        </p:nvPicPr>
        <p:blipFill>
          <a:blip r:embed="rId3"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5885130" y="1830793"/>
            <a:ext cx="267926" cy="285750"/>
          </a:xfrm>
          <a:prstGeom prst="rect">
            <a:avLst/>
          </a:prstGeom>
          <a:noFill/>
          <a:ln>
            <a:noFill/>
          </a:ln>
          <a:extLst>
            <a:ext uri="{909E8E84-426E-40DD-AFC4-6F175D3DCCD1}">
              <a14:hiddenFill xmlns:a14="http://schemas.microsoft.com/office/drawing/2010/main">
                <a:solidFill>
                  <a:srgbClr val="333333"/>
                </a:solidFill>
              </a14:hiddenFill>
            </a:ext>
          </a:extLst>
        </p:spPr>
      </p:pic>
      <p:pic>
        <p:nvPicPr>
          <p:cNvPr id="32" name="Group 65"/>
          <p:cNvPicPr>
            <a:picLocks noChangeArrowheads="1"/>
          </p:cNvPicPr>
          <p:nvPr/>
        </p:nvPicPr>
        <p:blipFill>
          <a:blip r:embed="rId4">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681252" y="3752462"/>
            <a:ext cx="370332" cy="302419"/>
          </a:xfrm>
          <a:prstGeom prst="rect">
            <a:avLst/>
          </a:prstGeom>
          <a:noFill/>
          <a:ln>
            <a:noFill/>
          </a:ln>
        </p:spPr>
      </p:pic>
      <p:pic>
        <p:nvPicPr>
          <p:cNvPr id="33" name="Group 30"/>
          <p:cNvPicPr>
            <a:picLocks noChangeArrowheads="1"/>
          </p:cNvPicPr>
          <p:nvPr/>
        </p:nvPicPr>
        <p:blipFill>
          <a:blip r:embed="rId5">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6289996" y="2728525"/>
            <a:ext cx="370333" cy="370285"/>
          </a:xfrm>
          <a:prstGeom prst="rect">
            <a:avLst/>
          </a:prstGeom>
          <a:noFill/>
          <a:ln>
            <a:noFill/>
          </a:ln>
          <a:extLst>
            <a:ext uri="{909E8E84-426E-40DD-AFC4-6F175D3DCCD1}">
              <a14:hiddenFill xmlns:a14="http://schemas.microsoft.com/office/drawing/2010/main">
                <a:solidFill>
                  <a:srgbClr val="333333"/>
                </a:solidFill>
              </a14:hiddenFill>
            </a:ext>
          </a:extLst>
        </p:spPr>
      </p:pic>
      <p:grpSp>
        <p:nvGrpSpPr>
          <p:cNvPr id="34" name="Group 99"/>
          <p:cNvGrpSpPr/>
          <p:nvPr/>
        </p:nvGrpSpPr>
        <p:grpSpPr bwMode="auto">
          <a:xfrm>
            <a:off x="4550266" y="2154644"/>
            <a:ext cx="1767118" cy="1774031"/>
            <a:chOff x="3840" y="1570"/>
            <a:chExt cx="1770" cy="1776"/>
          </a:xfrm>
        </p:grpSpPr>
        <p:grpSp>
          <p:nvGrpSpPr>
            <p:cNvPr id="35" name="组合 54"/>
            <p:cNvGrpSpPr/>
            <p:nvPr/>
          </p:nvGrpSpPr>
          <p:grpSpPr bwMode="auto">
            <a:xfrm>
              <a:off x="4334" y="1994"/>
              <a:ext cx="776" cy="776"/>
              <a:chOff x="4619504" y="2380975"/>
              <a:chExt cx="3138274" cy="3138274"/>
            </a:xfrm>
          </p:grpSpPr>
          <p:grpSp>
            <p:nvGrpSpPr>
              <p:cNvPr id="44" name="椭圆 56"/>
              <p:cNvGrpSpPr/>
              <p:nvPr/>
            </p:nvGrpSpPr>
            <p:grpSpPr bwMode="auto">
              <a:xfrm>
                <a:off x="4603676" y="2372160"/>
                <a:ext cx="3169927" cy="3155901"/>
                <a:chOff x="5407152" y="2743200"/>
                <a:chExt cx="1377696" cy="1371600"/>
              </a:xfrm>
            </p:grpSpPr>
            <p:pic>
              <p:nvPicPr>
                <p:cNvPr id="46" name="椭圆 5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07152" y="2743200"/>
                  <a:ext cx="1377696" cy="1371600"/>
                </a:xfrm>
                <a:prstGeom prst="rect">
                  <a:avLst/>
                </a:prstGeom>
                <a:noFill/>
                <a:extLst>
                  <a:ext uri="{909E8E84-426E-40DD-AFC4-6F175D3DCCD1}">
                    <a14:hiddenFill xmlns:a14="http://schemas.microsoft.com/office/drawing/2010/main">
                      <a:solidFill>
                        <a:srgbClr val="FFFFFF"/>
                      </a:solidFill>
                    </a14:hiddenFill>
                  </a:ext>
                </a:extLst>
              </p:spPr>
            </p:pic>
            <p:sp>
              <p:nvSpPr>
                <p:cNvPr id="47" name="Text Box 103"/>
                <p:cNvSpPr txBox="1">
                  <a:spLocks noChangeArrowheads="1"/>
                </p:cNvSpPr>
                <p:nvPr/>
              </p:nvSpPr>
              <p:spPr bwMode="auto">
                <a:xfrm rot="5400000">
                  <a:off x="5613775" y="2946775"/>
                  <a:ext cx="964451" cy="96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微软雅黑" panose="020B0503020204020204" pitchFamily="34" charset="-122"/>
                    <a:ea typeface="微软雅黑" panose="020B0503020204020204" pitchFamily="34" charset="-122"/>
                  </a:endParaRPr>
                </a:p>
              </p:txBody>
            </p:sp>
          </p:grpSp>
          <p:sp>
            <p:nvSpPr>
              <p:cNvPr id="45" name="圆角矩形 57"/>
              <p:cNvSpPr>
                <a:spLocks noChangeArrowheads="1"/>
              </p:cNvSpPr>
              <p:nvPr/>
            </p:nvSpPr>
            <p:spPr bwMode="auto">
              <a:xfrm rot="2700000">
                <a:off x="5030747" y="2792218"/>
                <a:ext cx="2315789" cy="2315789"/>
              </a:xfrm>
              <a:prstGeom prst="roundRect">
                <a:avLst>
                  <a:gd name="adj" fmla="val 50000"/>
                </a:avLst>
              </a:prstGeom>
              <a:gradFill rotWithShape="1">
                <a:gsLst>
                  <a:gs pos="0">
                    <a:srgbClr val="B8BBBC"/>
                  </a:gs>
                  <a:gs pos="100000">
                    <a:schemeClr val="bg1"/>
                  </a:gs>
                </a:gsLst>
                <a:lin ang="5400000"/>
              </a:gra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vert="eaVert" anchor="ctr"/>
              <a:lstStyle/>
              <a:p>
                <a:pPr algn="ctr"/>
                <a:endParaRPr lang="zh-CN" altLang="zh-CN">
                  <a:solidFill>
                    <a:srgbClr val="FFFFFF"/>
                  </a:solidFill>
                  <a:latin typeface="微软雅黑" panose="020B0503020204020204" pitchFamily="34" charset="-122"/>
                  <a:ea typeface="微软雅黑" panose="020B0503020204020204" pitchFamily="34" charset="-122"/>
                </a:endParaRPr>
              </a:p>
            </p:txBody>
          </p:sp>
        </p:grpSp>
        <p:grpSp>
          <p:nvGrpSpPr>
            <p:cNvPr id="36" name="组合 2"/>
            <p:cNvGrpSpPr/>
            <p:nvPr/>
          </p:nvGrpSpPr>
          <p:grpSpPr>
            <a:xfrm>
              <a:off x="4131" y="1792"/>
              <a:ext cx="1188" cy="1187"/>
              <a:chOff x="10012420" y="-396754"/>
              <a:chExt cx="1425600" cy="1425600"/>
            </a:xfrm>
            <a:effectLst>
              <a:outerShdw blurRad="279400" dist="63500" dir="5400000" sx="102000" sy="102000" algn="t" rotWithShape="0">
                <a:prstClr val="black">
                  <a:alpha val="28000"/>
                </a:prstClr>
              </a:outerShdw>
            </a:effectLst>
          </p:grpSpPr>
          <p:sp>
            <p:nvSpPr>
              <p:cNvPr id="42" name="Freeform 15"/>
              <p:cNvSpPr/>
              <p:nvPr/>
            </p:nvSpPr>
            <p:spPr bwMode="auto">
              <a:xfrm>
                <a:off x="10012420" y="-396754"/>
                <a:ext cx="1425600" cy="1425600"/>
              </a:xfrm>
              <a:custGeom>
                <a:avLst/>
                <a:gdLst>
                  <a:gd name="T0" fmla="*/ 744 w 794"/>
                  <a:gd name="T1" fmla="*/ 323 h 794"/>
                  <a:gd name="T2" fmla="*/ 733 w 794"/>
                  <a:gd name="T3" fmla="*/ 284 h 794"/>
                  <a:gd name="T4" fmla="*/ 755 w 794"/>
                  <a:gd name="T5" fmla="*/ 224 h 794"/>
                  <a:gd name="T6" fmla="*/ 696 w 794"/>
                  <a:gd name="T7" fmla="*/ 219 h 794"/>
                  <a:gd name="T8" fmla="*/ 706 w 794"/>
                  <a:gd name="T9" fmla="*/ 157 h 794"/>
                  <a:gd name="T10" fmla="*/ 678 w 794"/>
                  <a:gd name="T11" fmla="*/ 124 h 794"/>
                  <a:gd name="T12" fmla="*/ 614 w 794"/>
                  <a:gd name="T13" fmla="*/ 125 h 794"/>
                  <a:gd name="T14" fmla="*/ 618 w 794"/>
                  <a:gd name="T15" fmla="*/ 67 h 794"/>
                  <a:gd name="T16" fmla="*/ 555 w 794"/>
                  <a:gd name="T17" fmla="*/ 80 h 794"/>
                  <a:gd name="T18" fmla="*/ 518 w 794"/>
                  <a:gd name="T19" fmla="*/ 65 h 794"/>
                  <a:gd name="T20" fmla="*/ 485 w 794"/>
                  <a:gd name="T21" fmla="*/ 10 h 794"/>
                  <a:gd name="T22" fmla="*/ 445 w 794"/>
                  <a:gd name="T23" fmla="*/ 53 h 794"/>
                  <a:gd name="T24" fmla="*/ 402 w 794"/>
                  <a:gd name="T25" fmla="*/ 6 h 794"/>
                  <a:gd name="T26" fmla="*/ 359 w 794"/>
                  <a:gd name="T27" fmla="*/ 8 h 794"/>
                  <a:gd name="T28" fmla="*/ 320 w 794"/>
                  <a:gd name="T29" fmla="*/ 59 h 794"/>
                  <a:gd name="T30" fmla="*/ 276 w 794"/>
                  <a:gd name="T31" fmla="*/ 19 h 794"/>
                  <a:gd name="T32" fmla="*/ 248 w 794"/>
                  <a:gd name="T33" fmla="*/ 77 h 794"/>
                  <a:gd name="T34" fmla="*/ 213 w 794"/>
                  <a:gd name="T35" fmla="*/ 96 h 794"/>
                  <a:gd name="T36" fmla="*/ 149 w 794"/>
                  <a:gd name="T37" fmla="*/ 88 h 794"/>
                  <a:gd name="T38" fmla="*/ 158 w 794"/>
                  <a:gd name="T39" fmla="*/ 146 h 794"/>
                  <a:gd name="T40" fmla="*/ 94 w 794"/>
                  <a:gd name="T41" fmla="*/ 150 h 794"/>
                  <a:gd name="T42" fmla="*/ 69 w 794"/>
                  <a:gd name="T43" fmla="*/ 185 h 794"/>
                  <a:gd name="T44" fmla="*/ 85 w 794"/>
                  <a:gd name="T45" fmla="*/ 247 h 794"/>
                  <a:gd name="T46" fmla="*/ 26 w 794"/>
                  <a:gd name="T47" fmla="*/ 257 h 794"/>
                  <a:gd name="T48" fmla="*/ 54 w 794"/>
                  <a:gd name="T49" fmla="*/ 314 h 794"/>
                  <a:gd name="T50" fmla="*/ 46 w 794"/>
                  <a:gd name="T51" fmla="*/ 354 h 794"/>
                  <a:gd name="T52" fmla="*/ 1 w 794"/>
                  <a:gd name="T53" fmla="*/ 399 h 794"/>
                  <a:gd name="T54" fmla="*/ 52 w 794"/>
                  <a:gd name="T55" fmla="*/ 428 h 794"/>
                  <a:gd name="T56" fmla="*/ 15 w 794"/>
                  <a:gd name="T57" fmla="*/ 480 h 794"/>
                  <a:gd name="T58" fmla="*/ 27 w 794"/>
                  <a:gd name="T59" fmla="*/ 522 h 794"/>
                  <a:gd name="T60" fmla="*/ 85 w 794"/>
                  <a:gd name="T61" fmla="*/ 548 h 794"/>
                  <a:gd name="T62" fmla="*/ 56 w 794"/>
                  <a:gd name="T63" fmla="*/ 600 h 794"/>
                  <a:gd name="T64" fmla="*/ 118 w 794"/>
                  <a:gd name="T65" fmla="*/ 615 h 794"/>
                  <a:gd name="T66" fmla="*/ 145 w 794"/>
                  <a:gd name="T67" fmla="*/ 645 h 794"/>
                  <a:gd name="T68" fmla="*/ 151 w 794"/>
                  <a:gd name="T69" fmla="*/ 709 h 794"/>
                  <a:gd name="T70" fmla="*/ 206 w 794"/>
                  <a:gd name="T71" fmla="*/ 687 h 794"/>
                  <a:gd name="T72" fmla="*/ 224 w 794"/>
                  <a:gd name="T73" fmla="*/ 748 h 794"/>
                  <a:gd name="T74" fmla="*/ 264 w 794"/>
                  <a:gd name="T75" fmla="*/ 765 h 794"/>
                  <a:gd name="T76" fmla="*/ 321 w 794"/>
                  <a:gd name="T77" fmla="*/ 736 h 794"/>
                  <a:gd name="T78" fmla="*/ 343 w 794"/>
                  <a:gd name="T79" fmla="*/ 791 h 794"/>
                  <a:gd name="T80" fmla="*/ 394 w 794"/>
                  <a:gd name="T81" fmla="*/ 751 h 794"/>
                  <a:gd name="T82" fmla="*/ 434 w 794"/>
                  <a:gd name="T83" fmla="*/ 750 h 794"/>
                  <a:gd name="T84" fmla="*/ 487 w 794"/>
                  <a:gd name="T85" fmla="*/ 784 h 794"/>
                  <a:gd name="T86" fmla="*/ 505 w 794"/>
                  <a:gd name="T87" fmla="*/ 728 h 794"/>
                  <a:gd name="T88" fmla="*/ 564 w 794"/>
                  <a:gd name="T89" fmla="*/ 752 h 794"/>
                  <a:gd name="T90" fmla="*/ 602 w 794"/>
                  <a:gd name="T91" fmla="*/ 731 h 794"/>
                  <a:gd name="T92" fmla="*/ 615 w 794"/>
                  <a:gd name="T93" fmla="*/ 669 h 794"/>
                  <a:gd name="T94" fmla="*/ 671 w 794"/>
                  <a:gd name="T95" fmla="*/ 685 h 794"/>
                  <a:gd name="T96" fmla="*/ 672 w 794"/>
                  <a:gd name="T97" fmla="*/ 621 h 794"/>
                  <a:gd name="T98" fmla="*/ 695 w 794"/>
                  <a:gd name="T99" fmla="*/ 589 h 794"/>
                  <a:gd name="T100" fmla="*/ 756 w 794"/>
                  <a:gd name="T101" fmla="*/ 569 h 794"/>
                  <a:gd name="T102" fmla="*/ 723 w 794"/>
                  <a:gd name="T103" fmla="*/ 520 h 794"/>
                  <a:gd name="T104" fmla="*/ 778 w 794"/>
                  <a:gd name="T105" fmla="*/ 488 h 794"/>
                  <a:gd name="T106" fmla="*/ 786 w 794"/>
                  <a:gd name="T107" fmla="*/ 446 h 794"/>
                  <a:gd name="T108" fmla="*/ 745 w 794"/>
                  <a:gd name="T109" fmla="*/ 397 h 794"/>
                  <a:gd name="T110" fmla="*/ 794 w 794"/>
                  <a:gd name="T111" fmla="*/ 363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4" h="794">
                    <a:moveTo>
                      <a:pt x="790" y="337"/>
                    </a:moveTo>
                    <a:cubicBezTo>
                      <a:pt x="790" y="333"/>
                      <a:pt x="787" y="330"/>
                      <a:pt x="783" y="329"/>
                    </a:cubicBezTo>
                    <a:cubicBezTo>
                      <a:pt x="744" y="323"/>
                      <a:pt x="744" y="323"/>
                      <a:pt x="744" y="323"/>
                    </a:cubicBezTo>
                    <a:cubicBezTo>
                      <a:pt x="740" y="322"/>
                      <a:pt x="736" y="319"/>
                      <a:pt x="735" y="315"/>
                    </a:cubicBezTo>
                    <a:cubicBezTo>
                      <a:pt x="730" y="295"/>
                      <a:pt x="730" y="295"/>
                      <a:pt x="730" y="295"/>
                    </a:cubicBezTo>
                    <a:cubicBezTo>
                      <a:pt x="729" y="291"/>
                      <a:pt x="730" y="286"/>
                      <a:pt x="733" y="284"/>
                    </a:cubicBezTo>
                    <a:cubicBezTo>
                      <a:pt x="763" y="258"/>
                      <a:pt x="763" y="258"/>
                      <a:pt x="763" y="258"/>
                    </a:cubicBezTo>
                    <a:cubicBezTo>
                      <a:pt x="766" y="256"/>
                      <a:pt x="767" y="251"/>
                      <a:pt x="766" y="248"/>
                    </a:cubicBezTo>
                    <a:cubicBezTo>
                      <a:pt x="755" y="224"/>
                      <a:pt x="755" y="224"/>
                      <a:pt x="755" y="224"/>
                    </a:cubicBezTo>
                    <a:cubicBezTo>
                      <a:pt x="754" y="221"/>
                      <a:pt x="749" y="218"/>
                      <a:pt x="746" y="219"/>
                    </a:cubicBezTo>
                    <a:cubicBezTo>
                      <a:pt x="706" y="224"/>
                      <a:pt x="706" y="224"/>
                      <a:pt x="706" y="224"/>
                    </a:cubicBezTo>
                    <a:cubicBezTo>
                      <a:pt x="703" y="225"/>
                      <a:pt x="698" y="222"/>
                      <a:pt x="696" y="219"/>
                    </a:cubicBezTo>
                    <a:cubicBezTo>
                      <a:pt x="685" y="201"/>
                      <a:pt x="685" y="201"/>
                      <a:pt x="685" y="201"/>
                    </a:cubicBezTo>
                    <a:cubicBezTo>
                      <a:pt x="683" y="198"/>
                      <a:pt x="683" y="193"/>
                      <a:pt x="685" y="190"/>
                    </a:cubicBezTo>
                    <a:cubicBezTo>
                      <a:pt x="706" y="157"/>
                      <a:pt x="706" y="157"/>
                      <a:pt x="706" y="157"/>
                    </a:cubicBezTo>
                    <a:cubicBezTo>
                      <a:pt x="708" y="154"/>
                      <a:pt x="708" y="149"/>
                      <a:pt x="705" y="146"/>
                    </a:cubicBezTo>
                    <a:cubicBezTo>
                      <a:pt x="688" y="126"/>
                      <a:pt x="688" y="126"/>
                      <a:pt x="688" y="126"/>
                    </a:cubicBezTo>
                    <a:cubicBezTo>
                      <a:pt x="686" y="124"/>
                      <a:pt x="681" y="123"/>
                      <a:pt x="678" y="124"/>
                    </a:cubicBezTo>
                    <a:cubicBezTo>
                      <a:pt x="642" y="141"/>
                      <a:pt x="642" y="141"/>
                      <a:pt x="642" y="141"/>
                    </a:cubicBezTo>
                    <a:cubicBezTo>
                      <a:pt x="638" y="142"/>
                      <a:pt x="633" y="142"/>
                      <a:pt x="631" y="139"/>
                    </a:cubicBezTo>
                    <a:cubicBezTo>
                      <a:pt x="614" y="125"/>
                      <a:pt x="614" y="125"/>
                      <a:pt x="614" y="125"/>
                    </a:cubicBezTo>
                    <a:cubicBezTo>
                      <a:pt x="611" y="123"/>
                      <a:pt x="610" y="118"/>
                      <a:pt x="611" y="115"/>
                    </a:cubicBezTo>
                    <a:cubicBezTo>
                      <a:pt x="622" y="76"/>
                      <a:pt x="622" y="76"/>
                      <a:pt x="622" y="76"/>
                    </a:cubicBezTo>
                    <a:cubicBezTo>
                      <a:pt x="623" y="73"/>
                      <a:pt x="621" y="69"/>
                      <a:pt x="618" y="67"/>
                    </a:cubicBezTo>
                    <a:cubicBezTo>
                      <a:pt x="595" y="53"/>
                      <a:pt x="595" y="53"/>
                      <a:pt x="595" y="53"/>
                    </a:cubicBezTo>
                    <a:cubicBezTo>
                      <a:pt x="592" y="51"/>
                      <a:pt x="587" y="51"/>
                      <a:pt x="585" y="54"/>
                    </a:cubicBezTo>
                    <a:cubicBezTo>
                      <a:pt x="555" y="80"/>
                      <a:pt x="555" y="80"/>
                      <a:pt x="555" y="80"/>
                    </a:cubicBezTo>
                    <a:cubicBezTo>
                      <a:pt x="552" y="83"/>
                      <a:pt x="548" y="84"/>
                      <a:pt x="544" y="82"/>
                    </a:cubicBezTo>
                    <a:cubicBezTo>
                      <a:pt x="524" y="74"/>
                      <a:pt x="524" y="74"/>
                      <a:pt x="524" y="74"/>
                    </a:cubicBezTo>
                    <a:cubicBezTo>
                      <a:pt x="521" y="72"/>
                      <a:pt x="518" y="68"/>
                      <a:pt x="518" y="65"/>
                    </a:cubicBezTo>
                    <a:cubicBezTo>
                      <a:pt x="517" y="25"/>
                      <a:pt x="517" y="25"/>
                      <a:pt x="517" y="25"/>
                    </a:cubicBezTo>
                    <a:cubicBezTo>
                      <a:pt x="517" y="21"/>
                      <a:pt x="514" y="17"/>
                      <a:pt x="510" y="16"/>
                    </a:cubicBezTo>
                    <a:cubicBezTo>
                      <a:pt x="485" y="10"/>
                      <a:pt x="485" y="10"/>
                      <a:pt x="485" y="10"/>
                    </a:cubicBezTo>
                    <a:cubicBezTo>
                      <a:pt x="481" y="9"/>
                      <a:pt x="477" y="11"/>
                      <a:pt x="475" y="14"/>
                    </a:cubicBezTo>
                    <a:cubicBezTo>
                      <a:pt x="455" y="48"/>
                      <a:pt x="455" y="48"/>
                      <a:pt x="455" y="48"/>
                    </a:cubicBezTo>
                    <a:cubicBezTo>
                      <a:pt x="453" y="51"/>
                      <a:pt x="448" y="53"/>
                      <a:pt x="445" y="53"/>
                    </a:cubicBezTo>
                    <a:cubicBezTo>
                      <a:pt x="423" y="51"/>
                      <a:pt x="423" y="51"/>
                      <a:pt x="423" y="51"/>
                    </a:cubicBezTo>
                    <a:cubicBezTo>
                      <a:pt x="420" y="50"/>
                      <a:pt x="416" y="47"/>
                      <a:pt x="415" y="44"/>
                    </a:cubicBezTo>
                    <a:cubicBezTo>
                      <a:pt x="402" y="6"/>
                      <a:pt x="402" y="6"/>
                      <a:pt x="402" y="6"/>
                    </a:cubicBezTo>
                    <a:cubicBezTo>
                      <a:pt x="401" y="3"/>
                      <a:pt x="397" y="0"/>
                      <a:pt x="393" y="0"/>
                    </a:cubicBezTo>
                    <a:cubicBezTo>
                      <a:pt x="367" y="1"/>
                      <a:pt x="367" y="1"/>
                      <a:pt x="367" y="1"/>
                    </a:cubicBezTo>
                    <a:cubicBezTo>
                      <a:pt x="363" y="2"/>
                      <a:pt x="359" y="5"/>
                      <a:pt x="359" y="8"/>
                    </a:cubicBezTo>
                    <a:cubicBezTo>
                      <a:pt x="349" y="47"/>
                      <a:pt x="349" y="47"/>
                      <a:pt x="349" y="47"/>
                    </a:cubicBezTo>
                    <a:cubicBezTo>
                      <a:pt x="348" y="50"/>
                      <a:pt x="345" y="54"/>
                      <a:pt x="341" y="54"/>
                    </a:cubicBezTo>
                    <a:cubicBezTo>
                      <a:pt x="320" y="59"/>
                      <a:pt x="320" y="59"/>
                      <a:pt x="320" y="59"/>
                    </a:cubicBezTo>
                    <a:cubicBezTo>
                      <a:pt x="317" y="59"/>
                      <a:pt x="312" y="57"/>
                      <a:pt x="310" y="55"/>
                    </a:cubicBezTo>
                    <a:cubicBezTo>
                      <a:pt x="286" y="22"/>
                      <a:pt x="286" y="22"/>
                      <a:pt x="286" y="22"/>
                    </a:cubicBezTo>
                    <a:cubicBezTo>
                      <a:pt x="284" y="19"/>
                      <a:pt x="280" y="18"/>
                      <a:pt x="276" y="19"/>
                    </a:cubicBezTo>
                    <a:cubicBezTo>
                      <a:pt x="251" y="28"/>
                      <a:pt x="251" y="28"/>
                      <a:pt x="251" y="28"/>
                    </a:cubicBezTo>
                    <a:cubicBezTo>
                      <a:pt x="248" y="29"/>
                      <a:pt x="245" y="33"/>
                      <a:pt x="246" y="37"/>
                    </a:cubicBezTo>
                    <a:cubicBezTo>
                      <a:pt x="248" y="77"/>
                      <a:pt x="248" y="77"/>
                      <a:pt x="248" y="77"/>
                    </a:cubicBezTo>
                    <a:cubicBezTo>
                      <a:pt x="248" y="80"/>
                      <a:pt x="246" y="85"/>
                      <a:pt x="243" y="86"/>
                    </a:cubicBezTo>
                    <a:cubicBezTo>
                      <a:pt x="224" y="97"/>
                      <a:pt x="224" y="97"/>
                      <a:pt x="224" y="97"/>
                    </a:cubicBezTo>
                    <a:cubicBezTo>
                      <a:pt x="221" y="98"/>
                      <a:pt x="216" y="98"/>
                      <a:pt x="213" y="96"/>
                    </a:cubicBezTo>
                    <a:cubicBezTo>
                      <a:pt x="181" y="72"/>
                      <a:pt x="181" y="72"/>
                      <a:pt x="181" y="72"/>
                    </a:cubicBezTo>
                    <a:cubicBezTo>
                      <a:pt x="178" y="70"/>
                      <a:pt x="173" y="70"/>
                      <a:pt x="170" y="72"/>
                    </a:cubicBezTo>
                    <a:cubicBezTo>
                      <a:pt x="149" y="88"/>
                      <a:pt x="149" y="88"/>
                      <a:pt x="149" y="88"/>
                    </a:cubicBezTo>
                    <a:cubicBezTo>
                      <a:pt x="146" y="90"/>
                      <a:pt x="145" y="94"/>
                      <a:pt x="146" y="98"/>
                    </a:cubicBezTo>
                    <a:cubicBezTo>
                      <a:pt x="160" y="135"/>
                      <a:pt x="160" y="135"/>
                      <a:pt x="160" y="135"/>
                    </a:cubicBezTo>
                    <a:cubicBezTo>
                      <a:pt x="161" y="138"/>
                      <a:pt x="160" y="143"/>
                      <a:pt x="158" y="146"/>
                    </a:cubicBezTo>
                    <a:cubicBezTo>
                      <a:pt x="143" y="161"/>
                      <a:pt x="143" y="161"/>
                      <a:pt x="143" y="161"/>
                    </a:cubicBezTo>
                    <a:cubicBezTo>
                      <a:pt x="140" y="164"/>
                      <a:pt x="135" y="165"/>
                      <a:pt x="132" y="164"/>
                    </a:cubicBezTo>
                    <a:cubicBezTo>
                      <a:pt x="94" y="150"/>
                      <a:pt x="94" y="150"/>
                      <a:pt x="94" y="150"/>
                    </a:cubicBezTo>
                    <a:cubicBezTo>
                      <a:pt x="91" y="149"/>
                      <a:pt x="86" y="150"/>
                      <a:pt x="84" y="153"/>
                    </a:cubicBezTo>
                    <a:cubicBezTo>
                      <a:pt x="69" y="175"/>
                      <a:pt x="69" y="175"/>
                      <a:pt x="69" y="175"/>
                    </a:cubicBezTo>
                    <a:cubicBezTo>
                      <a:pt x="67" y="178"/>
                      <a:pt x="67" y="182"/>
                      <a:pt x="69" y="185"/>
                    </a:cubicBezTo>
                    <a:cubicBezTo>
                      <a:pt x="93" y="217"/>
                      <a:pt x="93" y="217"/>
                      <a:pt x="93" y="217"/>
                    </a:cubicBezTo>
                    <a:cubicBezTo>
                      <a:pt x="96" y="220"/>
                      <a:pt x="96" y="225"/>
                      <a:pt x="94" y="228"/>
                    </a:cubicBezTo>
                    <a:cubicBezTo>
                      <a:pt x="85" y="247"/>
                      <a:pt x="85" y="247"/>
                      <a:pt x="85" y="247"/>
                    </a:cubicBezTo>
                    <a:cubicBezTo>
                      <a:pt x="83" y="250"/>
                      <a:pt x="78" y="253"/>
                      <a:pt x="75" y="252"/>
                    </a:cubicBezTo>
                    <a:cubicBezTo>
                      <a:pt x="35" y="251"/>
                      <a:pt x="35" y="251"/>
                      <a:pt x="35" y="251"/>
                    </a:cubicBezTo>
                    <a:cubicBezTo>
                      <a:pt x="31" y="250"/>
                      <a:pt x="28" y="253"/>
                      <a:pt x="26" y="257"/>
                    </a:cubicBezTo>
                    <a:cubicBezTo>
                      <a:pt x="18" y="282"/>
                      <a:pt x="18" y="282"/>
                      <a:pt x="18" y="282"/>
                    </a:cubicBezTo>
                    <a:cubicBezTo>
                      <a:pt x="17" y="285"/>
                      <a:pt x="18" y="290"/>
                      <a:pt x="21" y="292"/>
                    </a:cubicBezTo>
                    <a:cubicBezTo>
                      <a:pt x="54" y="314"/>
                      <a:pt x="54" y="314"/>
                      <a:pt x="54" y="314"/>
                    </a:cubicBezTo>
                    <a:cubicBezTo>
                      <a:pt x="57" y="317"/>
                      <a:pt x="59" y="321"/>
                      <a:pt x="58" y="325"/>
                    </a:cubicBezTo>
                    <a:cubicBezTo>
                      <a:pt x="54" y="346"/>
                      <a:pt x="54" y="346"/>
                      <a:pt x="54" y="346"/>
                    </a:cubicBezTo>
                    <a:cubicBezTo>
                      <a:pt x="53" y="349"/>
                      <a:pt x="50" y="353"/>
                      <a:pt x="46" y="354"/>
                    </a:cubicBezTo>
                    <a:cubicBezTo>
                      <a:pt x="8" y="364"/>
                      <a:pt x="8" y="364"/>
                      <a:pt x="8" y="364"/>
                    </a:cubicBezTo>
                    <a:cubicBezTo>
                      <a:pt x="4" y="365"/>
                      <a:pt x="1" y="369"/>
                      <a:pt x="1" y="372"/>
                    </a:cubicBezTo>
                    <a:cubicBezTo>
                      <a:pt x="1" y="399"/>
                      <a:pt x="1" y="399"/>
                      <a:pt x="1" y="399"/>
                    </a:cubicBezTo>
                    <a:cubicBezTo>
                      <a:pt x="0" y="402"/>
                      <a:pt x="3" y="406"/>
                      <a:pt x="7" y="407"/>
                    </a:cubicBezTo>
                    <a:cubicBezTo>
                      <a:pt x="45" y="420"/>
                      <a:pt x="45" y="420"/>
                      <a:pt x="45" y="420"/>
                    </a:cubicBezTo>
                    <a:cubicBezTo>
                      <a:pt x="48" y="421"/>
                      <a:pt x="51" y="425"/>
                      <a:pt x="52" y="428"/>
                    </a:cubicBezTo>
                    <a:cubicBezTo>
                      <a:pt x="54" y="449"/>
                      <a:pt x="54" y="449"/>
                      <a:pt x="54" y="449"/>
                    </a:cubicBezTo>
                    <a:cubicBezTo>
                      <a:pt x="55" y="453"/>
                      <a:pt x="52" y="458"/>
                      <a:pt x="49" y="460"/>
                    </a:cubicBezTo>
                    <a:cubicBezTo>
                      <a:pt x="15" y="480"/>
                      <a:pt x="15" y="480"/>
                      <a:pt x="15" y="480"/>
                    </a:cubicBezTo>
                    <a:cubicBezTo>
                      <a:pt x="12" y="482"/>
                      <a:pt x="11" y="487"/>
                      <a:pt x="12" y="490"/>
                    </a:cubicBezTo>
                    <a:cubicBezTo>
                      <a:pt x="19" y="516"/>
                      <a:pt x="19" y="516"/>
                      <a:pt x="19" y="516"/>
                    </a:cubicBezTo>
                    <a:cubicBezTo>
                      <a:pt x="20" y="519"/>
                      <a:pt x="23" y="522"/>
                      <a:pt x="27" y="522"/>
                    </a:cubicBezTo>
                    <a:cubicBezTo>
                      <a:pt x="67" y="523"/>
                      <a:pt x="67" y="523"/>
                      <a:pt x="67" y="523"/>
                    </a:cubicBezTo>
                    <a:cubicBezTo>
                      <a:pt x="70" y="523"/>
                      <a:pt x="75" y="526"/>
                      <a:pt x="76" y="529"/>
                    </a:cubicBezTo>
                    <a:cubicBezTo>
                      <a:pt x="85" y="548"/>
                      <a:pt x="85" y="548"/>
                      <a:pt x="85" y="548"/>
                    </a:cubicBezTo>
                    <a:cubicBezTo>
                      <a:pt x="86" y="552"/>
                      <a:pt x="86" y="557"/>
                      <a:pt x="83" y="559"/>
                    </a:cubicBezTo>
                    <a:cubicBezTo>
                      <a:pt x="57" y="589"/>
                      <a:pt x="57" y="589"/>
                      <a:pt x="57" y="589"/>
                    </a:cubicBezTo>
                    <a:cubicBezTo>
                      <a:pt x="55" y="592"/>
                      <a:pt x="54" y="597"/>
                      <a:pt x="56" y="600"/>
                    </a:cubicBezTo>
                    <a:cubicBezTo>
                      <a:pt x="70" y="622"/>
                      <a:pt x="70" y="622"/>
                      <a:pt x="70" y="622"/>
                    </a:cubicBezTo>
                    <a:cubicBezTo>
                      <a:pt x="72" y="625"/>
                      <a:pt x="77" y="627"/>
                      <a:pt x="80" y="626"/>
                    </a:cubicBezTo>
                    <a:cubicBezTo>
                      <a:pt x="118" y="615"/>
                      <a:pt x="118" y="615"/>
                      <a:pt x="118" y="615"/>
                    </a:cubicBezTo>
                    <a:cubicBezTo>
                      <a:pt x="122" y="614"/>
                      <a:pt x="127" y="615"/>
                      <a:pt x="129" y="618"/>
                    </a:cubicBezTo>
                    <a:cubicBezTo>
                      <a:pt x="143" y="634"/>
                      <a:pt x="143" y="634"/>
                      <a:pt x="143" y="634"/>
                    </a:cubicBezTo>
                    <a:cubicBezTo>
                      <a:pt x="146" y="637"/>
                      <a:pt x="146" y="642"/>
                      <a:pt x="145" y="645"/>
                    </a:cubicBezTo>
                    <a:cubicBezTo>
                      <a:pt x="129" y="681"/>
                      <a:pt x="129" y="681"/>
                      <a:pt x="129" y="681"/>
                    </a:cubicBezTo>
                    <a:cubicBezTo>
                      <a:pt x="127" y="685"/>
                      <a:pt x="128" y="689"/>
                      <a:pt x="131" y="692"/>
                    </a:cubicBezTo>
                    <a:cubicBezTo>
                      <a:pt x="151" y="709"/>
                      <a:pt x="151" y="709"/>
                      <a:pt x="151" y="709"/>
                    </a:cubicBezTo>
                    <a:cubicBezTo>
                      <a:pt x="154" y="711"/>
                      <a:pt x="159" y="711"/>
                      <a:pt x="162" y="709"/>
                    </a:cubicBezTo>
                    <a:cubicBezTo>
                      <a:pt x="195" y="687"/>
                      <a:pt x="195" y="687"/>
                      <a:pt x="195" y="687"/>
                    </a:cubicBezTo>
                    <a:cubicBezTo>
                      <a:pt x="198" y="685"/>
                      <a:pt x="203" y="685"/>
                      <a:pt x="206" y="687"/>
                    </a:cubicBezTo>
                    <a:cubicBezTo>
                      <a:pt x="224" y="699"/>
                      <a:pt x="224" y="699"/>
                      <a:pt x="224" y="699"/>
                    </a:cubicBezTo>
                    <a:cubicBezTo>
                      <a:pt x="227" y="700"/>
                      <a:pt x="230" y="705"/>
                      <a:pt x="229" y="709"/>
                    </a:cubicBezTo>
                    <a:cubicBezTo>
                      <a:pt x="224" y="748"/>
                      <a:pt x="224" y="748"/>
                      <a:pt x="224" y="748"/>
                    </a:cubicBezTo>
                    <a:cubicBezTo>
                      <a:pt x="224" y="752"/>
                      <a:pt x="226" y="756"/>
                      <a:pt x="230" y="757"/>
                    </a:cubicBezTo>
                    <a:cubicBezTo>
                      <a:pt x="254" y="768"/>
                      <a:pt x="254" y="768"/>
                      <a:pt x="254" y="768"/>
                    </a:cubicBezTo>
                    <a:cubicBezTo>
                      <a:pt x="257" y="769"/>
                      <a:pt x="262" y="768"/>
                      <a:pt x="264" y="765"/>
                    </a:cubicBezTo>
                    <a:cubicBezTo>
                      <a:pt x="289" y="734"/>
                      <a:pt x="289" y="734"/>
                      <a:pt x="289" y="734"/>
                    </a:cubicBezTo>
                    <a:cubicBezTo>
                      <a:pt x="292" y="732"/>
                      <a:pt x="296" y="730"/>
                      <a:pt x="300" y="731"/>
                    </a:cubicBezTo>
                    <a:cubicBezTo>
                      <a:pt x="321" y="736"/>
                      <a:pt x="321" y="736"/>
                      <a:pt x="321" y="736"/>
                    </a:cubicBezTo>
                    <a:cubicBezTo>
                      <a:pt x="324" y="737"/>
                      <a:pt x="328" y="741"/>
                      <a:pt x="328" y="744"/>
                    </a:cubicBezTo>
                    <a:cubicBezTo>
                      <a:pt x="335" y="784"/>
                      <a:pt x="335" y="784"/>
                      <a:pt x="335" y="784"/>
                    </a:cubicBezTo>
                    <a:cubicBezTo>
                      <a:pt x="336" y="787"/>
                      <a:pt x="340" y="790"/>
                      <a:pt x="343" y="791"/>
                    </a:cubicBezTo>
                    <a:cubicBezTo>
                      <a:pt x="369" y="794"/>
                      <a:pt x="369" y="794"/>
                      <a:pt x="369" y="794"/>
                    </a:cubicBezTo>
                    <a:cubicBezTo>
                      <a:pt x="373" y="794"/>
                      <a:pt x="377" y="792"/>
                      <a:pt x="378" y="788"/>
                    </a:cubicBezTo>
                    <a:cubicBezTo>
                      <a:pt x="394" y="751"/>
                      <a:pt x="394" y="751"/>
                      <a:pt x="394" y="751"/>
                    </a:cubicBezTo>
                    <a:cubicBezTo>
                      <a:pt x="395" y="748"/>
                      <a:pt x="399" y="745"/>
                      <a:pt x="403" y="745"/>
                    </a:cubicBezTo>
                    <a:cubicBezTo>
                      <a:pt x="424" y="744"/>
                      <a:pt x="424" y="744"/>
                      <a:pt x="424" y="744"/>
                    </a:cubicBezTo>
                    <a:cubicBezTo>
                      <a:pt x="428" y="744"/>
                      <a:pt x="432" y="746"/>
                      <a:pt x="434" y="750"/>
                    </a:cubicBezTo>
                    <a:cubicBezTo>
                      <a:pt x="452" y="785"/>
                      <a:pt x="452" y="785"/>
                      <a:pt x="452" y="785"/>
                    </a:cubicBezTo>
                    <a:cubicBezTo>
                      <a:pt x="454" y="788"/>
                      <a:pt x="458" y="790"/>
                      <a:pt x="462" y="789"/>
                    </a:cubicBezTo>
                    <a:cubicBezTo>
                      <a:pt x="487" y="784"/>
                      <a:pt x="487" y="784"/>
                      <a:pt x="487" y="784"/>
                    </a:cubicBezTo>
                    <a:cubicBezTo>
                      <a:pt x="491" y="784"/>
                      <a:pt x="494" y="780"/>
                      <a:pt x="495" y="776"/>
                    </a:cubicBezTo>
                    <a:cubicBezTo>
                      <a:pt x="498" y="737"/>
                      <a:pt x="498" y="737"/>
                      <a:pt x="498" y="737"/>
                    </a:cubicBezTo>
                    <a:cubicBezTo>
                      <a:pt x="498" y="733"/>
                      <a:pt x="501" y="729"/>
                      <a:pt x="505" y="728"/>
                    </a:cubicBezTo>
                    <a:cubicBezTo>
                      <a:pt x="525" y="721"/>
                      <a:pt x="525" y="721"/>
                      <a:pt x="525" y="721"/>
                    </a:cubicBezTo>
                    <a:cubicBezTo>
                      <a:pt x="528" y="720"/>
                      <a:pt x="533" y="721"/>
                      <a:pt x="536" y="723"/>
                    </a:cubicBezTo>
                    <a:cubicBezTo>
                      <a:pt x="564" y="752"/>
                      <a:pt x="564" y="752"/>
                      <a:pt x="564" y="752"/>
                    </a:cubicBezTo>
                    <a:cubicBezTo>
                      <a:pt x="566" y="754"/>
                      <a:pt x="571" y="755"/>
                      <a:pt x="574" y="753"/>
                    </a:cubicBezTo>
                    <a:cubicBezTo>
                      <a:pt x="597" y="741"/>
                      <a:pt x="597" y="741"/>
                      <a:pt x="597" y="741"/>
                    </a:cubicBezTo>
                    <a:cubicBezTo>
                      <a:pt x="601" y="739"/>
                      <a:pt x="603" y="735"/>
                      <a:pt x="602" y="731"/>
                    </a:cubicBezTo>
                    <a:cubicBezTo>
                      <a:pt x="594" y="692"/>
                      <a:pt x="594" y="692"/>
                      <a:pt x="594" y="692"/>
                    </a:cubicBezTo>
                    <a:cubicBezTo>
                      <a:pt x="593" y="689"/>
                      <a:pt x="595" y="684"/>
                      <a:pt x="598" y="682"/>
                    </a:cubicBezTo>
                    <a:cubicBezTo>
                      <a:pt x="615" y="669"/>
                      <a:pt x="615" y="669"/>
                      <a:pt x="615" y="669"/>
                    </a:cubicBezTo>
                    <a:cubicBezTo>
                      <a:pt x="618" y="667"/>
                      <a:pt x="623" y="666"/>
                      <a:pt x="626" y="668"/>
                    </a:cubicBezTo>
                    <a:cubicBezTo>
                      <a:pt x="661" y="687"/>
                      <a:pt x="661" y="687"/>
                      <a:pt x="661" y="687"/>
                    </a:cubicBezTo>
                    <a:cubicBezTo>
                      <a:pt x="664" y="689"/>
                      <a:pt x="669" y="688"/>
                      <a:pt x="671" y="685"/>
                    </a:cubicBezTo>
                    <a:cubicBezTo>
                      <a:pt x="690" y="667"/>
                      <a:pt x="690" y="667"/>
                      <a:pt x="690" y="667"/>
                    </a:cubicBezTo>
                    <a:cubicBezTo>
                      <a:pt x="692" y="664"/>
                      <a:pt x="693" y="659"/>
                      <a:pt x="691" y="656"/>
                    </a:cubicBezTo>
                    <a:cubicBezTo>
                      <a:pt x="672" y="621"/>
                      <a:pt x="672" y="621"/>
                      <a:pt x="672" y="621"/>
                    </a:cubicBezTo>
                    <a:cubicBezTo>
                      <a:pt x="670" y="618"/>
                      <a:pt x="670" y="613"/>
                      <a:pt x="673" y="610"/>
                    </a:cubicBezTo>
                    <a:cubicBezTo>
                      <a:pt x="685" y="593"/>
                      <a:pt x="685" y="593"/>
                      <a:pt x="685" y="593"/>
                    </a:cubicBezTo>
                    <a:cubicBezTo>
                      <a:pt x="687" y="590"/>
                      <a:pt x="692" y="588"/>
                      <a:pt x="695" y="589"/>
                    </a:cubicBezTo>
                    <a:cubicBezTo>
                      <a:pt x="735" y="597"/>
                      <a:pt x="735" y="597"/>
                      <a:pt x="735" y="597"/>
                    </a:cubicBezTo>
                    <a:cubicBezTo>
                      <a:pt x="738" y="597"/>
                      <a:pt x="742" y="595"/>
                      <a:pt x="744" y="592"/>
                    </a:cubicBezTo>
                    <a:cubicBezTo>
                      <a:pt x="756" y="569"/>
                      <a:pt x="756" y="569"/>
                      <a:pt x="756" y="569"/>
                    </a:cubicBezTo>
                    <a:cubicBezTo>
                      <a:pt x="758" y="565"/>
                      <a:pt x="757" y="561"/>
                      <a:pt x="754" y="558"/>
                    </a:cubicBezTo>
                    <a:cubicBezTo>
                      <a:pt x="726" y="531"/>
                      <a:pt x="726" y="531"/>
                      <a:pt x="726" y="531"/>
                    </a:cubicBezTo>
                    <a:cubicBezTo>
                      <a:pt x="723" y="528"/>
                      <a:pt x="722" y="523"/>
                      <a:pt x="723" y="520"/>
                    </a:cubicBezTo>
                    <a:cubicBezTo>
                      <a:pt x="730" y="500"/>
                      <a:pt x="730" y="500"/>
                      <a:pt x="730" y="500"/>
                    </a:cubicBezTo>
                    <a:cubicBezTo>
                      <a:pt x="731" y="496"/>
                      <a:pt x="735" y="493"/>
                      <a:pt x="739" y="493"/>
                    </a:cubicBezTo>
                    <a:cubicBezTo>
                      <a:pt x="778" y="488"/>
                      <a:pt x="778" y="488"/>
                      <a:pt x="778" y="488"/>
                    </a:cubicBezTo>
                    <a:cubicBezTo>
                      <a:pt x="782" y="488"/>
                      <a:pt x="785" y="485"/>
                      <a:pt x="786" y="481"/>
                    </a:cubicBezTo>
                    <a:cubicBezTo>
                      <a:pt x="791" y="455"/>
                      <a:pt x="791" y="455"/>
                      <a:pt x="791" y="455"/>
                    </a:cubicBezTo>
                    <a:cubicBezTo>
                      <a:pt x="791" y="452"/>
                      <a:pt x="789" y="447"/>
                      <a:pt x="786" y="446"/>
                    </a:cubicBezTo>
                    <a:cubicBezTo>
                      <a:pt x="750" y="428"/>
                      <a:pt x="750" y="428"/>
                      <a:pt x="750" y="428"/>
                    </a:cubicBezTo>
                    <a:cubicBezTo>
                      <a:pt x="747" y="426"/>
                      <a:pt x="745" y="422"/>
                      <a:pt x="745" y="419"/>
                    </a:cubicBezTo>
                    <a:cubicBezTo>
                      <a:pt x="745" y="397"/>
                      <a:pt x="745" y="397"/>
                      <a:pt x="745" y="397"/>
                    </a:cubicBezTo>
                    <a:cubicBezTo>
                      <a:pt x="745" y="393"/>
                      <a:pt x="748" y="389"/>
                      <a:pt x="752" y="388"/>
                    </a:cubicBezTo>
                    <a:cubicBezTo>
                      <a:pt x="788" y="372"/>
                      <a:pt x="788" y="372"/>
                      <a:pt x="788" y="372"/>
                    </a:cubicBezTo>
                    <a:cubicBezTo>
                      <a:pt x="792" y="371"/>
                      <a:pt x="794" y="367"/>
                      <a:pt x="794" y="363"/>
                    </a:cubicBezTo>
                    <a:lnTo>
                      <a:pt x="790" y="337"/>
                    </a:lnTo>
                    <a:close/>
                  </a:path>
                </a:pathLst>
              </a:custGeom>
              <a:solidFill>
                <a:srgbClr val="0070C0"/>
              </a:solidFill>
              <a:ln w="9525">
                <a:noFill/>
                <a:round/>
              </a:ln>
            </p:spPr>
            <p:txBody>
              <a:bodyPr/>
              <a:lstStyle/>
              <a:p>
                <a:pPr fontAlgn="auto">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3" name="椭圆 8"/>
              <p:cNvSpPr/>
              <p:nvPr/>
            </p:nvSpPr>
            <p:spPr>
              <a:xfrm>
                <a:off x="10243307" y="-165867"/>
                <a:ext cx="963827" cy="963827"/>
              </a:xfrm>
              <a:prstGeom prst="ellipse">
                <a:avLst/>
              </a:prstGeom>
              <a:solidFill>
                <a:srgbClr val="9FC628"/>
              </a:solidFill>
              <a:ln w="136525">
                <a:gradFill>
                  <a:gsLst>
                    <a:gs pos="0">
                      <a:srgbClr val="C9C7C8"/>
                    </a:gs>
                    <a:gs pos="100000">
                      <a:srgbClr val="F9F9F8"/>
                    </a:gs>
                  </a:gsLst>
                  <a:lin ang="5400000" scaled="1"/>
                </a:gradFill>
              </a:ln>
              <a:effectLst>
                <a:innerShdw blurRad="215900" dist="88900" dir="162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grpSp>
        <p:grpSp>
          <p:nvGrpSpPr>
            <p:cNvPr id="37" name="组合 54"/>
            <p:cNvGrpSpPr/>
            <p:nvPr/>
          </p:nvGrpSpPr>
          <p:grpSpPr bwMode="auto">
            <a:xfrm>
              <a:off x="4289" y="1949"/>
              <a:ext cx="866" cy="866"/>
              <a:chOff x="4619504" y="2380975"/>
              <a:chExt cx="3138274" cy="3138274"/>
            </a:xfrm>
          </p:grpSpPr>
          <p:grpSp>
            <p:nvGrpSpPr>
              <p:cNvPr id="38" name="椭圆 56"/>
              <p:cNvGrpSpPr/>
              <p:nvPr/>
            </p:nvGrpSpPr>
            <p:grpSpPr bwMode="auto">
              <a:xfrm>
                <a:off x="4603676" y="2372160"/>
                <a:ext cx="3169927" cy="3155901"/>
                <a:chOff x="5407152" y="2743200"/>
                <a:chExt cx="1377696" cy="1371600"/>
              </a:xfrm>
            </p:grpSpPr>
            <p:pic>
              <p:nvPicPr>
                <p:cNvPr id="40" name="椭圆 5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07152" y="2743200"/>
                  <a:ext cx="1377696" cy="13716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 Box 109"/>
                <p:cNvSpPr txBox="1">
                  <a:spLocks noChangeArrowheads="1"/>
                </p:cNvSpPr>
                <p:nvPr/>
              </p:nvSpPr>
              <p:spPr bwMode="auto">
                <a:xfrm rot="5400000">
                  <a:off x="5613775" y="2946775"/>
                  <a:ext cx="964451" cy="96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微软雅黑" panose="020B0503020204020204" pitchFamily="34" charset="-122"/>
                    <a:ea typeface="微软雅黑" panose="020B0503020204020204" pitchFamily="34" charset="-122"/>
                  </a:endParaRPr>
                </a:p>
              </p:txBody>
            </p:sp>
          </p:grpSp>
          <p:sp>
            <p:nvSpPr>
              <p:cNvPr id="39" name="圆角矩形 57"/>
              <p:cNvSpPr>
                <a:spLocks noChangeArrowheads="1"/>
              </p:cNvSpPr>
              <p:nvPr/>
            </p:nvSpPr>
            <p:spPr bwMode="auto">
              <a:xfrm rot="2700000">
                <a:off x="5030747" y="2792218"/>
                <a:ext cx="2315789" cy="2315789"/>
              </a:xfrm>
              <a:prstGeom prst="roundRect">
                <a:avLst>
                  <a:gd name="adj" fmla="val 50000"/>
                </a:avLst>
              </a:prstGeom>
              <a:gradFill rotWithShape="1">
                <a:gsLst>
                  <a:gs pos="0">
                    <a:srgbClr val="B8BBBC"/>
                  </a:gs>
                  <a:gs pos="100000">
                    <a:schemeClr val="bg1"/>
                  </a:gs>
                </a:gsLst>
                <a:lin ang="5400000"/>
              </a:gra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vert="eaVert" anchor="ctr"/>
              <a:lstStyle/>
              <a:p>
                <a:pPr algn="ctr"/>
                <a:endParaRPr lang="zh-CN" altLang="zh-CN">
                  <a:solidFill>
                    <a:srgbClr val="FFFFFF"/>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49" presetClass="entr" presetSubtype="0" decel="10000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 calcmode="lin" valueType="num">
                                      <p:cBhvr>
                                        <p:cTn id="26" dur="500" fill="hold"/>
                                        <p:tgtEl>
                                          <p:spTgt spid="34"/>
                                        </p:tgtEl>
                                        <p:attrNameLst>
                                          <p:attrName>style.rotation</p:attrName>
                                        </p:attrNameLst>
                                      </p:cBhvr>
                                      <p:tavLst>
                                        <p:tav tm="0">
                                          <p:val>
                                            <p:fltVal val="360"/>
                                          </p:val>
                                        </p:tav>
                                        <p:tav tm="100000">
                                          <p:val>
                                            <p:fltVal val="0"/>
                                          </p:val>
                                        </p:tav>
                                      </p:tavLst>
                                    </p:anim>
                                    <p:animEffect transition="in" filter="fade">
                                      <p:cBhvr>
                                        <p:cTn id="27" dur="500"/>
                                        <p:tgtEl>
                                          <p:spTgt spid="34"/>
                                        </p:tgtEl>
                                      </p:cBhvr>
                                    </p:animEffect>
                                  </p:childTnLst>
                                </p:cTn>
                              </p:par>
                            </p:childTnLst>
                          </p:cTn>
                        </p:par>
                        <p:par>
                          <p:cTn id="28" fill="hold">
                            <p:stCondLst>
                              <p:cond delay="2500"/>
                            </p:stCondLst>
                            <p:childTnLst>
                              <p:par>
                                <p:cTn id="29" presetID="14" presetClass="entr" presetSubtype="1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500"/>
                                        <p:tgtEl>
                                          <p:spTgt spid="4"/>
                                        </p:tgtEl>
                                      </p:cBhvr>
                                    </p:animEffect>
                                  </p:childTnLst>
                                </p:cTn>
                              </p:par>
                            </p:childTnLst>
                          </p:cTn>
                        </p:par>
                        <p:par>
                          <p:cTn id="32" fill="hold">
                            <p:stCondLst>
                              <p:cond delay="3000"/>
                            </p:stCondLst>
                            <p:childTnLst>
                              <p:par>
                                <p:cTn id="33" presetID="14" presetClass="entr" presetSubtype="1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childTnLst>
                          </p:cTn>
                        </p:par>
                        <p:par>
                          <p:cTn id="36" fill="hold">
                            <p:stCondLst>
                              <p:cond delay="3500"/>
                            </p:stCondLst>
                            <p:childTnLst>
                              <p:par>
                                <p:cTn id="37" presetID="14" presetClass="entr" presetSubtype="1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childTnLst>
                          </p:cTn>
                        </p:par>
                        <p:par>
                          <p:cTn id="40" fill="hold">
                            <p:stCondLst>
                              <p:cond delay="4000"/>
                            </p:stCondLst>
                            <p:childTnLst>
                              <p:par>
                                <p:cTn id="41" presetID="14" presetClass="entr" presetSubtype="1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randombar(horizontal)">
                                      <p:cBhvr>
                                        <p:cTn id="43" dur="500"/>
                                        <p:tgtEl>
                                          <p:spTgt spid="5"/>
                                        </p:tgtEl>
                                      </p:cBhvr>
                                    </p:animEffect>
                                  </p:childTnLst>
                                </p:cTn>
                              </p:par>
                            </p:childTnLst>
                          </p:cTn>
                        </p:par>
                        <p:par>
                          <p:cTn id="44" fill="hold">
                            <p:stCondLst>
                              <p:cond delay="4500"/>
                            </p:stCondLst>
                            <p:childTnLst>
                              <p:par>
                                <p:cTn id="45" presetID="14" presetClass="entr" presetSubtype="1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randombar(horizontal)">
                                      <p:cBhvr>
                                        <p:cTn id="47" dur="500"/>
                                        <p:tgtEl>
                                          <p:spTgt spid="6"/>
                                        </p:tgtEl>
                                      </p:cBhvr>
                                    </p:animEffect>
                                  </p:childTnLst>
                                </p:cTn>
                              </p:par>
                            </p:childTnLst>
                          </p:cTn>
                        </p:par>
                        <p:par>
                          <p:cTn id="48" fill="hold">
                            <p:stCondLst>
                              <p:cond delay="5000"/>
                            </p:stCondLst>
                            <p:childTnLst>
                              <p:par>
                                <p:cTn id="49" presetID="14" presetClass="entr" presetSubtype="1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randombar(horizontal)">
                                      <p:cBhvr>
                                        <p:cTn id="51" dur="500"/>
                                        <p:tgtEl>
                                          <p:spTgt spid="7"/>
                                        </p:tgtEl>
                                      </p:cBhvr>
                                    </p:animEffect>
                                  </p:childTnLst>
                                </p:cTn>
                              </p:par>
                            </p:childTnLst>
                          </p:cTn>
                        </p:par>
                        <p:par>
                          <p:cTn id="52" fill="hold">
                            <p:stCondLst>
                              <p:cond delay="5500"/>
                            </p:stCondLst>
                            <p:childTnLst>
                              <p:par>
                                <p:cTn id="53" presetID="49" presetClass="entr" presetSubtype="0" decel="100000" fill="hold" nodeType="after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p:cTn id="55" dur="500" fill="hold"/>
                                        <p:tgtEl>
                                          <p:spTgt spid="32"/>
                                        </p:tgtEl>
                                        <p:attrNameLst>
                                          <p:attrName>ppt_w</p:attrName>
                                        </p:attrNameLst>
                                      </p:cBhvr>
                                      <p:tavLst>
                                        <p:tav tm="0">
                                          <p:val>
                                            <p:fltVal val="0"/>
                                          </p:val>
                                        </p:tav>
                                        <p:tav tm="100000">
                                          <p:val>
                                            <p:strVal val="#ppt_w"/>
                                          </p:val>
                                        </p:tav>
                                      </p:tavLst>
                                    </p:anim>
                                    <p:anim calcmode="lin" valueType="num">
                                      <p:cBhvr>
                                        <p:cTn id="56" dur="500" fill="hold"/>
                                        <p:tgtEl>
                                          <p:spTgt spid="32"/>
                                        </p:tgtEl>
                                        <p:attrNameLst>
                                          <p:attrName>ppt_h</p:attrName>
                                        </p:attrNameLst>
                                      </p:cBhvr>
                                      <p:tavLst>
                                        <p:tav tm="0">
                                          <p:val>
                                            <p:fltVal val="0"/>
                                          </p:val>
                                        </p:tav>
                                        <p:tav tm="100000">
                                          <p:val>
                                            <p:strVal val="#ppt_h"/>
                                          </p:val>
                                        </p:tav>
                                      </p:tavLst>
                                    </p:anim>
                                    <p:anim calcmode="lin" valueType="num">
                                      <p:cBhvr>
                                        <p:cTn id="57" dur="500" fill="hold"/>
                                        <p:tgtEl>
                                          <p:spTgt spid="32"/>
                                        </p:tgtEl>
                                        <p:attrNameLst>
                                          <p:attrName>style.rotation</p:attrName>
                                        </p:attrNameLst>
                                      </p:cBhvr>
                                      <p:tavLst>
                                        <p:tav tm="0">
                                          <p:val>
                                            <p:fltVal val="360"/>
                                          </p:val>
                                        </p:tav>
                                        <p:tav tm="100000">
                                          <p:val>
                                            <p:fltVal val="0"/>
                                          </p:val>
                                        </p:tav>
                                      </p:tavLst>
                                    </p:anim>
                                    <p:animEffect transition="in" filter="fade">
                                      <p:cBhvr>
                                        <p:cTn id="58" dur="500"/>
                                        <p:tgtEl>
                                          <p:spTgt spid="32"/>
                                        </p:tgtEl>
                                      </p:cBhvr>
                                    </p:animEffect>
                                  </p:childTnLst>
                                </p:cTn>
                              </p:par>
                              <p:par>
                                <p:cTn id="59" presetID="49" presetClass="entr" presetSubtype="0" decel="10000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49" presetClass="entr" presetSubtype="0" decel="10000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p:cTn id="67" dur="500" fill="hold"/>
                                        <p:tgtEl>
                                          <p:spTgt spid="33"/>
                                        </p:tgtEl>
                                        <p:attrNameLst>
                                          <p:attrName>ppt_w</p:attrName>
                                        </p:attrNameLst>
                                      </p:cBhvr>
                                      <p:tavLst>
                                        <p:tav tm="0">
                                          <p:val>
                                            <p:fltVal val="0"/>
                                          </p:val>
                                        </p:tav>
                                        <p:tav tm="100000">
                                          <p:val>
                                            <p:strVal val="#ppt_w"/>
                                          </p:val>
                                        </p:tav>
                                      </p:tavLst>
                                    </p:anim>
                                    <p:anim calcmode="lin" valueType="num">
                                      <p:cBhvr>
                                        <p:cTn id="68" dur="500" fill="hold"/>
                                        <p:tgtEl>
                                          <p:spTgt spid="33"/>
                                        </p:tgtEl>
                                        <p:attrNameLst>
                                          <p:attrName>ppt_h</p:attrName>
                                        </p:attrNameLst>
                                      </p:cBhvr>
                                      <p:tavLst>
                                        <p:tav tm="0">
                                          <p:val>
                                            <p:fltVal val="0"/>
                                          </p:val>
                                        </p:tav>
                                        <p:tav tm="100000">
                                          <p:val>
                                            <p:strVal val="#ppt_h"/>
                                          </p:val>
                                        </p:tav>
                                      </p:tavLst>
                                    </p:anim>
                                    <p:anim calcmode="lin" valueType="num">
                                      <p:cBhvr>
                                        <p:cTn id="69" dur="500" fill="hold"/>
                                        <p:tgtEl>
                                          <p:spTgt spid="33"/>
                                        </p:tgtEl>
                                        <p:attrNameLst>
                                          <p:attrName>style.rotation</p:attrName>
                                        </p:attrNameLst>
                                      </p:cBhvr>
                                      <p:tavLst>
                                        <p:tav tm="0">
                                          <p:val>
                                            <p:fltVal val="360"/>
                                          </p:val>
                                        </p:tav>
                                        <p:tav tm="100000">
                                          <p:val>
                                            <p:fltVal val="0"/>
                                          </p:val>
                                        </p:tav>
                                      </p:tavLst>
                                    </p:anim>
                                    <p:animEffect transition="in" filter="fade">
                                      <p:cBhvr>
                                        <p:cTn id="70" dur="500"/>
                                        <p:tgtEl>
                                          <p:spTgt spid="33"/>
                                        </p:tgtEl>
                                      </p:cBhvr>
                                    </p:animEffect>
                                  </p:childTnLst>
                                </p:cTn>
                              </p:par>
                              <p:par>
                                <p:cTn id="71" presetID="49" presetClass="entr" presetSubtype="0" decel="100000"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fltVal val="0"/>
                                          </p:val>
                                        </p:tav>
                                        <p:tav tm="100000">
                                          <p:val>
                                            <p:strVal val="#ppt_w"/>
                                          </p:val>
                                        </p:tav>
                                      </p:tavLst>
                                    </p:anim>
                                    <p:anim calcmode="lin" valueType="num">
                                      <p:cBhvr>
                                        <p:cTn id="74" dur="500" fill="hold"/>
                                        <p:tgtEl>
                                          <p:spTgt spid="31"/>
                                        </p:tgtEl>
                                        <p:attrNameLst>
                                          <p:attrName>ppt_h</p:attrName>
                                        </p:attrNameLst>
                                      </p:cBhvr>
                                      <p:tavLst>
                                        <p:tav tm="0">
                                          <p:val>
                                            <p:fltVal val="0"/>
                                          </p:val>
                                        </p:tav>
                                        <p:tav tm="100000">
                                          <p:val>
                                            <p:strVal val="#ppt_h"/>
                                          </p:val>
                                        </p:tav>
                                      </p:tavLst>
                                    </p:anim>
                                    <p:anim calcmode="lin" valueType="num">
                                      <p:cBhvr>
                                        <p:cTn id="75" dur="500" fill="hold"/>
                                        <p:tgtEl>
                                          <p:spTgt spid="31"/>
                                        </p:tgtEl>
                                        <p:attrNameLst>
                                          <p:attrName>style.rotation</p:attrName>
                                        </p:attrNameLst>
                                      </p:cBhvr>
                                      <p:tavLst>
                                        <p:tav tm="0">
                                          <p:val>
                                            <p:fltVal val="360"/>
                                          </p:val>
                                        </p:tav>
                                        <p:tav tm="100000">
                                          <p:val>
                                            <p:fltVal val="0"/>
                                          </p:val>
                                        </p:tav>
                                      </p:tavLst>
                                    </p:anim>
                                    <p:animEffect transition="in" filter="fade">
                                      <p:cBhvr>
                                        <p:cTn id="76" dur="500"/>
                                        <p:tgtEl>
                                          <p:spTgt spid="31"/>
                                        </p:tgtEl>
                                      </p:cBhvr>
                                    </p:animEffect>
                                  </p:childTnLst>
                                </p:cTn>
                              </p:par>
                              <p:par>
                                <p:cTn id="77" presetID="49" presetClass="entr" presetSubtype="0" decel="10000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500" fill="hold"/>
                                        <p:tgtEl>
                                          <p:spTgt spid="29"/>
                                        </p:tgtEl>
                                        <p:attrNameLst>
                                          <p:attrName>ppt_w</p:attrName>
                                        </p:attrNameLst>
                                      </p:cBhvr>
                                      <p:tavLst>
                                        <p:tav tm="0">
                                          <p:val>
                                            <p:fltVal val="0"/>
                                          </p:val>
                                        </p:tav>
                                        <p:tav tm="100000">
                                          <p:val>
                                            <p:strVal val="#ppt_w"/>
                                          </p:val>
                                        </p:tav>
                                      </p:tavLst>
                                    </p:anim>
                                    <p:anim calcmode="lin" valueType="num">
                                      <p:cBhvr>
                                        <p:cTn id="80" dur="500" fill="hold"/>
                                        <p:tgtEl>
                                          <p:spTgt spid="29"/>
                                        </p:tgtEl>
                                        <p:attrNameLst>
                                          <p:attrName>ppt_h</p:attrName>
                                        </p:attrNameLst>
                                      </p:cBhvr>
                                      <p:tavLst>
                                        <p:tav tm="0">
                                          <p:val>
                                            <p:fltVal val="0"/>
                                          </p:val>
                                        </p:tav>
                                        <p:tav tm="100000">
                                          <p:val>
                                            <p:strVal val="#ppt_h"/>
                                          </p:val>
                                        </p:tav>
                                      </p:tavLst>
                                    </p:anim>
                                    <p:anim calcmode="lin" valueType="num">
                                      <p:cBhvr>
                                        <p:cTn id="81" dur="500" fill="hold"/>
                                        <p:tgtEl>
                                          <p:spTgt spid="29"/>
                                        </p:tgtEl>
                                        <p:attrNameLst>
                                          <p:attrName>style.rotation</p:attrName>
                                        </p:attrNameLst>
                                      </p:cBhvr>
                                      <p:tavLst>
                                        <p:tav tm="0">
                                          <p:val>
                                            <p:fltVal val="360"/>
                                          </p:val>
                                        </p:tav>
                                        <p:tav tm="100000">
                                          <p:val>
                                            <p:fltVal val="0"/>
                                          </p:val>
                                        </p:tav>
                                      </p:tavLst>
                                    </p:anim>
                                    <p:animEffect transition="in" filter="fade">
                                      <p:cBhvr>
                                        <p:cTn id="82" dur="500"/>
                                        <p:tgtEl>
                                          <p:spTgt spid="29"/>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p:cTn id="85" dur="500" fill="hold"/>
                                        <p:tgtEl>
                                          <p:spTgt spid="28"/>
                                        </p:tgtEl>
                                        <p:attrNameLst>
                                          <p:attrName>ppt_w</p:attrName>
                                        </p:attrNameLst>
                                      </p:cBhvr>
                                      <p:tavLst>
                                        <p:tav tm="0">
                                          <p:val>
                                            <p:fltVal val="0"/>
                                          </p:val>
                                        </p:tav>
                                        <p:tav tm="100000">
                                          <p:val>
                                            <p:strVal val="#ppt_w"/>
                                          </p:val>
                                        </p:tav>
                                      </p:tavLst>
                                    </p:anim>
                                    <p:anim calcmode="lin" valueType="num">
                                      <p:cBhvr>
                                        <p:cTn id="86" dur="500" fill="hold"/>
                                        <p:tgtEl>
                                          <p:spTgt spid="28"/>
                                        </p:tgtEl>
                                        <p:attrNameLst>
                                          <p:attrName>ppt_h</p:attrName>
                                        </p:attrNameLst>
                                      </p:cBhvr>
                                      <p:tavLst>
                                        <p:tav tm="0">
                                          <p:val>
                                            <p:fltVal val="0"/>
                                          </p:val>
                                        </p:tav>
                                        <p:tav tm="100000">
                                          <p:val>
                                            <p:strVal val="#ppt_h"/>
                                          </p:val>
                                        </p:tav>
                                      </p:tavLst>
                                    </p:anim>
                                    <p:anim calcmode="lin" valueType="num">
                                      <p:cBhvr>
                                        <p:cTn id="87" dur="500" fill="hold"/>
                                        <p:tgtEl>
                                          <p:spTgt spid="28"/>
                                        </p:tgtEl>
                                        <p:attrNameLst>
                                          <p:attrName>style.rotation</p:attrName>
                                        </p:attrNameLst>
                                      </p:cBhvr>
                                      <p:tavLst>
                                        <p:tav tm="0">
                                          <p:val>
                                            <p:fltVal val="360"/>
                                          </p:val>
                                        </p:tav>
                                        <p:tav tm="100000">
                                          <p:val>
                                            <p:fltVal val="0"/>
                                          </p:val>
                                        </p:tav>
                                      </p:tavLst>
                                    </p:anim>
                                    <p:animEffect transition="in" filter="fade">
                                      <p:cBhvr>
                                        <p:cTn id="88" dur="500"/>
                                        <p:tgtEl>
                                          <p:spTgt spid="28"/>
                                        </p:tgtEl>
                                      </p:cBhvr>
                                    </p:animEffect>
                                  </p:childTnLst>
                                </p:cTn>
                              </p:par>
                            </p:childTnLst>
                          </p:cTn>
                        </p:par>
                        <p:par>
                          <p:cTn id="89" fill="hold">
                            <p:stCondLst>
                              <p:cond delay="6000"/>
                            </p:stCondLst>
                            <p:childTnLst>
                              <p:par>
                                <p:cTn id="90" presetID="2" presetClass="entr" presetSubtype="8"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additive="base">
                                        <p:cTn id="92" dur="500" fill="hold"/>
                                        <p:tgtEl>
                                          <p:spTgt spid="13"/>
                                        </p:tgtEl>
                                        <p:attrNameLst>
                                          <p:attrName>ppt_x</p:attrName>
                                        </p:attrNameLst>
                                      </p:cBhvr>
                                      <p:tavLst>
                                        <p:tav tm="0">
                                          <p:val>
                                            <p:strVal val="0-#ppt_w/2"/>
                                          </p:val>
                                        </p:tav>
                                        <p:tav tm="100000">
                                          <p:val>
                                            <p:strVal val="#ppt_x"/>
                                          </p:val>
                                        </p:tav>
                                      </p:tavLst>
                                    </p:anim>
                                    <p:anim calcmode="lin" valueType="num">
                                      <p:cBhvr additive="base">
                                        <p:cTn id="93" dur="500" fill="hold"/>
                                        <p:tgtEl>
                                          <p:spTgt spid="13"/>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14"/>
                                        </p:tgtEl>
                                        <p:attrNameLst>
                                          <p:attrName>style.visibility</p:attrName>
                                        </p:attrNameLst>
                                      </p:cBhvr>
                                      <p:to>
                                        <p:strVal val="visible"/>
                                      </p:to>
                                    </p:set>
                                    <p:anim calcmode="lin" valueType="num">
                                      <p:cBhvr additive="base">
                                        <p:cTn id="96" dur="500" fill="hold"/>
                                        <p:tgtEl>
                                          <p:spTgt spid="14"/>
                                        </p:tgtEl>
                                        <p:attrNameLst>
                                          <p:attrName>ppt_x</p:attrName>
                                        </p:attrNameLst>
                                      </p:cBhvr>
                                      <p:tavLst>
                                        <p:tav tm="0">
                                          <p:val>
                                            <p:strVal val="0-#ppt_w/2"/>
                                          </p:val>
                                        </p:tav>
                                        <p:tav tm="100000">
                                          <p:val>
                                            <p:strVal val="#ppt_x"/>
                                          </p:val>
                                        </p:tav>
                                      </p:tavLst>
                                    </p:anim>
                                    <p:anim calcmode="lin" valueType="num">
                                      <p:cBhvr additive="base">
                                        <p:cTn id="97" dur="500" fill="hold"/>
                                        <p:tgtEl>
                                          <p:spTgt spid="14"/>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18"/>
                                        </p:tgtEl>
                                        <p:attrNameLst>
                                          <p:attrName>style.visibility</p:attrName>
                                        </p:attrNameLst>
                                      </p:cBhvr>
                                      <p:to>
                                        <p:strVal val="visible"/>
                                      </p:to>
                                    </p:set>
                                    <p:anim calcmode="lin" valueType="num">
                                      <p:cBhvr additive="base">
                                        <p:cTn id="100" dur="500" fill="hold"/>
                                        <p:tgtEl>
                                          <p:spTgt spid="18"/>
                                        </p:tgtEl>
                                        <p:attrNameLst>
                                          <p:attrName>ppt_x</p:attrName>
                                        </p:attrNameLst>
                                      </p:cBhvr>
                                      <p:tavLst>
                                        <p:tav tm="0">
                                          <p:val>
                                            <p:strVal val="0-#ppt_w/2"/>
                                          </p:val>
                                        </p:tav>
                                        <p:tav tm="100000">
                                          <p:val>
                                            <p:strVal val="#ppt_x"/>
                                          </p:val>
                                        </p:tav>
                                      </p:tavLst>
                                    </p:anim>
                                    <p:anim calcmode="lin" valueType="num">
                                      <p:cBhvr additive="base">
                                        <p:cTn id="101" dur="500" fill="hold"/>
                                        <p:tgtEl>
                                          <p:spTgt spid="18"/>
                                        </p:tgtEl>
                                        <p:attrNameLst>
                                          <p:attrName>ppt_y</p:attrName>
                                        </p:attrNameLst>
                                      </p:cBhvr>
                                      <p:tavLst>
                                        <p:tav tm="0">
                                          <p:val>
                                            <p:strVal val="#ppt_y"/>
                                          </p:val>
                                        </p:tav>
                                        <p:tav tm="100000">
                                          <p:val>
                                            <p:strVal val="#ppt_y"/>
                                          </p:val>
                                        </p:tav>
                                      </p:tavLst>
                                    </p:anim>
                                  </p:childTnLst>
                                </p:cTn>
                              </p:par>
                            </p:childTnLst>
                          </p:cTn>
                        </p:par>
                        <p:par>
                          <p:cTn id="102" fill="hold">
                            <p:stCondLst>
                              <p:cond delay="6500"/>
                            </p:stCondLst>
                            <p:childTnLst>
                              <p:par>
                                <p:cTn id="103" presetID="2" presetClass="entr" presetSubtype="8" fill="hold" grpId="0" nodeType="after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additive="base">
                                        <p:cTn id="105" dur="500" fill="hold"/>
                                        <p:tgtEl>
                                          <p:spTgt spid="19"/>
                                        </p:tgtEl>
                                        <p:attrNameLst>
                                          <p:attrName>ppt_x</p:attrName>
                                        </p:attrNameLst>
                                      </p:cBhvr>
                                      <p:tavLst>
                                        <p:tav tm="0">
                                          <p:val>
                                            <p:strVal val="0-#ppt_w/2"/>
                                          </p:val>
                                        </p:tav>
                                        <p:tav tm="100000">
                                          <p:val>
                                            <p:strVal val="#ppt_x"/>
                                          </p:val>
                                        </p:tav>
                                      </p:tavLst>
                                    </p:anim>
                                    <p:anim calcmode="lin" valueType="num">
                                      <p:cBhvr additive="base">
                                        <p:cTn id="106" dur="500" fill="hold"/>
                                        <p:tgtEl>
                                          <p:spTgt spid="19"/>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additive="base">
                                        <p:cTn id="109" dur="500" fill="hold"/>
                                        <p:tgtEl>
                                          <p:spTgt spid="20"/>
                                        </p:tgtEl>
                                        <p:attrNameLst>
                                          <p:attrName>ppt_x</p:attrName>
                                        </p:attrNameLst>
                                      </p:cBhvr>
                                      <p:tavLst>
                                        <p:tav tm="0">
                                          <p:val>
                                            <p:strVal val="0-#ppt_w/2"/>
                                          </p:val>
                                        </p:tav>
                                        <p:tav tm="100000">
                                          <p:val>
                                            <p:strVal val="#ppt_x"/>
                                          </p:val>
                                        </p:tav>
                                      </p:tavLst>
                                    </p:anim>
                                    <p:anim calcmode="lin" valueType="num">
                                      <p:cBhvr additive="base">
                                        <p:cTn id="110" dur="500" fill="hold"/>
                                        <p:tgtEl>
                                          <p:spTgt spid="20"/>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21"/>
                                        </p:tgtEl>
                                        <p:attrNameLst>
                                          <p:attrName>style.visibility</p:attrName>
                                        </p:attrNameLst>
                                      </p:cBhvr>
                                      <p:to>
                                        <p:strVal val="visible"/>
                                      </p:to>
                                    </p:set>
                                    <p:anim calcmode="lin" valueType="num">
                                      <p:cBhvr additive="base">
                                        <p:cTn id="113" dur="500" fill="hold"/>
                                        <p:tgtEl>
                                          <p:spTgt spid="21"/>
                                        </p:tgtEl>
                                        <p:attrNameLst>
                                          <p:attrName>ppt_x</p:attrName>
                                        </p:attrNameLst>
                                      </p:cBhvr>
                                      <p:tavLst>
                                        <p:tav tm="0">
                                          <p:val>
                                            <p:strVal val="0-#ppt_w/2"/>
                                          </p:val>
                                        </p:tav>
                                        <p:tav tm="100000">
                                          <p:val>
                                            <p:strVal val="#ppt_x"/>
                                          </p:val>
                                        </p:tav>
                                      </p:tavLst>
                                    </p:anim>
                                    <p:anim calcmode="lin" valueType="num">
                                      <p:cBhvr additive="base">
                                        <p:cTn id="114" dur="500" fill="hold"/>
                                        <p:tgtEl>
                                          <p:spTgt spid="21"/>
                                        </p:tgtEl>
                                        <p:attrNameLst>
                                          <p:attrName>ppt_y</p:attrName>
                                        </p:attrNameLst>
                                      </p:cBhvr>
                                      <p:tavLst>
                                        <p:tav tm="0">
                                          <p:val>
                                            <p:strVal val="#ppt_y"/>
                                          </p:val>
                                        </p:tav>
                                        <p:tav tm="100000">
                                          <p:val>
                                            <p:strVal val="#ppt_y"/>
                                          </p:val>
                                        </p:tav>
                                      </p:tavLst>
                                    </p:anim>
                                  </p:childTnLst>
                                </p:cTn>
                              </p:par>
                            </p:childTnLst>
                          </p:cTn>
                        </p:par>
                        <p:par>
                          <p:cTn id="115" fill="hold">
                            <p:stCondLst>
                              <p:cond delay="7000"/>
                            </p:stCondLst>
                            <p:childTnLst>
                              <p:par>
                                <p:cTn id="116" presetID="2" presetClass="entr" presetSubtype="4" fill="hold" grpId="0" nodeType="afterEffect">
                                  <p:stCondLst>
                                    <p:cond delay="0"/>
                                  </p:stCondLst>
                                  <p:childTnLst>
                                    <p:set>
                                      <p:cBhvr>
                                        <p:cTn id="117" dur="1" fill="hold">
                                          <p:stCondLst>
                                            <p:cond delay="0"/>
                                          </p:stCondLst>
                                        </p:cTn>
                                        <p:tgtEl>
                                          <p:spTgt spid="22"/>
                                        </p:tgtEl>
                                        <p:attrNameLst>
                                          <p:attrName>style.visibility</p:attrName>
                                        </p:attrNameLst>
                                      </p:cBhvr>
                                      <p:to>
                                        <p:strVal val="visible"/>
                                      </p:to>
                                    </p:set>
                                    <p:anim calcmode="lin" valueType="num">
                                      <p:cBhvr additive="base">
                                        <p:cTn id="118" dur="500" fill="hold"/>
                                        <p:tgtEl>
                                          <p:spTgt spid="22"/>
                                        </p:tgtEl>
                                        <p:attrNameLst>
                                          <p:attrName>ppt_x</p:attrName>
                                        </p:attrNameLst>
                                      </p:cBhvr>
                                      <p:tavLst>
                                        <p:tav tm="0">
                                          <p:val>
                                            <p:strVal val="#ppt_x"/>
                                          </p:val>
                                        </p:tav>
                                        <p:tav tm="100000">
                                          <p:val>
                                            <p:strVal val="#ppt_x"/>
                                          </p:val>
                                        </p:tav>
                                      </p:tavLst>
                                    </p:anim>
                                    <p:anim calcmode="lin" valueType="num">
                                      <p:cBhvr additive="base">
                                        <p:cTn id="119" dur="500" fill="hold"/>
                                        <p:tgtEl>
                                          <p:spTgt spid="22"/>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3"/>
                                        </p:tgtEl>
                                        <p:attrNameLst>
                                          <p:attrName>style.visibility</p:attrName>
                                        </p:attrNameLst>
                                      </p:cBhvr>
                                      <p:to>
                                        <p:strVal val="visible"/>
                                      </p:to>
                                    </p:set>
                                    <p:anim calcmode="lin" valueType="num">
                                      <p:cBhvr additive="base">
                                        <p:cTn id="122" dur="500" fill="hold"/>
                                        <p:tgtEl>
                                          <p:spTgt spid="23"/>
                                        </p:tgtEl>
                                        <p:attrNameLst>
                                          <p:attrName>ppt_x</p:attrName>
                                        </p:attrNameLst>
                                      </p:cBhvr>
                                      <p:tavLst>
                                        <p:tav tm="0">
                                          <p:val>
                                            <p:strVal val="#ppt_x"/>
                                          </p:val>
                                        </p:tav>
                                        <p:tav tm="100000">
                                          <p:val>
                                            <p:strVal val="#ppt_x"/>
                                          </p:val>
                                        </p:tav>
                                      </p:tavLst>
                                    </p:anim>
                                    <p:anim calcmode="lin" valueType="num">
                                      <p:cBhvr additive="base">
                                        <p:cTn id="123" dur="500" fill="hold"/>
                                        <p:tgtEl>
                                          <p:spTgt spid="23"/>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24"/>
                                        </p:tgtEl>
                                        <p:attrNameLst>
                                          <p:attrName>style.visibility</p:attrName>
                                        </p:attrNameLst>
                                      </p:cBhvr>
                                      <p:to>
                                        <p:strVal val="visible"/>
                                      </p:to>
                                    </p:set>
                                    <p:anim calcmode="lin" valueType="num">
                                      <p:cBhvr additive="base">
                                        <p:cTn id="126" dur="500" fill="hold"/>
                                        <p:tgtEl>
                                          <p:spTgt spid="24"/>
                                        </p:tgtEl>
                                        <p:attrNameLst>
                                          <p:attrName>ppt_x</p:attrName>
                                        </p:attrNameLst>
                                      </p:cBhvr>
                                      <p:tavLst>
                                        <p:tav tm="0">
                                          <p:val>
                                            <p:strVal val="#ppt_x"/>
                                          </p:val>
                                        </p:tav>
                                        <p:tav tm="100000">
                                          <p:val>
                                            <p:strVal val="#ppt_x"/>
                                          </p:val>
                                        </p:tav>
                                      </p:tavLst>
                                    </p:anim>
                                    <p:anim calcmode="lin" valueType="num">
                                      <p:cBhvr additive="base">
                                        <p:cTn id="127" dur="500" fill="hold"/>
                                        <p:tgtEl>
                                          <p:spTgt spid="24"/>
                                        </p:tgtEl>
                                        <p:attrNameLst>
                                          <p:attrName>ppt_y</p:attrName>
                                        </p:attrNameLst>
                                      </p:cBhvr>
                                      <p:tavLst>
                                        <p:tav tm="0">
                                          <p:val>
                                            <p:strVal val="1+#ppt_h/2"/>
                                          </p:val>
                                        </p:tav>
                                        <p:tav tm="100000">
                                          <p:val>
                                            <p:strVal val="#ppt_y"/>
                                          </p:val>
                                        </p:tav>
                                      </p:tavLst>
                                    </p:anim>
                                  </p:childTnLst>
                                </p:cTn>
                              </p:par>
                            </p:childTnLst>
                          </p:cTn>
                        </p:par>
                        <p:par>
                          <p:cTn id="128" fill="hold">
                            <p:stCondLst>
                              <p:cond delay="7500"/>
                            </p:stCondLst>
                            <p:childTnLst>
                              <p:par>
                                <p:cTn id="129" presetID="2" presetClass="entr" presetSubtype="2" fill="hold" grpId="0" nodeType="afterEffect">
                                  <p:stCondLst>
                                    <p:cond delay="0"/>
                                  </p:stCondLst>
                                  <p:childTnLst>
                                    <p:set>
                                      <p:cBhvr>
                                        <p:cTn id="130" dur="1" fill="hold">
                                          <p:stCondLst>
                                            <p:cond delay="0"/>
                                          </p:stCondLst>
                                        </p:cTn>
                                        <p:tgtEl>
                                          <p:spTgt spid="12"/>
                                        </p:tgtEl>
                                        <p:attrNameLst>
                                          <p:attrName>style.visibility</p:attrName>
                                        </p:attrNameLst>
                                      </p:cBhvr>
                                      <p:to>
                                        <p:strVal val="visible"/>
                                      </p:to>
                                    </p:set>
                                    <p:anim calcmode="lin" valueType="num">
                                      <p:cBhvr additive="base">
                                        <p:cTn id="131" dur="500" fill="hold"/>
                                        <p:tgtEl>
                                          <p:spTgt spid="12"/>
                                        </p:tgtEl>
                                        <p:attrNameLst>
                                          <p:attrName>ppt_x</p:attrName>
                                        </p:attrNameLst>
                                      </p:cBhvr>
                                      <p:tavLst>
                                        <p:tav tm="0">
                                          <p:val>
                                            <p:strVal val="1+#ppt_w/2"/>
                                          </p:val>
                                        </p:tav>
                                        <p:tav tm="100000">
                                          <p:val>
                                            <p:strVal val="#ppt_x"/>
                                          </p:val>
                                        </p:tav>
                                      </p:tavLst>
                                    </p:anim>
                                    <p:anim calcmode="lin" valueType="num">
                                      <p:cBhvr additive="base">
                                        <p:cTn id="132" dur="500" fill="hold"/>
                                        <p:tgtEl>
                                          <p:spTgt spid="12"/>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17"/>
                                        </p:tgtEl>
                                        <p:attrNameLst>
                                          <p:attrName>style.visibility</p:attrName>
                                        </p:attrNameLst>
                                      </p:cBhvr>
                                      <p:to>
                                        <p:strVal val="visible"/>
                                      </p:to>
                                    </p:set>
                                    <p:anim calcmode="lin" valueType="num">
                                      <p:cBhvr additive="base">
                                        <p:cTn id="135" dur="500" fill="hold"/>
                                        <p:tgtEl>
                                          <p:spTgt spid="17"/>
                                        </p:tgtEl>
                                        <p:attrNameLst>
                                          <p:attrName>ppt_x</p:attrName>
                                        </p:attrNameLst>
                                      </p:cBhvr>
                                      <p:tavLst>
                                        <p:tav tm="0">
                                          <p:val>
                                            <p:strVal val="1+#ppt_w/2"/>
                                          </p:val>
                                        </p:tav>
                                        <p:tav tm="100000">
                                          <p:val>
                                            <p:strVal val="#ppt_x"/>
                                          </p:val>
                                        </p:tav>
                                      </p:tavLst>
                                    </p:anim>
                                    <p:anim calcmode="lin" valueType="num">
                                      <p:cBhvr additive="base">
                                        <p:cTn id="136" dur="500" fill="hold"/>
                                        <p:tgtEl>
                                          <p:spTgt spid="17"/>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25"/>
                                        </p:tgtEl>
                                        <p:attrNameLst>
                                          <p:attrName>style.visibility</p:attrName>
                                        </p:attrNameLst>
                                      </p:cBhvr>
                                      <p:to>
                                        <p:strVal val="visible"/>
                                      </p:to>
                                    </p:set>
                                    <p:anim calcmode="lin" valueType="num">
                                      <p:cBhvr additive="base">
                                        <p:cTn id="139" dur="500" fill="hold"/>
                                        <p:tgtEl>
                                          <p:spTgt spid="25"/>
                                        </p:tgtEl>
                                        <p:attrNameLst>
                                          <p:attrName>ppt_x</p:attrName>
                                        </p:attrNameLst>
                                      </p:cBhvr>
                                      <p:tavLst>
                                        <p:tav tm="0">
                                          <p:val>
                                            <p:strVal val="1+#ppt_w/2"/>
                                          </p:val>
                                        </p:tav>
                                        <p:tav tm="100000">
                                          <p:val>
                                            <p:strVal val="#ppt_x"/>
                                          </p:val>
                                        </p:tav>
                                      </p:tavLst>
                                    </p:anim>
                                    <p:anim calcmode="lin" valueType="num">
                                      <p:cBhvr additive="base">
                                        <p:cTn id="140" dur="500" fill="hold"/>
                                        <p:tgtEl>
                                          <p:spTgt spid="25"/>
                                        </p:tgtEl>
                                        <p:attrNameLst>
                                          <p:attrName>ppt_y</p:attrName>
                                        </p:attrNameLst>
                                      </p:cBhvr>
                                      <p:tavLst>
                                        <p:tav tm="0">
                                          <p:val>
                                            <p:strVal val="#ppt_y"/>
                                          </p:val>
                                        </p:tav>
                                        <p:tav tm="100000">
                                          <p:val>
                                            <p:strVal val="#ppt_y"/>
                                          </p:val>
                                        </p:tav>
                                      </p:tavLst>
                                    </p:anim>
                                  </p:childTnLst>
                                </p:cTn>
                              </p:par>
                            </p:childTnLst>
                          </p:cTn>
                        </p:par>
                        <p:par>
                          <p:cTn id="141" fill="hold">
                            <p:stCondLst>
                              <p:cond delay="8000"/>
                            </p:stCondLst>
                            <p:childTnLst>
                              <p:par>
                                <p:cTn id="142" presetID="2" presetClass="entr" presetSubtype="2" fill="hold" grpId="0" nodeType="afterEffect">
                                  <p:stCondLst>
                                    <p:cond delay="0"/>
                                  </p:stCondLst>
                                  <p:childTnLst>
                                    <p:set>
                                      <p:cBhvr>
                                        <p:cTn id="143" dur="1" fill="hold">
                                          <p:stCondLst>
                                            <p:cond delay="0"/>
                                          </p:stCondLst>
                                        </p:cTn>
                                        <p:tgtEl>
                                          <p:spTgt spid="10"/>
                                        </p:tgtEl>
                                        <p:attrNameLst>
                                          <p:attrName>style.visibility</p:attrName>
                                        </p:attrNameLst>
                                      </p:cBhvr>
                                      <p:to>
                                        <p:strVal val="visible"/>
                                      </p:to>
                                    </p:set>
                                    <p:anim calcmode="lin" valueType="num">
                                      <p:cBhvr additive="base">
                                        <p:cTn id="144" dur="500" fill="hold"/>
                                        <p:tgtEl>
                                          <p:spTgt spid="10"/>
                                        </p:tgtEl>
                                        <p:attrNameLst>
                                          <p:attrName>ppt_x</p:attrName>
                                        </p:attrNameLst>
                                      </p:cBhvr>
                                      <p:tavLst>
                                        <p:tav tm="0">
                                          <p:val>
                                            <p:strVal val="1+#ppt_w/2"/>
                                          </p:val>
                                        </p:tav>
                                        <p:tav tm="100000">
                                          <p:val>
                                            <p:strVal val="#ppt_x"/>
                                          </p:val>
                                        </p:tav>
                                      </p:tavLst>
                                    </p:anim>
                                    <p:anim calcmode="lin" valueType="num">
                                      <p:cBhvr additive="base">
                                        <p:cTn id="145" dur="500" fill="hold"/>
                                        <p:tgtEl>
                                          <p:spTgt spid="10"/>
                                        </p:tgtEl>
                                        <p:attrNameLst>
                                          <p:attrName>ppt_y</p:attrName>
                                        </p:attrNameLst>
                                      </p:cBhvr>
                                      <p:tavLst>
                                        <p:tav tm="0">
                                          <p:val>
                                            <p:strVal val="#ppt_y"/>
                                          </p:val>
                                        </p:tav>
                                        <p:tav tm="100000">
                                          <p:val>
                                            <p:strVal val="#ppt_y"/>
                                          </p:val>
                                        </p:tav>
                                      </p:tavLst>
                                    </p:anim>
                                  </p:childTnLst>
                                </p:cTn>
                              </p:par>
                              <p:par>
                                <p:cTn id="146" presetID="2" presetClass="entr" presetSubtype="2" fill="hold" grpId="0" nodeType="withEffect">
                                  <p:stCondLst>
                                    <p:cond delay="0"/>
                                  </p:stCondLst>
                                  <p:childTnLst>
                                    <p:set>
                                      <p:cBhvr>
                                        <p:cTn id="147" dur="1" fill="hold">
                                          <p:stCondLst>
                                            <p:cond delay="0"/>
                                          </p:stCondLst>
                                        </p:cTn>
                                        <p:tgtEl>
                                          <p:spTgt spid="16"/>
                                        </p:tgtEl>
                                        <p:attrNameLst>
                                          <p:attrName>style.visibility</p:attrName>
                                        </p:attrNameLst>
                                      </p:cBhvr>
                                      <p:to>
                                        <p:strVal val="visible"/>
                                      </p:to>
                                    </p:set>
                                    <p:anim calcmode="lin" valueType="num">
                                      <p:cBhvr additive="base">
                                        <p:cTn id="148" dur="500" fill="hold"/>
                                        <p:tgtEl>
                                          <p:spTgt spid="16"/>
                                        </p:tgtEl>
                                        <p:attrNameLst>
                                          <p:attrName>ppt_x</p:attrName>
                                        </p:attrNameLst>
                                      </p:cBhvr>
                                      <p:tavLst>
                                        <p:tav tm="0">
                                          <p:val>
                                            <p:strVal val="1+#ppt_w/2"/>
                                          </p:val>
                                        </p:tav>
                                        <p:tav tm="100000">
                                          <p:val>
                                            <p:strVal val="#ppt_x"/>
                                          </p:val>
                                        </p:tav>
                                      </p:tavLst>
                                    </p:anim>
                                    <p:anim calcmode="lin" valueType="num">
                                      <p:cBhvr additive="base">
                                        <p:cTn id="149" dur="500" fill="hold"/>
                                        <p:tgtEl>
                                          <p:spTgt spid="16"/>
                                        </p:tgtEl>
                                        <p:attrNameLst>
                                          <p:attrName>ppt_y</p:attrName>
                                        </p:attrNameLst>
                                      </p:cBhvr>
                                      <p:tavLst>
                                        <p:tav tm="0">
                                          <p:val>
                                            <p:strVal val="#ppt_y"/>
                                          </p:val>
                                        </p:tav>
                                        <p:tav tm="100000">
                                          <p:val>
                                            <p:strVal val="#ppt_y"/>
                                          </p:val>
                                        </p:tav>
                                      </p:tavLst>
                                    </p:anim>
                                  </p:childTnLst>
                                </p:cTn>
                              </p:par>
                              <p:par>
                                <p:cTn id="150" presetID="2" presetClass="entr" presetSubtype="2" fill="hold" grpId="0" nodeType="withEffect">
                                  <p:stCondLst>
                                    <p:cond delay="0"/>
                                  </p:stCondLst>
                                  <p:childTnLst>
                                    <p:set>
                                      <p:cBhvr>
                                        <p:cTn id="151" dur="1" fill="hold">
                                          <p:stCondLst>
                                            <p:cond delay="0"/>
                                          </p:stCondLst>
                                        </p:cTn>
                                        <p:tgtEl>
                                          <p:spTgt spid="26"/>
                                        </p:tgtEl>
                                        <p:attrNameLst>
                                          <p:attrName>style.visibility</p:attrName>
                                        </p:attrNameLst>
                                      </p:cBhvr>
                                      <p:to>
                                        <p:strVal val="visible"/>
                                      </p:to>
                                    </p:set>
                                    <p:anim calcmode="lin" valueType="num">
                                      <p:cBhvr additive="base">
                                        <p:cTn id="152" dur="500" fill="hold"/>
                                        <p:tgtEl>
                                          <p:spTgt spid="26"/>
                                        </p:tgtEl>
                                        <p:attrNameLst>
                                          <p:attrName>ppt_x</p:attrName>
                                        </p:attrNameLst>
                                      </p:cBhvr>
                                      <p:tavLst>
                                        <p:tav tm="0">
                                          <p:val>
                                            <p:strVal val="1+#ppt_w/2"/>
                                          </p:val>
                                        </p:tav>
                                        <p:tav tm="100000">
                                          <p:val>
                                            <p:strVal val="#ppt_x"/>
                                          </p:val>
                                        </p:tav>
                                      </p:tavLst>
                                    </p:anim>
                                    <p:anim calcmode="lin" valueType="num">
                                      <p:cBhvr additive="base">
                                        <p:cTn id="153" dur="500" fill="hold"/>
                                        <p:tgtEl>
                                          <p:spTgt spid="26"/>
                                        </p:tgtEl>
                                        <p:attrNameLst>
                                          <p:attrName>ppt_y</p:attrName>
                                        </p:attrNameLst>
                                      </p:cBhvr>
                                      <p:tavLst>
                                        <p:tav tm="0">
                                          <p:val>
                                            <p:strVal val="#ppt_y"/>
                                          </p:val>
                                        </p:tav>
                                        <p:tav tm="100000">
                                          <p:val>
                                            <p:strVal val="#ppt_y"/>
                                          </p:val>
                                        </p:tav>
                                      </p:tavLst>
                                    </p:anim>
                                  </p:childTnLst>
                                </p:cTn>
                              </p:par>
                            </p:childTnLst>
                          </p:cTn>
                        </p:par>
                        <p:par>
                          <p:cTn id="154" fill="hold">
                            <p:stCondLst>
                              <p:cond delay="8500"/>
                            </p:stCondLst>
                            <p:childTnLst>
                              <p:par>
                                <p:cTn id="155" presetID="2" presetClass="entr" presetSubtype="4" fill="hold" grpId="0" nodeType="afterEffect">
                                  <p:stCondLst>
                                    <p:cond delay="0"/>
                                  </p:stCondLst>
                                  <p:childTnLst>
                                    <p:set>
                                      <p:cBhvr>
                                        <p:cTn id="156" dur="1" fill="hold">
                                          <p:stCondLst>
                                            <p:cond delay="0"/>
                                          </p:stCondLst>
                                        </p:cTn>
                                        <p:tgtEl>
                                          <p:spTgt spid="11"/>
                                        </p:tgtEl>
                                        <p:attrNameLst>
                                          <p:attrName>style.visibility</p:attrName>
                                        </p:attrNameLst>
                                      </p:cBhvr>
                                      <p:to>
                                        <p:strVal val="visible"/>
                                      </p:to>
                                    </p:set>
                                    <p:anim calcmode="lin" valueType="num">
                                      <p:cBhvr additive="base">
                                        <p:cTn id="157" dur="500" fill="hold"/>
                                        <p:tgtEl>
                                          <p:spTgt spid="11"/>
                                        </p:tgtEl>
                                        <p:attrNameLst>
                                          <p:attrName>ppt_x</p:attrName>
                                        </p:attrNameLst>
                                      </p:cBhvr>
                                      <p:tavLst>
                                        <p:tav tm="0">
                                          <p:val>
                                            <p:strVal val="#ppt_x"/>
                                          </p:val>
                                        </p:tav>
                                        <p:tav tm="100000">
                                          <p:val>
                                            <p:strVal val="#ppt_x"/>
                                          </p:val>
                                        </p:tav>
                                      </p:tavLst>
                                    </p:anim>
                                    <p:anim calcmode="lin" valueType="num">
                                      <p:cBhvr additive="base">
                                        <p:cTn id="158" dur="500" fill="hold"/>
                                        <p:tgtEl>
                                          <p:spTgt spid="11"/>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5"/>
                                        </p:tgtEl>
                                        <p:attrNameLst>
                                          <p:attrName>style.visibility</p:attrName>
                                        </p:attrNameLst>
                                      </p:cBhvr>
                                      <p:to>
                                        <p:strVal val="visible"/>
                                      </p:to>
                                    </p:set>
                                    <p:anim calcmode="lin" valueType="num">
                                      <p:cBhvr additive="base">
                                        <p:cTn id="161" dur="500" fill="hold"/>
                                        <p:tgtEl>
                                          <p:spTgt spid="15"/>
                                        </p:tgtEl>
                                        <p:attrNameLst>
                                          <p:attrName>ppt_x</p:attrName>
                                        </p:attrNameLst>
                                      </p:cBhvr>
                                      <p:tavLst>
                                        <p:tav tm="0">
                                          <p:val>
                                            <p:strVal val="#ppt_x"/>
                                          </p:val>
                                        </p:tav>
                                        <p:tav tm="100000">
                                          <p:val>
                                            <p:strVal val="#ppt_x"/>
                                          </p:val>
                                        </p:tav>
                                      </p:tavLst>
                                    </p:anim>
                                    <p:anim calcmode="lin" valueType="num">
                                      <p:cBhvr additive="base">
                                        <p:cTn id="162" dur="500" fill="hold"/>
                                        <p:tgtEl>
                                          <p:spTgt spid="15"/>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7"/>
                                        </p:tgtEl>
                                        <p:attrNameLst>
                                          <p:attrName>style.visibility</p:attrName>
                                        </p:attrNameLst>
                                      </p:cBhvr>
                                      <p:to>
                                        <p:strVal val="visible"/>
                                      </p:to>
                                    </p:set>
                                    <p:anim calcmode="lin" valueType="num">
                                      <p:cBhvr additive="base">
                                        <p:cTn id="165" dur="500" fill="hold"/>
                                        <p:tgtEl>
                                          <p:spTgt spid="27"/>
                                        </p:tgtEl>
                                        <p:attrNameLst>
                                          <p:attrName>ppt_x</p:attrName>
                                        </p:attrNameLst>
                                      </p:cBhvr>
                                      <p:tavLst>
                                        <p:tav tm="0">
                                          <p:val>
                                            <p:strVal val="#ppt_x"/>
                                          </p:val>
                                        </p:tav>
                                        <p:tav tm="100000">
                                          <p:val>
                                            <p:strVal val="#ppt_x"/>
                                          </p:val>
                                        </p:tav>
                                      </p:tavLst>
                                    </p:anim>
                                    <p:anim calcmode="lin" valueType="num">
                                      <p:cBhvr additive="base">
                                        <p:cTn id="16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13" grpId="0" animBg="1"/>
      <p:bldP spid="14" grpId="0"/>
      <p:bldP spid="15" grpId="0"/>
      <p:bldP spid="16" grpId="0"/>
      <p:bldP spid="17" grpId="0"/>
      <p:bldP spid="18" grpId="0"/>
      <p:bldP spid="19" grpId="0" animBg="1"/>
      <p:bldP spid="20" grpId="0"/>
      <p:bldP spid="21" grpId="0"/>
      <p:bldP spid="22" grpId="0" animBg="1"/>
      <p:bldP spid="23" grpId="0"/>
      <p:bldP spid="24" grpId="0"/>
      <p:bldP spid="25" grpId="0"/>
      <p:bldP spid="26" grpId="0"/>
      <p:bldP spid="27" grpId="0"/>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椭圆 4"/>
          <p:cNvSpPr/>
          <p:nvPr/>
        </p:nvSpPr>
        <p:spPr>
          <a:xfrm>
            <a:off x="1021197" y="3291201"/>
            <a:ext cx="677676" cy="677676"/>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898898" y="507680"/>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椭圆 18"/>
          <p:cNvSpPr/>
          <p:nvPr/>
        </p:nvSpPr>
        <p:spPr>
          <a:xfrm>
            <a:off x="4534785" y="1054817"/>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49298" y="4510926"/>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23"/>
          <p:cNvSpPr txBox="1"/>
          <p:nvPr/>
        </p:nvSpPr>
        <p:spPr>
          <a:xfrm>
            <a:off x="1780194" y="1520013"/>
            <a:ext cx="1742785" cy="523220"/>
          </a:xfrm>
          <a:prstGeom prst="rect">
            <a:avLst/>
          </a:prstGeom>
          <a:noFill/>
          <a:effectLst/>
        </p:spPr>
        <p:txBody>
          <a:bodyPr wrap="none" rtlCol="0">
            <a:spAutoFit/>
          </a:bodyPr>
          <a:lstStyle/>
          <a:p>
            <a:r>
              <a:rPr lang="en-US" altLang="zh-CN" sz="2800" b="1" dirty="0">
                <a:solidFill>
                  <a:srgbClr val="0070C0"/>
                </a:solidFill>
                <a:latin typeface="微软雅黑" panose="020B0503020204020204" pitchFamily="34" charset="-122"/>
                <a:ea typeface="微软雅黑" panose="020B0503020204020204" pitchFamily="34" charset="-122"/>
              </a:rPr>
              <a:t>THANKS</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6156176" y="3476615"/>
            <a:ext cx="2749471" cy="707886"/>
          </a:xfrm>
          <a:prstGeom prst="rect">
            <a:avLst/>
          </a:prstGeom>
          <a:noFill/>
        </p:spPr>
        <p:txBody>
          <a:bodyPr wrap="none" rtlCol="0">
            <a:spAutoFit/>
          </a:bodyPr>
          <a:lstStyle/>
          <a:p>
            <a:r>
              <a:rPr lang="zh-CN" altLang="en-US" sz="4000" b="1" dirty="0">
                <a:solidFill>
                  <a:srgbClr val="0070C0"/>
                </a:solidFill>
                <a:latin typeface="微软雅黑" panose="020B0503020204020204" pitchFamily="34" charset="-122"/>
                <a:ea typeface="微软雅黑" panose="020B0503020204020204" pitchFamily="34" charset="-122"/>
              </a:rPr>
              <a:t>感谢欣赏！</a:t>
            </a:r>
            <a:endParaRPr lang="en-US" altLang="zh-CN" sz="40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2"/>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2"/>
                                        </p:tgtEl>
                                        <p:attrNameLst>
                                          <p:attrName>style.visibility</p:attrName>
                                        </p:attrNameLst>
                                      </p:cBhvr>
                                      <p:to>
                                        <p:strVal val="visible"/>
                                      </p:to>
                                    </p:set>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animEffect transition="in" filter="fade">
                                      <p:cBhvr>
                                        <p:cTn id="11" dur="1000"/>
                                        <p:tgtEl>
                                          <p:spTgt spid="2"/>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2"/>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6"/>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ppt_w</p:attrName>
                                        </p:attrNameLst>
                                      </p:cBhvr>
                                      <p:tavLst>
                                        <p:tav tm="0">
                                          <p:val>
                                            <p:fltVal val="0"/>
                                          </p:val>
                                        </p:tav>
                                        <p:tav tm="100000">
                                          <p:val>
                                            <p:strVal val="#ppt_w"/>
                                          </p:val>
                                        </p:tav>
                                      </p:tavLst>
                                    </p:anim>
                                    <p:anim calcmode="lin" valueType="num">
                                      <p:cBhvr>
                                        <p:cTn id="19" dur="1000" fill="hold"/>
                                        <p:tgtEl>
                                          <p:spTgt spid="6"/>
                                        </p:tgtEl>
                                        <p:attrNameLst>
                                          <p:attrName>ppt_h</p:attrName>
                                        </p:attrNameLst>
                                      </p:cBhvr>
                                      <p:tavLst>
                                        <p:tav tm="0">
                                          <p:val>
                                            <p:fltVal val="0"/>
                                          </p:val>
                                        </p:tav>
                                        <p:tav tm="100000">
                                          <p:val>
                                            <p:strVal val="#ppt_h"/>
                                          </p:val>
                                        </p:tav>
                                      </p:tavLst>
                                    </p:anim>
                                    <p:animEffect transition="in" filter="fade">
                                      <p:cBhvr>
                                        <p:cTn id="20" dur="1000"/>
                                        <p:tgtEl>
                                          <p:spTgt spid="6"/>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6"/>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7"/>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Effect transition="in" filter="fade">
                                      <p:cBhvr>
                                        <p:cTn id="29" dur="1000"/>
                                        <p:tgtEl>
                                          <p:spTgt spid="7"/>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7"/>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Effect transition="in" filter="fade">
                                      <p:cBhvr>
                                        <p:cTn id="38" dur="1000"/>
                                        <p:tgtEl>
                                          <p:spTgt spid="10"/>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10"/>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19"/>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19"/>
                                        </p:tgtEl>
                                        <p:attrNameLst>
                                          <p:attrName>style.visibility</p:attrName>
                                        </p:attrNameLst>
                                      </p:cBhvr>
                                      <p:to>
                                        <p:strVal val="visible"/>
                                      </p:to>
                                    </p:set>
                                    <p:anim calcmode="lin" valueType="num">
                                      <p:cBhvr>
                                        <p:cTn id="45" dur="1000" fill="hold"/>
                                        <p:tgtEl>
                                          <p:spTgt spid="19"/>
                                        </p:tgtEl>
                                        <p:attrNameLst>
                                          <p:attrName>ppt_w</p:attrName>
                                        </p:attrNameLst>
                                      </p:cBhvr>
                                      <p:tavLst>
                                        <p:tav tm="0">
                                          <p:val>
                                            <p:fltVal val="0"/>
                                          </p:val>
                                        </p:tav>
                                        <p:tav tm="100000">
                                          <p:val>
                                            <p:strVal val="#ppt_w"/>
                                          </p:val>
                                        </p:tav>
                                      </p:tavLst>
                                    </p:anim>
                                    <p:anim calcmode="lin" valueType="num">
                                      <p:cBhvr>
                                        <p:cTn id="46" dur="1000" fill="hold"/>
                                        <p:tgtEl>
                                          <p:spTgt spid="19"/>
                                        </p:tgtEl>
                                        <p:attrNameLst>
                                          <p:attrName>ppt_h</p:attrName>
                                        </p:attrNameLst>
                                      </p:cBhvr>
                                      <p:tavLst>
                                        <p:tav tm="0">
                                          <p:val>
                                            <p:fltVal val="0"/>
                                          </p:val>
                                        </p:tav>
                                        <p:tav tm="100000">
                                          <p:val>
                                            <p:strVal val="#ppt_h"/>
                                          </p:val>
                                        </p:tav>
                                      </p:tavLst>
                                    </p:anim>
                                    <p:animEffect transition="in" filter="fade">
                                      <p:cBhvr>
                                        <p:cTn id="47" dur="1000"/>
                                        <p:tgtEl>
                                          <p:spTgt spid="19"/>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19"/>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20"/>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20"/>
                                        </p:tgtEl>
                                        <p:attrNameLst>
                                          <p:attrName>style.visibility</p:attrName>
                                        </p:attrNameLst>
                                      </p:cBhvr>
                                      <p:to>
                                        <p:strVal val="visible"/>
                                      </p:to>
                                    </p:set>
                                    <p:anim calcmode="lin" valueType="num">
                                      <p:cBhvr>
                                        <p:cTn id="54" dur="1000" fill="hold"/>
                                        <p:tgtEl>
                                          <p:spTgt spid="20"/>
                                        </p:tgtEl>
                                        <p:attrNameLst>
                                          <p:attrName>ppt_w</p:attrName>
                                        </p:attrNameLst>
                                      </p:cBhvr>
                                      <p:tavLst>
                                        <p:tav tm="0">
                                          <p:val>
                                            <p:fltVal val="0"/>
                                          </p:val>
                                        </p:tav>
                                        <p:tav tm="100000">
                                          <p:val>
                                            <p:strVal val="#ppt_w"/>
                                          </p:val>
                                        </p:tav>
                                      </p:tavLst>
                                    </p:anim>
                                    <p:anim calcmode="lin" valueType="num">
                                      <p:cBhvr>
                                        <p:cTn id="55" dur="1000" fill="hold"/>
                                        <p:tgtEl>
                                          <p:spTgt spid="20"/>
                                        </p:tgtEl>
                                        <p:attrNameLst>
                                          <p:attrName>ppt_h</p:attrName>
                                        </p:attrNameLst>
                                      </p:cBhvr>
                                      <p:tavLst>
                                        <p:tav tm="0">
                                          <p:val>
                                            <p:fltVal val="0"/>
                                          </p:val>
                                        </p:tav>
                                        <p:tav tm="100000">
                                          <p:val>
                                            <p:strVal val="#ppt_h"/>
                                          </p:val>
                                        </p:tav>
                                      </p:tavLst>
                                    </p:anim>
                                    <p:animEffect transition="in" filter="fade">
                                      <p:cBhvr>
                                        <p:cTn id="56" dur="1000"/>
                                        <p:tgtEl>
                                          <p:spTgt spid="20"/>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20"/>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5"/>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5"/>
                                        </p:tgtEl>
                                        <p:attrNameLst>
                                          <p:attrName>style.visibility</p:attrName>
                                        </p:attrNameLst>
                                      </p:cBhvr>
                                      <p:to>
                                        <p:strVal val="visible"/>
                                      </p:to>
                                    </p:set>
                                    <p:anim calcmode="lin" valueType="num">
                                      <p:cBhvr>
                                        <p:cTn id="63" dur="1000" fill="hold"/>
                                        <p:tgtEl>
                                          <p:spTgt spid="5"/>
                                        </p:tgtEl>
                                        <p:attrNameLst>
                                          <p:attrName>ppt_w</p:attrName>
                                        </p:attrNameLst>
                                      </p:cBhvr>
                                      <p:tavLst>
                                        <p:tav tm="0">
                                          <p:val>
                                            <p:fltVal val="0"/>
                                          </p:val>
                                        </p:tav>
                                        <p:tav tm="100000">
                                          <p:val>
                                            <p:strVal val="#ppt_w"/>
                                          </p:val>
                                        </p:tav>
                                      </p:tavLst>
                                    </p:anim>
                                    <p:anim calcmode="lin" valueType="num">
                                      <p:cBhvr>
                                        <p:cTn id="64" dur="1000" fill="hold"/>
                                        <p:tgtEl>
                                          <p:spTgt spid="5"/>
                                        </p:tgtEl>
                                        <p:attrNameLst>
                                          <p:attrName>ppt_h</p:attrName>
                                        </p:attrNameLst>
                                      </p:cBhvr>
                                      <p:tavLst>
                                        <p:tav tm="0">
                                          <p:val>
                                            <p:fltVal val="0"/>
                                          </p:val>
                                        </p:tav>
                                        <p:tav tm="100000">
                                          <p:val>
                                            <p:strVal val="#ppt_h"/>
                                          </p:val>
                                        </p:tav>
                                      </p:tavLst>
                                    </p:anim>
                                    <p:animEffect transition="in" filter="fade">
                                      <p:cBhvr>
                                        <p:cTn id="65" dur="1000"/>
                                        <p:tgtEl>
                                          <p:spTgt spid="5"/>
                                        </p:tgtEl>
                                      </p:cBhvr>
                                    </p:animEffect>
                                  </p:childTnLst>
                                </p:cTn>
                              </p:par>
                              <p:par>
                                <p:cTn id="66" presetID="64" presetClass="path" presetSubtype="0" fill="hold" grpId="2" nodeType="withEffect">
                                  <p:stCondLst>
                                    <p:cond delay="200"/>
                                  </p:stCondLst>
                                  <p:childTnLst>
                                    <p:animMotion origin="layout" path="M -1.11111E-6 4.44444E-6 L 0.12309 0.575 " pathEditMode="relative" rAng="0" ptsTypes="AA">
                                      <p:cBhvr>
                                        <p:cTn id="67" dur="1000" spd="-100000" fill="hold"/>
                                        <p:tgtEl>
                                          <p:spTgt spid="5"/>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13"/>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13"/>
                                        </p:tgtEl>
                                        <p:attrNameLst>
                                          <p:attrName>style.visibility</p:attrName>
                                        </p:attrNameLst>
                                      </p:cBhvr>
                                      <p:to>
                                        <p:strVal val="visible"/>
                                      </p:to>
                                    </p:set>
                                    <p:anim calcmode="lin" valueType="num">
                                      <p:cBhvr>
                                        <p:cTn id="72" dur="1000" fill="hold"/>
                                        <p:tgtEl>
                                          <p:spTgt spid="13"/>
                                        </p:tgtEl>
                                        <p:attrNameLst>
                                          <p:attrName>ppt_w</p:attrName>
                                        </p:attrNameLst>
                                      </p:cBhvr>
                                      <p:tavLst>
                                        <p:tav tm="0">
                                          <p:val>
                                            <p:fltVal val="0"/>
                                          </p:val>
                                        </p:tav>
                                        <p:tav tm="100000">
                                          <p:val>
                                            <p:strVal val="#ppt_w"/>
                                          </p:val>
                                        </p:tav>
                                      </p:tavLst>
                                    </p:anim>
                                    <p:anim calcmode="lin" valueType="num">
                                      <p:cBhvr>
                                        <p:cTn id="73" dur="1000" fill="hold"/>
                                        <p:tgtEl>
                                          <p:spTgt spid="13"/>
                                        </p:tgtEl>
                                        <p:attrNameLst>
                                          <p:attrName>ppt_h</p:attrName>
                                        </p:attrNameLst>
                                      </p:cBhvr>
                                      <p:tavLst>
                                        <p:tav tm="0">
                                          <p:val>
                                            <p:fltVal val="0"/>
                                          </p:val>
                                        </p:tav>
                                        <p:tav tm="100000">
                                          <p:val>
                                            <p:strVal val="#ppt_h"/>
                                          </p:val>
                                        </p:tav>
                                      </p:tavLst>
                                    </p:anim>
                                    <p:animEffect transition="in" filter="fade">
                                      <p:cBhvr>
                                        <p:cTn id="74" dur="1000"/>
                                        <p:tgtEl>
                                          <p:spTgt spid="13"/>
                                        </p:tgtEl>
                                      </p:cBhvr>
                                    </p:animEffect>
                                  </p:childTnLst>
                                </p:cTn>
                              </p:par>
                              <p:par>
                                <p:cTn id="75" presetID="64" presetClass="path" presetSubtype="0" fill="hold" nodeType="withEffect">
                                  <p:stCondLst>
                                    <p:cond delay="400"/>
                                  </p:stCondLst>
                                  <p:childTnLst>
                                    <p:animMotion origin="layout" path="M 1.38889E-6 3.41057E-6 L -0.71736 -0.40563 " pathEditMode="relative" rAng="0" ptsTypes="AA">
                                      <p:cBhvr>
                                        <p:cTn id="76" dur="1000" spd="-100000" fill="hold"/>
                                        <p:tgtEl>
                                          <p:spTgt spid="13"/>
                                        </p:tgtEl>
                                        <p:attrNameLst>
                                          <p:attrName>ppt_x</p:attrName>
                                          <p:attrName>ppt_y</p:attrName>
                                        </p:attrNameLst>
                                      </p:cBhvr>
                                      <p:rCtr x="-35868" y="-20297"/>
                                    </p:animMotion>
                                  </p:childTnLst>
                                </p:cTn>
                              </p:par>
                              <p:par>
                                <p:cTn id="77" presetID="1" presetClass="entr" presetSubtype="0" fill="hold" nodeType="withEffect">
                                  <p:stCondLst>
                                    <p:cond delay="300"/>
                                  </p:stCondLst>
                                  <p:childTnLst>
                                    <p:set>
                                      <p:cBhvr>
                                        <p:cTn id="78" dur="1" fill="hold">
                                          <p:stCondLst>
                                            <p:cond delay="0"/>
                                          </p:stCondLst>
                                        </p:cTn>
                                        <p:tgtEl>
                                          <p:spTgt spid="16"/>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16"/>
                                        </p:tgtEl>
                                        <p:attrNameLst>
                                          <p:attrName>style.visibility</p:attrName>
                                        </p:attrNameLst>
                                      </p:cBhvr>
                                      <p:to>
                                        <p:strVal val="visible"/>
                                      </p:to>
                                    </p:set>
                                    <p:anim calcmode="lin" valueType="num">
                                      <p:cBhvr>
                                        <p:cTn id="81" dur="1000" fill="hold"/>
                                        <p:tgtEl>
                                          <p:spTgt spid="16"/>
                                        </p:tgtEl>
                                        <p:attrNameLst>
                                          <p:attrName>ppt_w</p:attrName>
                                        </p:attrNameLst>
                                      </p:cBhvr>
                                      <p:tavLst>
                                        <p:tav tm="0">
                                          <p:val>
                                            <p:fltVal val="0"/>
                                          </p:val>
                                        </p:tav>
                                        <p:tav tm="100000">
                                          <p:val>
                                            <p:strVal val="#ppt_w"/>
                                          </p:val>
                                        </p:tav>
                                      </p:tavLst>
                                    </p:anim>
                                    <p:anim calcmode="lin" valueType="num">
                                      <p:cBhvr>
                                        <p:cTn id="82" dur="1000" fill="hold"/>
                                        <p:tgtEl>
                                          <p:spTgt spid="16"/>
                                        </p:tgtEl>
                                        <p:attrNameLst>
                                          <p:attrName>ppt_h</p:attrName>
                                        </p:attrNameLst>
                                      </p:cBhvr>
                                      <p:tavLst>
                                        <p:tav tm="0">
                                          <p:val>
                                            <p:fltVal val="0"/>
                                          </p:val>
                                        </p:tav>
                                        <p:tav tm="100000">
                                          <p:val>
                                            <p:strVal val="#ppt_h"/>
                                          </p:val>
                                        </p:tav>
                                      </p:tavLst>
                                    </p:anim>
                                    <p:animEffect transition="in" filter="fade">
                                      <p:cBhvr>
                                        <p:cTn id="83" dur="1000"/>
                                        <p:tgtEl>
                                          <p:spTgt spid="16"/>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16"/>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21"/>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21"/>
                                        </p:tgtEl>
                                        <p:attrNameLst>
                                          <p:attrName>style.visibility</p:attrName>
                                        </p:attrNameLst>
                                      </p:cBhvr>
                                      <p:to>
                                        <p:strVal val="visible"/>
                                      </p:to>
                                    </p:set>
                                    <p:anim calcmode="lin" valueType="num">
                                      <p:cBhvr>
                                        <p:cTn id="90" dur="1000" fill="hold"/>
                                        <p:tgtEl>
                                          <p:spTgt spid="21"/>
                                        </p:tgtEl>
                                        <p:attrNameLst>
                                          <p:attrName>ppt_w</p:attrName>
                                        </p:attrNameLst>
                                      </p:cBhvr>
                                      <p:tavLst>
                                        <p:tav tm="0">
                                          <p:val>
                                            <p:fltVal val="0"/>
                                          </p:val>
                                        </p:tav>
                                        <p:tav tm="100000">
                                          <p:val>
                                            <p:strVal val="#ppt_w"/>
                                          </p:val>
                                        </p:tav>
                                      </p:tavLst>
                                    </p:anim>
                                    <p:anim calcmode="lin" valueType="num">
                                      <p:cBhvr>
                                        <p:cTn id="91" dur="1000" fill="hold"/>
                                        <p:tgtEl>
                                          <p:spTgt spid="21"/>
                                        </p:tgtEl>
                                        <p:attrNameLst>
                                          <p:attrName>ppt_h</p:attrName>
                                        </p:attrNameLst>
                                      </p:cBhvr>
                                      <p:tavLst>
                                        <p:tav tm="0">
                                          <p:val>
                                            <p:fltVal val="0"/>
                                          </p:val>
                                        </p:tav>
                                        <p:tav tm="100000">
                                          <p:val>
                                            <p:strVal val="#ppt_h"/>
                                          </p:val>
                                        </p:tav>
                                      </p:tavLst>
                                    </p:anim>
                                    <p:animEffect transition="in" filter="fade">
                                      <p:cBhvr>
                                        <p:cTn id="92" dur="1000"/>
                                        <p:tgtEl>
                                          <p:spTgt spid="21"/>
                                        </p:tgtEl>
                                      </p:cBhvr>
                                    </p:animEffect>
                                  </p:childTnLst>
                                </p:cTn>
                              </p:par>
                              <p:par>
                                <p:cTn id="93" presetID="64" presetClass="path" presetSubtype="0" fill="hold" nodeType="withEffect">
                                  <p:stCondLst>
                                    <p:cond delay="200"/>
                                  </p:stCondLst>
                                  <p:childTnLst>
                                    <p:animMotion origin="layout" path="M 3.05556E-6 3.44146E-6 L -0.64115 -0.94965 " pathEditMode="relative" rAng="0" ptsTypes="AA">
                                      <p:cBhvr>
                                        <p:cTn id="94" dur="1000" spd="-100000" fill="hold"/>
                                        <p:tgtEl>
                                          <p:spTgt spid="21"/>
                                        </p:tgtEl>
                                        <p:attrNameLst>
                                          <p:attrName>ppt_x</p:attrName>
                                          <p:attrName>ppt_y</p:attrName>
                                        </p:attrNameLst>
                                      </p:cBhvr>
                                      <p:rCtr x="-32066" y="-47482"/>
                                    </p:animMotion>
                                  </p:childTnLst>
                                </p:cTn>
                              </p:par>
                            </p:childTnLst>
                          </p:cTn>
                        </p:par>
                        <p:par>
                          <p:cTn id="95" fill="hold">
                            <p:stCondLst>
                              <p:cond delay="400"/>
                            </p:stCondLst>
                            <p:childTnLst>
                              <p:par>
                                <p:cTn id="96" presetID="10" presetClass="entr" presetSubtype="0" fill="hold" grpId="0" nodeType="afterEffect">
                                  <p:stCondLst>
                                    <p:cond delay="0"/>
                                  </p:stCondLst>
                                  <p:iterate type="lt">
                                    <p:tmPct val="0"/>
                                  </p:iterate>
                                  <p:childTnLst>
                                    <p:set>
                                      <p:cBhvr>
                                        <p:cTn id="97" dur="1" fill="hold">
                                          <p:stCondLst>
                                            <p:cond delay="0"/>
                                          </p:stCondLst>
                                        </p:cTn>
                                        <p:tgtEl>
                                          <p:spTgt spid="24"/>
                                        </p:tgtEl>
                                        <p:attrNameLst>
                                          <p:attrName>style.visibility</p:attrName>
                                        </p:attrNameLst>
                                      </p:cBhvr>
                                      <p:to>
                                        <p:strVal val="visible"/>
                                      </p:to>
                                    </p:set>
                                    <p:animEffect transition="in" filter="fade">
                                      <p:cBhvr>
                                        <p:cTn id="98" dur="500"/>
                                        <p:tgtEl>
                                          <p:spTgt spid="24"/>
                                        </p:tgtEl>
                                      </p:cBhvr>
                                    </p:animEffect>
                                  </p:childTnLst>
                                </p:cTn>
                              </p:par>
                            </p:childTnLst>
                          </p:cTn>
                        </p:par>
                        <p:par>
                          <p:cTn id="99" fill="hold">
                            <p:stCondLst>
                              <p:cond delay="1899"/>
                            </p:stCondLst>
                            <p:childTnLst>
                              <p:par>
                                <p:cTn id="100" presetID="34" presetClass="emph" presetSubtype="0" fill="hold" grpId="1" nodeType="afterEffect">
                                  <p:stCondLst>
                                    <p:cond delay="0"/>
                                  </p:stCondLst>
                                  <p:iterate type="lt">
                                    <p:tmPct val="10000"/>
                                  </p:iterate>
                                  <p:childTnLst>
                                    <p:animMotion origin="layout" path="M 0.0 0.0 L 0.0 -0.07213" pathEditMode="relative" ptsTypes="">
                                      <p:cBhvr>
                                        <p:cTn id="101" dur="250" accel="50000" decel="50000" autoRev="1" fill="hold">
                                          <p:stCondLst>
                                            <p:cond delay="0"/>
                                          </p:stCondLst>
                                        </p:cTn>
                                        <p:tgtEl>
                                          <p:spTgt spid="24"/>
                                        </p:tgtEl>
                                        <p:attrNameLst>
                                          <p:attrName>ppt_x</p:attrName>
                                          <p:attrName>ppt_y</p:attrName>
                                        </p:attrNameLst>
                                      </p:cBhvr>
                                    </p:animMotion>
                                    <p:animRot by="1500000">
                                      <p:cBhvr>
                                        <p:cTn id="102" dur="125" fill="hold">
                                          <p:stCondLst>
                                            <p:cond delay="0"/>
                                          </p:stCondLst>
                                        </p:cTn>
                                        <p:tgtEl>
                                          <p:spTgt spid="24"/>
                                        </p:tgtEl>
                                        <p:attrNameLst>
                                          <p:attrName>r</p:attrName>
                                        </p:attrNameLst>
                                      </p:cBhvr>
                                    </p:animRot>
                                    <p:animRot by="-1500000">
                                      <p:cBhvr>
                                        <p:cTn id="103" dur="125" fill="hold">
                                          <p:stCondLst>
                                            <p:cond delay="125"/>
                                          </p:stCondLst>
                                        </p:cTn>
                                        <p:tgtEl>
                                          <p:spTgt spid="24"/>
                                        </p:tgtEl>
                                        <p:attrNameLst>
                                          <p:attrName>r</p:attrName>
                                        </p:attrNameLst>
                                      </p:cBhvr>
                                    </p:animRot>
                                    <p:animRot by="-1500000">
                                      <p:cBhvr>
                                        <p:cTn id="104" dur="125" fill="hold">
                                          <p:stCondLst>
                                            <p:cond delay="250"/>
                                          </p:stCondLst>
                                        </p:cTn>
                                        <p:tgtEl>
                                          <p:spTgt spid="24"/>
                                        </p:tgtEl>
                                        <p:attrNameLst>
                                          <p:attrName>r</p:attrName>
                                        </p:attrNameLst>
                                      </p:cBhvr>
                                    </p:animRot>
                                    <p:animRot by="1500000">
                                      <p:cBhvr>
                                        <p:cTn id="105" dur="125" fill="hold">
                                          <p:stCondLst>
                                            <p:cond delay="375"/>
                                          </p:stCondLst>
                                        </p:cTn>
                                        <p:tgtEl>
                                          <p:spTgt spid="24"/>
                                        </p:tgtEl>
                                        <p:attrNameLst>
                                          <p:attrName>r</p:attrName>
                                        </p:attrNameLst>
                                      </p:cBhvr>
                                    </p:animRot>
                                  </p:childTnLst>
                                </p:cTn>
                              </p:par>
                            </p:childTnLst>
                          </p:cTn>
                        </p:par>
                        <p:par>
                          <p:cTn id="106" fill="hold">
                            <p:stCondLst>
                              <p:cond delay="2650"/>
                            </p:stCondLst>
                            <p:childTnLst>
                              <p:par>
                                <p:cTn id="107" presetID="42" presetClass="entr" presetSubtype="0" fill="hold" grpId="0" nodeType="after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fade">
                                      <p:cBhvr>
                                        <p:cTn id="109" dur="3000"/>
                                        <p:tgtEl>
                                          <p:spTgt spid="25"/>
                                        </p:tgtEl>
                                      </p:cBhvr>
                                    </p:animEffect>
                                    <p:anim calcmode="lin" valueType="num">
                                      <p:cBhvr>
                                        <p:cTn id="110" dur="3000" fill="hold"/>
                                        <p:tgtEl>
                                          <p:spTgt spid="25"/>
                                        </p:tgtEl>
                                        <p:attrNameLst>
                                          <p:attrName>ppt_x</p:attrName>
                                        </p:attrNameLst>
                                      </p:cBhvr>
                                      <p:tavLst>
                                        <p:tav tm="0">
                                          <p:val>
                                            <p:strVal val="#ppt_x"/>
                                          </p:val>
                                        </p:tav>
                                        <p:tav tm="100000">
                                          <p:val>
                                            <p:strVal val="#ppt_x"/>
                                          </p:val>
                                        </p:tav>
                                      </p:tavLst>
                                    </p:anim>
                                    <p:anim calcmode="lin" valueType="num">
                                      <p:cBhvr>
                                        <p:cTn id="111" dur="3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19" grpId="0" animBg="1"/>
      <p:bldP spid="19" grpId="1" animBg="1"/>
      <p:bldP spid="19" grpId="2" animBg="1"/>
      <p:bldP spid="20" grpId="0" animBg="1"/>
      <p:bldP spid="20" grpId="1" animBg="1"/>
      <p:bldP spid="20" grpId="2" animBg="1"/>
      <p:bldP spid="24" grpId="0"/>
      <p:bldP spid="24" grpId="1"/>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年 度 工 作 概 述</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Oval 6"/>
          <p:cNvSpPr>
            <a:spLocks noChangeArrowheads="1"/>
          </p:cNvSpPr>
          <p:nvPr/>
        </p:nvSpPr>
        <p:spPr bwMode="auto">
          <a:xfrm>
            <a:off x="2277847" y="1096043"/>
            <a:ext cx="3767556" cy="3769837"/>
          </a:xfrm>
          <a:prstGeom prst="ellipse">
            <a:avLst/>
          </a:prstGeom>
          <a:noFill/>
          <a:ln w="9">
            <a:solidFill>
              <a:schemeClr val="tx1"/>
            </a:solidFill>
            <a:prstDash val="dash"/>
            <a:round/>
          </a:ln>
          <a:extLst>
            <a:ext uri="{909E8E84-426E-40DD-AFC4-6F175D3DCCD1}">
              <a14:hiddenFill xmlns:a14="http://schemas.microsoft.com/office/drawing/2010/main">
                <a:solidFill>
                  <a:srgbClr val="FFFFFF"/>
                </a:solidFill>
              </a14:hiddenFill>
            </a:ext>
          </a:extLst>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b="1">
              <a:solidFill>
                <a:schemeClr val="tx1"/>
              </a:solidFill>
              <a:ea typeface="宋体" panose="02010600030101010101" pitchFamily="2" charset="-122"/>
            </a:endParaRPr>
          </a:p>
        </p:txBody>
      </p:sp>
      <p:sp>
        <p:nvSpPr>
          <p:cNvPr id="4" name="Oval 10"/>
          <p:cNvSpPr>
            <a:spLocks noChangeArrowheads="1"/>
          </p:cNvSpPr>
          <p:nvPr/>
        </p:nvSpPr>
        <p:spPr bwMode="auto">
          <a:xfrm>
            <a:off x="5101728" y="1267454"/>
            <a:ext cx="439112" cy="439239"/>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dirty="0">
                <a:solidFill>
                  <a:schemeClr val="bg1"/>
                </a:solidFill>
                <a:latin typeface="微软雅黑" panose="020B0503020204020204" pitchFamily="34" charset="-122"/>
              </a:rPr>
              <a:t>1</a:t>
            </a:r>
            <a:endParaRPr lang="zh-CN" altLang="en-US" sz="1800" b="1" dirty="0">
              <a:solidFill>
                <a:schemeClr val="bg1"/>
              </a:solidFill>
              <a:latin typeface="微软雅黑" panose="020B0503020204020204" pitchFamily="34" charset="-122"/>
            </a:endParaRPr>
          </a:p>
        </p:txBody>
      </p:sp>
      <p:sp>
        <p:nvSpPr>
          <p:cNvPr id="5" name="Oval 11"/>
          <p:cNvSpPr>
            <a:spLocks noChangeArrowheads="1"/>
          </p:cNvSpPr>
          <p:nvPr/>
        </p:nvSpPr>
        <p:spPr bwMode="auto">
          <a:xfrm>
            <a:off x="5101728" y="4255230"/>
            <a:ext cx="439112" cy="439239"/>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bg1"/>
                </a:solidFill>
                <a:latin typeface="微软雅黑" panose="020B0503020204020204" pitchFamily="34" charset="-122"/>
              </a:rPr>
              <a:t>5</a:t>
            </a:r>
            <a:endParaRPr lang="zh-CN" altLang="en-US" sz="1800" b="1">
              <a:solidFill>
                <a:schemeClr val="bg1"/>
              </a:solidFill>
              <a:latin typeface="微软雅黑" panose="020B0503020204020204" pitchFamily="34" charset="-122"/>
            </a:endParaRPr>
          </a:p>
        </p:txBody>
      </p:sp>
      <p:sp>
        <p:nvSpPr>
          <p:cNvPr id="6" name="Oval 12"/>
          <p:cNvSpPr>
            <a:spLocks noChangeArrowheads="1"/>
          </p:cNvSpPr>
          <p:nvPr/>
        </p:nvSpPr>
        <p:spPr bwMode="auto">
          <a:xfrm>
            <a:off x="5630091" y="3561257"/>
            <a:ext cx="440302" cy="439239"/>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dirty="0">
                <a:solidFill>
                  <a:schemeClr val="bg1"/>
                </a:solidFill>
                <a:latin typeface="微软雅黑" panose="020B0503020204020204" pitchFamily="34" charset="-122"/>
              </a:rPr>
              <a:t>4</a:t>
            </a:r>
            <a:endParaRPr lang="zh-CN" altLang="en-US" sz="1800" b="1" dirty="0">
              <a:solidFill>
                <a:schemeClr val="bg1"/>
              </a:solidFill>
              <a:latin typeface="微软雅黑" panose="020B0503020204020204" pitchFamily="34" charset="-122"/>
            </a:endParaRPr>
          </a:p>
        </p:txBody>
      </p:sp>
      <p:sp>
        <p:nvSpPr>
          <p:cNvPr id="7" name="Oval 13"/>
          <p:cNvSpPr>
            <a:spLocks noChangeArrowheads="1"/>
          </p:cNvSpPr>
          <p:nvPr/>
        </p:nvSpPr>
        <p:spPr bwMode="auto">
          <a:xfrm>
            <a:off x="5630091" y="1961428"/>
            <a:ext cx="440302" cy="439239"/>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dirty="0">
                <a:solidFill>
                  <a:schemeClr val="bg1"/>
                </a:solidFill>
                <a:latin typeface="微软雅黑" panose="020B0503020204020204" pitchFamily="34" charset="-122"/>
              </a:rPr>
              <a:t>2</a:t>
            </a:r>
            <a:endParaRPr lang="zh-CN" altLang="en-US" sz="1800" b="1" dirty="0">
              <a:solidFill>
                <a:schemeClr val="bg1"/>
              </a:solidFill>
              <a:latin typeface="微软雅黑" panose="020B0503020204020204" pitchFamily="34" charset="-122"/>
            </a:endParaRPr>
          </a:p>
        </p:txBody>
      </p:sp>
      <p:sp>
        <p:nvSpPr>
          <p:cNvPr id="8" name="Oval 14"/>
          <p:cNvSpPr>
            <a:spLocks noChangeArrowheads="1"/>
          </p:cNvSpPr>
          <p:nvPr/>
        </p:nvSpPr>
        <p:spPr bwMode="auto">
          <a:xfrm>
            <a:off x="5801452" y="2761342"/>
            <a:ext cx="439112" cy="439239"/>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bg1"/>
                </a:solidFill>
                <a:latin typeface="微软雅黑" panose="020B0503020204020204" pitchFamily="34" charset="-122"/>
              </a:rPr>
              <a:t>3</a:t>
            </a:r>
            <a:endParaRPr lang="zh-CN" altLang="en-US" sz="1800" b="1">
              <a:solidFill>
                <a:schemeClr val="bg1"/>
              </a:solidFill>
              <a:latin typeface="微软雅黑" panose="020B0503020204020204" pitchFamily="34" charset="-122"/>
            </a:endParaRPr>
          </a:p>
        </p:txBody>
      </p:sp>
      <p:sp>
        <p:nvSpPr>
          <p:cNvPr id="9" name="TextBox 19"/>
          <p:cNvSpPr txBox="1">
            <a:spLocks noChangeArrowheads="1"/>
          </p:cNvSpPr>
          <p:nvPr/>
        </p:nvSpPr>
        <p:spPr bwMode="auto">
          <a:xfrm>
            <a:off x="5801451" y="1234230"/>
            <a:ext cx="2709642" cy="438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b="1" dirty="0">
                <a:solidFill>
                  <a:schemeClr val="tx1"/>
                </a:solidFill>
                <a:latin typeface="微软雅黑" panose="020B0503020204020204" pitchFamily="34" charset="-122"/>
              </a:rPr>
              <a:t>这里可以添加主要内容这里可以添加主要内容</a:t>
            </a:r>
            <a:endParaRPr lang="zh-CN" altLang="en-US" sz="1200" b="1" dirty="0">
              <a:solidFill>
                <a:schemeClr val="tx1"/>
              </a:solidFill>
              <a:latin typeface="微软雅黑" panose="020B0503020204020204" pitchFamily="34" charset="-122"/>
            </a:endParaRPr>
          </a:p>
        </p:txBody>
      </p:sp>
      <p:sp>
        <p:nvSpPr>
          <p:cNvPr id="10" name="TextBox 20"/>
          <p:cNvSpPr txBox="1">
            <a:spLocks noChangeArrowheads="1"/>
          </p:cNvSpPr>
          <p:nvPr/>
        </p:nvSpPr>
        <p:spPr bwMode="auto">
          <a:xfrm>
            <a:off x="6179873" y="1995686"/>
            <a:ext cx="2710832" cy="438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b="1" dirty="0">
                <a:solidFill>
                  <a:schemeClr val="tx1"/>
                </a:solidFill>
                <a:latin typeface="微软雅黑" panose="020B0503020204020204" pitchFamily="34" charset="-122"/>
              </a:rPr>
              <a:t>这里可以添加主要内容这里可以添加主要内容</a:t>
            </a:r>
            <a:endParaRPr lang="zh-CN" altLang="en-US" sz="1200" b="1" dirty="0">
              <a:solidFill>
                <a:schemeClr val="tx1"/>
              </a:solidFill>
              <a:latin typeface="微软雅黑" panose="020B0503020204020204" pitchFamily="34" charset="-122"/>
            </a:endParaRPr>
          </a:p>
        </p:txBody>
      </p:sp>
      <p:sp>
        <p:nvSpPr>
          <p:cNvPr id="11" name="TextBox 21"/>
          <p:cNvSpPr txBox="1">
            <a:spLocks noChangeArrowheads="1"/>
          </p:cNvSpPr>
          <p:nvPr/>
        </p:nvSpPr>
        <p:spPr bwMode="auto">
          <a:xfrm>
            <a:off x="6313154" y="2787774"/>
            <a:ext cx="2709642" cy="438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b="1" dirty="0">
                <a:solidFill>
                  <a:schemeClr val="tx1"/>
                </a:solidFill>
                <a:latin typeface="微软雅黑" panose="020B0503020204020204" pitchFamily="34" charset="-122"/>
              </a:rPr>
              <a:t>这里可以添加主要内容这里可以添加主要内容</a:t>
            </a:r>
            <a:endParaRPr lang="zh-CN" altLang="en-US" sz="1200" b="1" dirty="0">
              <a:solidFill>
                <a:schemeClr val="tx1"/>
              </a:solidFill>
              <a:latin typeface="微软雅黑" panose="020B0503020204020204" pitchFamily="34" charset="-122"/>
            </a:endParaRPr>
          </a:p>
        </p:txBody>
      </p:sp>
      <p:sp>
        <p:nvSpPr>
          <p:cNvPr id="12" name="TextBox 22"/>
          <p:cNvSpPr txBox="1">
            <a:spLocks noChangeArrowheads="1"/>
          </p:cNvSpPr>
          <p:nvPr/>
        </p:nvSpPr>
        <p:spPr bwMode="auto">
          <a:xfrm>
            <a:off x="6119184" y="3651870"/>
            <a:ext cx="2709641" cy="438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b="1" dirty="0">
                <a:solidFill>
                  <a:schemeClr val="tx1"/>
                </a:solidFill>
                <a:latin typeface="微软雅黑" panose="020B0503020204020204" pitchFamily="34" charset="-122"/>
              </a:rPr>
              <a:t>这里可以添加主要内容这里可以添加主要内容</a:t>
            </a:r>
            <a:endParaRPr lang="zh-CN" altLang="en-US" sz="1200" b="1" dirty="0">
              <a:solidFill>
                <a:schemeClr val="tx1"/>
              </a:solidFill>
              <a:latin typeface="微软雅黑" panose="020B0503020204020204" pitchFamily="34" charset="-122"/>
            </a:endParaRPr>
          </a:p>
        </p:txBody>
      </p:sp>
      <p:sp>
        <p:nvSpPr>
          <p:cNvPr id="13" name="TextBox 23"/>
          <p:cNvSpPr txBox="1">
            <a:spLocks noChangeArrowheads="1"/>
          </p:cNvSpPr>
          <p:nvPr/>
        </p:nvSpPr>
        <p:spPr bwMode="auto">
          <a:xfrm>
            <a:off x="5750282" y="4357748"/>
            <a:ext cx="2709641" cy="438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b="1">
                <a:solidFill>
                  <a:schemeClr val="tx1"/>
                </a:solidFill>
                <a:latin typeface="微软雅黑" panose="020B0503020204020204" pitchFamily="34" charset="-122"/>
              </a:rPr>
              <a:t>这里可以添加主要内容这里可以添加主要内容</a:t>
            </a:r>
            <a:endParaRPr lang="zh-CN" altLang="en-US" sz="1200" b="1">
              <a:solidFill>
                <a:schemeClr val="tx1"/>
              </a:solidFill>
              <a:latin typeface="微软雅黑" panose="020B0503020204020204" pitchFamily="34" charset="-122"/>
            </a:endParaRPr>
          </a:p>
        </p:txBody>
      </p:sp>
      <p:sp>
        <p:nvSpPr>
          <p:cNvPr id="14" name="Oval 7"/>
          <p:cNvSpPr>
            <a:spLocks noChangeArrowheads="1"/>
          </p:cNvSpPr>
          <p:nvPr/>
        </p:nvSpPr>
        <p:spPr bwMode="auto">
          <a:xfrm>
            <a:off x="2195736" y="1300783"/>
            <a:ext cx="3337965" cy="3336550"/>
          </a:xfrm>
          <a:prstGeom prst="ellipse">
            <a:avLst/>
          </a:prstGeom>
          <a:gradFill>
            <a:gsLst>
              <a:gs pos="0">
                <a:schemeClr val="bg1"/>
              </a:gs>
              <a:gs pos="50000">
                <a:schemeClr val="bg1"/>
              </a:gs>
              <a:gs pos="100000">
                <a:schemeClr val="bg1">
                  <a:lumMod val="85000"/>
                </a:schemeClr>
              </a:gs>
            </a:gsLst>
            <a:lin ang="0" scaled="0"/>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b="1">
              <a:solidFill>
                <a:schemeClr val="tx1"/>
              </a:solidFill>
              <a:ea typeface="宋体" panose="02010600030101010101" pitchFamily="2" charset="-122"/>
            </a:endParaRPr>
          </a:p>
        </p:txBody>
      </p:sp>
      <p:sp>
        <p:nvSpPr>
          <p:cNvPr id="15" name="Oval 8"/>
          <p:cNvSpPr>
            <a:spLocks noChangeArrowheads="1"/>
          </p:cNvSpPr>
          <p:nvPr/>
        </p:nvSpPr>
        <p:spPr bwMode="auto">
          <a:xfrm>
            <a:off x="2424217" y="1528141"/>
            <a:ext cx="2881003" cy="2881835"/>
          </a:xfrm>
          <a:prstGeom prst="ellipse">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b="1">
              <a:solidFill>
                <a:schemeClr val="tx1"/>
              </a:solidFill>
              <a:ea typeface="宋体" panose="02010600030101010101" pitchFamily="2" charset="-122"/>
            </a:endParaRPr>
          </a:p>
        </p:txBody>
      </p:sp>
      <p:sp>
        <p:nvSpPr>
          <p:cNvPr id="16" name="Oval 9"/>
          <p:cNvSpPr>
            <a:spLocks noChangeArrowheads="1"/>
          </p:cNvSpPr>
          <p:nvPr/>
        </p:nvSpPr>
        <p:spPr bwMode="auto">
          <a:xfrm>
            <a:off x="2268326" y="3570780"/>
            <a:ext cx="813964" cy="814199"/>
          </a:xfrm>
          <a:prstGeom prst="ellipse">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b="1">
              <a:solidFill>
                <a:schemeClr val="tx1"/>
              </a:solidFill>
              <a:ea typeface="宋体" panose="02010600030101010101" pitchFamily="2" charset="-122"/>
            </a:endParaRPr>
          </a:p>
        </p:txBody>
      </p:sp>
      <p:sp>
        <p:nvSpPr>
          <p:cNvPr id="17" name="TextBox 18"/>
          <p:cNvSpPr txBox="1">
            <a:spLocks noChangeArrowheads="1"/>
          </p:cNvSpPr>
          <p:nvPr/>
        </p:nvSpPr>
        <p:spPr bwMode="auto">
          <a:xfrm>
            <a:off x="2384947" y="3708861"/>
            <a:ext cx="580723" cy="56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solidFill>
                  <a:schemeClr val="bg1"/>
                </a:solidFill>
                <a:latin typeface="微软雅黑" panose="020B0503020204020204" pitchFamily="34" charset="-122"/>
              </a:rPr>
              <a:t>工作概述</a:t>
            </a:r>
            <a:endParaRPr lang="en-US" altLang="zh-CN" sz="1600" b="1" dirty="0">
              <a:solidFill>
                <a:schemeClr val="bg1"/>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1000"/>
                                        <p:tgtEl>
                                          <p:spTgt spid="14"/>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500"/>
                            </p:stCondLst>
                            <p:childTnLst>
                              <p:par>
                                <p:cTn id="18" presetID="52"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Scale>
                                      <p:cBhvr>
                                        <p:cTn id="20"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1" dur="1000" decel="50000" fill="hold">
                                          <p:stCondLst>
                                            <p:cond delay="0"/>
                                          </p:stCondLst>
                                        </p:cTn>
                                        <p:tgtEl>
                                          <p:spTgt spid="16"/>
                                        </p:tgtEl>
                                        <p:attrNameLst>
                                          <p:attrName>ppt_x</p:attrName>
                                          <p:attrName>ppt_y</p:attrName>
                                        </p:attrNameLst>
                                      </p:cBhvr>
                                      <p:rCtr x="0" y="0"/>
                                    </p:animMotion>
                                    <p:animEffect transition="in" filter="fade">
                                      <p:cBhvr>
                                        <p:cTn id="22" dur="1000"/>
                                        <p:tgtEl>
                                          <p:spTgt spid="16"/>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Scale>
                                      <p:cBhvr>
                                        <p:cTn id="25"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17"/>
                                        </p:tgtEl>
                                        <p:attrNameLst>
                                          <p:attrName>ppt_x</p:attrName>
                                          <p:attrName>ppt_y</p:attrName>
                                        </p:attrNameLst>
                                      </p:cBhvr>
                                      <p:rCtr x="0" y="0"/>
                                    </p:animMotion>
                                    <p:animEffect transition="in" filter="fade">
                                      <p:cBhvr>
                                        <p:cTn id="27" dur="1000"/>
                                        <p:tgtEl>
                                          <p:spTgt spid="17"/>
                                        </p:tgtEl>
                                      </p:cBhvr>
                                    </p:animEffect>
                                  </p:childTnLst>
                                </p:cTn>
                              </p:par>
                            </p:childTnLst>
                          </p:cTn>
                        </p:par>
                        <p:par>
                          <p:cTn id="28" fill="hold">
                            <p:stCondLst>
                              <p:cond delay="2500"/>
                            </p:stCondLst>
                            <p:childTnLst>
                              <p:par>
                                <p:cTn id="29" presetID="1"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35" presetClass="path" presetSubtype="0" accel="50000" decel="50000" fill="hold" grpId="1" nodeType="withEffect">
                                  <p:stCondLst>
                                    <p:cond delay="0"/>
                                  </p:stCondLst>
                                  <p:childTnLst>
                                    <p:animMotion origin="layout" path="M 2.29608E-6 1.11111E-6 L -0.17354 0.29051 " pathEditMode="relative" rAng="0" ptsTypes="AA">
                                      <p:cBhvr>
                                        <p:cTn id="40" dur="500" spd="-99900" fill="hold"/>
                                        <p:tgtEl>
                                          <p:spTgt spid="4"/>
                                        </p:tgtEl>
                                        <p:attrNameLst>
                                          <p:attrName>ppt_x</p:attrName>
                                          <p:attrName>ppt_y</p:attrName>
                                        </p:attrNameLst>
                                      </p:cBhvr>
                                      <p:rCtr x="-8600" y="14500"/>
                                    </p:animMotion>
                                  </p:childTnLst>
                                </p:cTn>
                              </p:par>
                              <p:par>
                                <p:cTn id="41" presetID="35" presetClass="path" presetSubtype="0" accel="50000" decel="50000" fill="hold" grpId="1" nodeType="withEffect">
                                  <p:stCondLst>
                                    <p:cond delay="0"/>
                                  </p:stCondLst>
                                  <p:childTnLst>
                                    <p:animMotion origin="layout" path="M 2.35202E-6 -2.59259E-6 L -0.23143 0.15556 " pathEditMode="relative" rAng="0" ptsTypes="AA">
                                      <p:cBhvr>
                                        <p:cTn id="42" dur="500" spd="-99900" fill="hold"/>
                                        <p:tgtEl>
                                          <p:spTgt spid="7"/>
                                        </p:tgtEl>
                                        <p:attrNameLst>
                                          <p:attrName>ppt_x</p:attrName>
                                          <p:attrName>ppt_y</p:attrName>
                                        </p:attrNameLst>
                                      </p:cBhvr>
                                      <p:rCtr x="-11500" y="7800"/>
                                    </p:animMotion>
                                  </p:childTnLst>
                                </p:cTn>
                              </p:par>
                              <p:par>
                                <p:cTn id="43" presetID="35" presetClass="path" presetSubtype="0" accel="50000" decel="50000" fill="hold" grpId="1" nodeType="withEffect">
                                  <p:stCondLst>
                                    <p:cond delay="0"/>
                                  </p:stCondLst>
                                  <p:childTnLst>
                                    <p:animMotion origin="layout" path="M 0 0 L -0.25 0 E" pathEditMode="relative" rAng="0" ptsTypes="">
                                      <p:cBhvr>
                                        <p:cTn id="44" dur="500" spd="-99900" fill="hold"/>
                                        <p:tgtEl>
                                          <p:spTgt spid="8"/>
                                        </p:tgtEl>
                                        <p:attrNameLst>
                                          <p:attrName>ppt_x</p:attrName>
                                          <p:attrName>ppt_y</p:attrName>
                                        </p:attrNameLst>
                                      </p:cBhvr>
                                      <p:rCtr x="0" y="0"/>
                                    </p:animMotion>
                                  </p:childTnLst>
                                </p:cTn>
                              </p:par>
                              <p:par>
                                <p:cTn id="45" presetID="35" presetClass="path" presetSubtype="0" accel="50000" decel="50000" fill="hold" grpId="1" nodeType="withEffect">
                                  <p:stCondLst>
                                    <p:cond delay="0"/>
                                  </p:stCondLst>
                                  <p:childTnLst>
                                    <p:animMotion origin="layout" path="M 2.35202E-6 -3.7037E-6 L -0.23143 -0.15555 " pathEditMode="relative" rAng="0" ptsTypes="AA">
                                      <p:cBhvr>
                                        <p:cTn id="46" dur="500" spd="-99900" fill="hold"/>
                                        <p:tgtEl>
                                          <p:spTgt spid="6"/>
                                        </p:tgtEl>
                                        <p:attrNameLst>
                                          <p:attrName>ppt_x</p:attrName>
                                          <p:attrName>ppt_y</p:attrName>
                                        </p:attrNameLst>
                                      </p:cBhvr>
                                      <p:rCtr x="-11500" y="-7700"/>
                                    </p:animMotion>
                                  </p:childTnLst>
                                </p:cTn>
                              </p:par>
                              <p:par>
                                <p:cTn id="47" presetID="35" presetClass="path" presetSubtype="0" accel="50000" decel="50000" fill="hold" grpId="1" nodeType="withEffect">
                                  <p:stCondLst>
                                    <p:cond delay="0"/>
                                  </p:stCondLst>
                                  <p:childTnLst>
                                    <p:animMotion origin="layout" path="M 2.29608E-6 2.59259E-6 L -0.17354 -0.29051 " pathEditMode="relative" rAng="0" ptsTypes="AA">
                                      <p:cBhvr>
                                        <p:cTn id="48" dur="500" spd="-99900" fill="hold"/>
                                        <p:tgtEl>
                                          <p:spTgt spid="5"/>
                                        </p:tgtEl>
                                        <p:attrNameLst>
                                          <p:attrName>ppt_x</p:attrName>
                                          <p:attrName>ppt_y</p:attrName>
                                        </p:attrNameLst>
                                      </p:cBhvr>
                                      <p:rCtr x="-8600" y="-14400"/>
                                    </p:animMotion>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left)">
                                      <p:cBhvr>
                                        <p:cTn id="6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autoUpdateAnimBg="0"/>
      <p:bldP spid="4" grpId="1" animBg="1" autoUpdateAnimBg="0"/>
      <p:bldP spid="5" grpId="0" animBg="1" autoUpdateAnimBg="0"/>
      <p:bldP spid="5" grpId="1" animBg="1" autoUpdateAnimBg="0"/>
      <p:bldP spid="6" grpId="0" animBg="1" autoUpdateAnimBg="0"/>
      <p:bldP spid="6" grpId="1" animBg="1" autoUpdateAnimBg="0"/>
      <p:bldP spid="7" grpId="0" animBg="1" autoUpdateAnimBg="0"/>
      <p:bldP spid="7" grpId="1" animBg="1" autoUpdateAnimBg="0"/>
      <p:bldP spid="8" grpId="0" animBg="1" autoUpdateAnimBg="0"/>
      <p:bldP spid="8" grpId="1" animBg="1" autoUpdateAnimBg="0"/>
      <p:bldP spid="9" grpId="0" autoUpdateAnimBg="0"/>
      <p:bldP spid="10" grpId="0" autoUpdateAnimBg="0"/>
      <p:bldP spid="11" grpId="0" autoUpdateAnimBg="0"/>
      <p:bldP spid="12" grpId="0" autoUpdateAnimBg="0"/>
      <p:bldP spid="13" grpId="0" autoUpdateAnimBg="0"/>
      <p:bldP spid="14" grpId="0" animBg="1" autoUpdateAnimBg="0"/>
      <p:bldP spid="15" grpId="0" animBg="1" autoUpdateAnimBg="0"/>
      <p:bldP spid="16" grpId="0" animBg="1" autoUpdateAnimBg="0"/>
      <p:bldP spid="1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年 度 工 作 概 述</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椭圆 7"/>
          <p:cNvSpPr/>
          <p:nvPr/>
        </p:nvSpPr>
        <p:spPr>
          <a:xfrm>
            <a:off x="3490245" y="2654574"/>
            <a:ext cx="3856079" cy="90647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cxnSp>
        <p:nvCxnSpPr>
          <p:cNvPr id="49" name="直接连接符 48"/>
          <p:cNvCxnSpPr>
            <a:endCxn id="48" idx="1"/>
          </p:cNvCxnSpPr>
          <p:nvPr/>
        </p:nvCxnSpPr>
        <p:spPr>
          <a:xfrm>
            <a:off x="5415517" y="2205374"/>
            <a:ext cx="2768" cy="135568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40"/>
          <p:cNvSpPr txBox="1"/>
          <p:nvPr/>
        </p:nvSpPr>
        <p:spPr>
          <a:xfrm>
            <a:off x="2555776" y="3209934"/>
            <a:ext cx="1458162" cy="72943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此次添加文本内容</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此次添加文本内容</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TextBox 41"/>
          <p:cNvSpPr txBox="1"/>
          <p:nvPr/>
        </p:nvSpPr>
        <p:spPr>
          <a:xfrm>
            <a:off x="3833918" y="3981349"/>
            <a:ext cx="1458162" cy="72943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此次添加文本内容</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此次添加文本内容</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此次添加文本内容</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2" name="TextBox 42"/>
          <p:cNvSpPr txBox="1"/>
          <p:nvPr/>
        </p:nvSpPr>
        <p:spPr>
          <a:xfrm>
            <a:off x="5593243" y="3981349"/>
            <a:ext cx="1458162" cy="72943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此次添加文本内容</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此次添加文本内容</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此次添加文本内容</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TextBox 43"/>
          <p:cNvSpPr txBox="1"/>
          <p:nvPr/>
        </p:nvSpPr>
        <p:spPr>
          <a:xfrm>
            <a:off x="6858254" y="3256354"/>
            <a:ext cx="1458162" cy="72943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此次添加文本内容</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此次添加文本内容</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此次添加文本内容</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4" name="组合 53"/>
          <p:cNvGrpSpPr/>
          <p:nvPr/>
        </p:nvGrpSpPr>
        <p:grpSpPr>
          <a:xfrm>
            <a:off x="4630614" y="915566"/>
            <a:ext cx="1563386" cy="1563386"/>
            <a:chOff x="2848131" y="1860029"/>
            <a:chExt cx="3807502" cy="3807502"/>
          </a:xfrm>
        </p:grpSpPr>
        <p:grpSp>
          <p:nvGrpSpPr>
            <p:cNvPr id="55" name="组合 54"/>
            <p:cNvGrpSpPr/>
            <p:nvPr/>
          </p:nvGrpSpPr>
          <p:grpSpPr>
            <a:xfrm>
              <a:off x="2848131" y="1860029"/>
              <a:ext cx="3807502" cy="3807502"/>
              <a:chOff x="2848131" y="1860029"/>
              <a:chExt cx="3807502" cy="3807502"/>
            </a:xfrm>
          </p:grpSpPr>
          <p:sp>
            <p:nvSpPr>
              <p:cNvPr id="57" name="椭圆 56"/>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椭圆 57"/>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56" name="文本框 91"/>
            <p:cNvSpPr txBox="1"/>
            <p:nvPr/>
          </p:nvSpPr>
          <p:spPr>
            <a:xfrm>
              <a:off x="3222772" y="3335068"/>
              <a:ext cx="3073218" cy="1011912"/>
            </a:xfrm>
            <a:prstGeom prst="rect">
              <a:avLst/>
            </a:prstGeom>
            <a:noFill/>
          </p:spPr>
          <p:txBody>
            <a:bodyPr wrap="none" rtlCol="0">
              <a:spAutoFit/>
            </a:bodyPr>
            <a:lstStyle/>
            <a:p>
              <a:pPr algn="ctr"/>
              <a:r>
                <a:rPr lang="zh-CN" altLang="en-US" sz="2100" b="1" dirty="0">
                  <a:solidFill>
                    <a:srgbClr val="0070C0"/>
                  </a:solidFill>
                  <a:latin typeface="微软雅黑" panose="020B0503020204020204" pitchFamily="34" charset="-122"/>
                  <a:ea typeface="微软雅黑" panose="020B0503020204020204" pitchFamily="34" charset="-122"/>
                </a:rPr>
                <a:t>您的标题</a:t>
              </a:r>
              <a:endParaRPr lang="en-US" altLang="zh-CN" sz="2100" b="1" dirty="0">
                <a:solidFill>
                  <a:srgbClr val="0070C0"/>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3009438" y="2230403"/>
            <a:ext cx="806358" cy="806358"/>
            <a:chOff x="2800449" y="3260788"/>
            <a:chExt cx="1075144" cy="1075144"/>
          </a:xfrm>
        </p:grpSpPr>
        <p:grpSp>
          <p:nvGrpSpPr>
            <p:cNvPr id="60" name="组合 59"/>
            <p:cNvGrpSpPr/>
            <p:nvPr/>
          </p:nvGrpSpPr>
          <p:grpSpPr>
            <a:xfrm>
              <a:off x="2800449" y="3260788"/>
              <a:ext cx="1075144" cy="1075144"/>
              <a:chOff x="3724322" y="1908536"/>
              <a:chExt cx="1329153" cy="1329153"/>
            </a:xfrm>
          </p:grpSpPr>
          <p:sp>
            <p:nvSpPr>
              <p:cNvPr id="62" name="椭圆 61"/>
              <p:cNvSpPr/>
              <p:nvPr/>
            </p:nvSpPr>
            <p:spPr>
              <a:xfrm>
                <a:off x="3724322" y="1908536"/>
                <a:ext cx="1329153" cy="1329153"/>
              </a:xfrm>
              <a:prstGeom prst="ellipse">
                <a:avLst/>
              </a:prstGeom>
              <a:gradFill flip="none" rotWithShape="1">
                <a:gsLst>
                  <a:gs pos="0">
                    <a:schemeClr val="bg1"/>
                  </a:gs>
                  <a:gs pos="100000">
                    <a:srgbClr val="DDDEDD"/>
                  </a:gs>
                </a:gsLst>
                <a:lin ang="9600000" scaled="0"/>
                <a:tileRect/>
              </a:gradFill>
              <a:ln w="28575">
                <a:solidFill>
                  <a:schemeClr val="bg1"/>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3" name="椭圆 62"/>
              <p:cNvSpPr/>
              <p:nvPr/>
            </p:nvSpPr>
            <p:spPr>
              <a:xfrm>
                <a:off x="3839838" y="2024052"/>
                <a:ext cx="1098122" cy="1098122"/>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sp>
          <p:nvSpPr>
            <p:cNvPr id="61" name="Freeform 12"/>
            <p:cNvSpPr>
              <a:spLocks noEditPoints="1"/>
            </p:cNvSpPr>
            <p:nvPr/>
          </p:nvSpPr>
          <p:spPr bwMode="black">
            <a:xfrm>
              <a:off x="3115247" y="3529914"/>
              <a:ext cx="450199" cy="498101"/>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2305" tIns="41153" rIns="82305" bIns="41153"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endParaRPr lang="en-US" sz="1800">
                <a:solidFill>
                  <a:srgbClr val="FFFFFF"/>
                </a:solidFill>
                <a:latin typeface="微软雅黑" panose="020B0503020204020204" pitchFamily="34" charset="-122"/>
                <a:ea typeface="微软雅黑" panose="020B0503020204020204" pitchFamily="34" charset="-122"/>
              </a:endParaRPr>
            </a:p>
          </p:txBody>
        </p:sp>
      </p:grpSp>
      <p:grpSp>
        <p:nvGrpSpPr>
          <p:cNvPr id="64" name="组合 63"/>
          <p:cNvGrpSpPr/>
          <p:nvPr/>
        </p:nvGrpSpPr>
        <p:grpSpPr>
          <a:xfrm>
            <a:off x="4118356" y="2892933"/>
            <a:ext cx="806358" cy="806358"/>
            <a:chOff x="4279007" y="4144161"/>
            <a:chExt cx="1075144" cy="1075144"/>
          </a:xfrm>
        </p:grpSpPr>
        <p:grpSp>
          <p:nvGrpSpPr>
            <p:cNvPr id="65" name="组合 64"/>
            <p:cNvGrpSpPr/>
            <p:nvPr/>
          </p:nvGrpSpPr>
          <p:grpSpPr>
            <a:xfrm>
              <a:off x="4279007" y="4144161"/>
              <a:ext cx="1075144" cy="1075144"/>
              <a:chOff x="3724322" y="1908536"/>
              <a:chExt cx="1329153" cy="1329153"/>
            </a:xfrm>
          </p:grpSpPr>
          <p:sp>
            <p:nvSpPr>
              <p:cNvPr id="67" name="椭圆 66"/>
              <p:cNvSpPr/>
              <p:nvPr/>
            </p:nvSpPr>
            <p:spPr>
              <a:xfrm>
                <a:off x="3724322" y="1908536"/>
                <a:ext cx="1329153" cy="1329153"/>
              </a:xfrm>
              <a:prstGeom prst="ellipse">
                <a:avLst/>
              </a:prstGeom>
              <a:gradFill flip="none" rotWithShape="1">
                <a:gsLst>
                  <a:gs pos="0">
                    <a:schemeClr val="bg1"/>
                  </a:gs>
                  <a:gs pos="100000">
                    <a:srgbClr val="DDDEDD"/>
                  </a:gs>
                </a:gsLst>
                <a:lin ang="9600000" scaled="0"/>
                <a:tileRect/>
              </a:gradFill>
              <a:ln w="28575">
                <a:solidFill>
                  <a:schemeClr val="bg1"/>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8" name="椭圆 67"/>
              <p:cNvSpPr/>
              <p:nvPr/>
            </p:nvSpPr>
            <p:spPr>
              <a:xfrm>
                <a:off x="3839838" y="2024052"/>
                <a:ext cx="1098122" cy="1098122"/>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pic>
          <p:nvPicPr>
            <p:cNvPr id="66" name="Picture 5" descr="C:\Users\Jonahs\Dropbox\Projects SCOTT\MEET Windows Azure\source\Background\tile-icon-CDN.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03176" y="4333642"/>
              <a:ext cx="638782" cy="6386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组合 68"/>
          <p:cNvGrpSpPr/>
          <p:nvPr/>
        </p:nvGrpSpPr>
        <p:grpSpPr>
          <a:xfrm>
            <a:off x="5797319" y="2961456"/>
            <a:ext cx="806358" cy="806358"/>
            <a:chOff x="6517624" y="4235525"/>
            <a:chExt cx="1075144" cy="1075144"/>
          </a:xfrm>
        </p:grpSpPr>
        <p:grpSp>
          <p:nvGrpSpPr>
            <p:cNvPr id="70" name="组合 69"/>
            <p:cNvGrpSpPr/>
            <p:nvPr/>
          </p:nvGrpSpPr>
          <p:grpSpPr>
            <a:xfrm>
              <a:off x="6517624" y="4235525"/>
              <a:ext cx="1075144" cy="1075144"/>
              <a:chOff x="3724322" y="1908536"/>
              <a:chExt cx="1329153" cy="1329153"/>
            </a:xfrm>
          </p:grpSpPr>
          <p:sp>
            <p:nvSpPr>
              <p:cNvPr id="72" name="椭圆 71"/>
              <p:cNvSpPr/>
              <p:nvPr/>
            </p:nvSpPr>
            <p:spPr>
              <a:xfrm>
                <a:off x="3724322" y="1908536"/>
                <a:ext cx="1329153" cy="1329153"/>
              </a:xfrm>
              <a:prstGeom prst="ellipse">
                <a:avLst/>
              </a:prstGeom>
              <a:gradFill flip="none" rotWithShape="1">
                <a:gsLst>
                  <a:gs pos="0">
                    <a:schemeClr val="bg1"/>
                  </a:gs>
                  <a:gs pos="100000">
                    <a:srgbClr val="DDDEDD"/>
                  </a:gs>
                </a:gsLst>
                <a:lin ang="9600000" scaled="0"/>
                <a:tileRect/>
              </a:gradFill>
              <a:ln w="28575">
                <a:solidFill>
                  <a:schemeClr val="bg1"/>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3" name="椭圆 72"/>
              <p:cNvSpPr/>
              <p:nvPr/>
            </p:nvSpPr>
            <p:spPr>
              <a:xfrm>
                <a:off x="3839838" y="2024052"/>
                <a:ext cx="1098122" cy="1098122"/>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pic>
          <p:nvPicPr>
            <p:cNvPr id="71" name="Picture 10" descr="C:\Users\Jonahs\Dropbox\Projects SCOTT\MEET Windows Azure\source\Background\tile-icon-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1404" y="4453789"/>
              <a:ext cx="638782" cy="6386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 name="组合 73"/>
          <p:cNvGrpSpPr/>
          <p:nvPr/>
        </p:nvGrpSpPr>
        <p:grpSpPr>
          <a:xfrm>
            <a:off x="6943145" y="2230403"/>
            <a:ext cx="806358" cy="806358"/>
            <a:chOff x="8045392" y="3260788"/>
            <a:chExt cx="1075144" cy="1075144"/>
          </a:xfrm>
        </p:grpSpPr>
        <p:grpSp>
          <p:nvGrpSpPr>
            <p:cNvPr id="75" name="组合 74"/>
            <p:cNvGrpSpPr/>
            <p:nvPr/>
          </p:nvGrpSpPr>
          <p:grpSpPr>
            <a:xfrm>
              <a:off x="8045392" y="3260788"/>
              <a:ext cx="1075144" cy="1075144"/>
              <a:chOff x="3724322" y="1908536"/>
              <a:chExt cx="1329153" cy="1329153"/>
            </a:xfrm>
          </p:grpSpPr>
          <p:sp>
            <p:nvSpPr>
              <p:cNvPr id="77" name="椭圆 76"/>
              <p:cNvSpPr/>
              <p:nvPr/>
            </p:nvSpPr>
            <p:spPr>
              <a:xfrm>
                <a:off x="3724322" y="1908536"/>
                <a:ext cx="1329153" cy="1329153"/>
              </a:xfrm>
              <a:prstGeom prst="ellipse">
                <a:avLst/>
              </a:prstGeom>
              <a:gradFill flip="none" rotWithShape="1">
                <a:gsLst>
                  <a:gs pos="0">
                    <a:schemeClr val="bg1"/>
                  </a:gs>
                  <a:gs pos="100000">
                    <a:srgbClr val="DDDEDD"/>
                  </a:gs>
                </a:gsLst>
                <a:lin ang="9600000" scaled="0"/>
                <a:tileRect/>
              </a:gradFill>
              <a:ln w="28575">
                <a:solidFill>
                  <a:schemeClr val="bg1"/>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8" name="椭圆 77"/>
              <p:cNvSpPr/>
              <p:nvPr/>
            </p:nvSpPr>
            <p:spPr>
              <a:xfrm>
                <a:off x="3839838" y="2024052"/>
                <a:ext cx="1098122" cy="1098122"/>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sp>
          <p:nvSpPr>
            <p:cNvPr id="76" name="Freeform 45"/>
            <p:cNvSpPr>
              <a:spLocks noEditPoints="1"/>
            </p:cNvSpPr>
            <p:nvPr/>
          </p:nvSpPr>
          <p:spPr bwMode="black">
            <a:xfrm>
              <a:off x="8341545" y="3499152"/>
              <a:ext cx="470167" cy="507079"/>
            </a:xfrm>
            <a:custGeom>
              <a:avLst/>
              <a:gdLst>
                <a:gd name="T0" fmla="*/ 135 w 140"/>
                <a:gd name="T1" fmla="*/ 85 h 151"/>
                <a:gd name="T2" fmla="*/ 140 w 140"/>
                <a:gd name="T3" fmla="*/ 96 h 151"/>
                <a:gd name="T4" fmla="*/ 134 w 140"/>
                <a:gd name="T5" fmla="*/ 106 h 151"/>
                <a:gd name="T6" fmla="*/ 137 w 140"/>
                <a:gd name="T7" fmla="*/ 117 h 151"/>
                <a:gd name="T8" fmla="*/ 129 w 140"/>
                <a:gd name="T9" fmla="*/ 128 h 151"/>
                <a:gd name="T10" fmla="*/ 128 w 140"/>
                <a:gd name="T11" fmla="*/ 137 h 151"/>
                <a:gd name="T12" fmla="*/ 116 w 140"/>
                <a:gd name="T13" fmla="*/ 148 h 151"/>
                <a:gd name="T14" fmla="*/ 65 w 140"/>
                <a:gd name="T15" fmla="*/ 148 h 151"/>
                <a:gd name="T16" fmla="*/ 33 w 140"/>
                <a:gd name="T17" fmla="*/ 142 h 151"/>
                <a:gd name="T18" fmla="*/ 33 w 140"/>
                <a:gd name="T19" fmla="*/ 82 h 151"/>
                <a:gd name="T20" fmla="*/ 34 w 140"/>
                <a:gd name="T21" fmla="*/ 82 h 151"/>
                <a:gd name="T22" fmla="*/ 34 w 140"/>
                <a:gd name="T23" fmla="*/ 82 h 151"/>
                <a:gd name="T24" fmla="*/ 37 w 140"/>
                <a:gd name="T25" fmla="*/ 82 h 151"/>
                <a:gd name="T26" fmla="*/ 60 w 140"/>
                <a:gd name="T27" fmla="*/ 48 h 151"/>
                <a:gd name="T28" fmla="*/ 68 w 140"/>
                <a:gd name="T29" fmla="*/ 39 h 151"/>
                <a:gd name="T30" fmla="*/ 81 w 140"/>
                <a:gd name="T31" fmla="*/ 3 h 151"/>
                <a:gd name="T32" fmla="*/ 97 w 140"/>
                <a:gd name="T33" fmla="*/ 8 h 151"/>
                <a:gd name="T34" fmla="*/ 99 w 140"/>
                <a:gd name="T35" fmla="*/ 35 h 151"/>
                <a:gd name="T36" fmla="*/ 90 w 140"/>
                <a:gd name="T37" fmla="*/ 60 h 151"/>
                <a:gd name="T38" fmla="*/ 130 w 140"/>
                <a:gd name="T39" fmla="*/ 62 h 151"/>
                <a:gd name="T40" fmla="*/ 140 w 140"/>
                <a:gd name="T41" fmla="*/ 77 h 151"/>
                <a:gd name="T42" fmla="*/ 135 w 140"/>
                <a:gd name="T43" fmla="*/ 85 h 151"/>
                <a:gd name="T44" fmla="*/ 30 w 140"/>
                <a:gd name="T45" fmla="*/ 137 h 151"/>
                <a:gd name="T46" fmla="*/ 30 w 140"/>
                <a:gd name="T47" fmla="*/ 137 h 151"/>
                <a:gd name="T48" fmla="*/ 30 w 140"/>
                <a:gd name="T49" fmla="*/ 82 h 151"/>
                <a:gd name="T50" fmla="*/ 23 w 140"/>
                <a:gd name="T51" fmla="*/ 76 h 151"/>
                <a:gd name="T52" fmla="*/ 7 w 140"/>
                <a:gd name="T53" fmla="*/ 76 h 151"/>
                <a:gd name="T54" fmla="*/ 0 w 140"/>
                <a:gd name="T55" fmla="*/ 82 h 151"/>
                <a:gd name="T56" fmla="*/ 0 w 140"/>
                <a:gd name="T57" fmla="*/ 137 h 151"/>
                <a:gd name="T58" fmla="*/ 7 w 140"/>
                <a:gd name="T59" fmla="*/ 144 h 151"/>
                <a:gd name="T60" fmla="*/ 23 w 140"/>
                <a:gd name="T61" fmla="*/ 144 h 151"/>
                <a:gd name="T62" fmla="*/ 30 w 140"/>
                <a:gd name="T63"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68" tIns="34285" rIns="68568" bIns="34285"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wipe(up)">
                                      <p:cBhvr>
                                        <p:cTn id="13" dur="500"/>
                                        <p:tgtEl>
                                          <p:spTgt spid="49"/>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1000"/>
                                        <p:tgtEl>
                                          <p:spTgt spid="59"/>
                                        </p:tgtEl>
                                      </p:cBhvr>
                                    </p:animEffect>
                                    <p:anim calcmode="lin" valueType="num">
                                      <p:cBhvr>
                                        <p:cTn id="22" dur="1000" fill="hold"/>
                                        <p:tgtEl>
                                          <p:spTgt spid="59"/>
                                        </p:tgtEl>
                                        <p:attrNameLst>
                                          <p:attrName>ppt_x</p:attrName>
                                        </p:attrNameLst>
                                      </p:cBhvr>
                                      <p:tavLst>
                                        <p:tav tm="0">
                                          <p:val>
                                            <p:strVal val="#ppt_x"/>
                                          </p:val>
                                        </p:tav>
                                        <p:tav tm="100000">
                                          <p:val>
                                            <p:strVal val="#ppt_x"/>
                                          </p:val>
                                        </p:tav>
                                      </p:tavLst>
                                    </p:anim>
                                    <p:anim calcmode="lin" valueType="num">
                                      <p:cBhvr>
                                        <p:cTn id="23" dur="1000" fill="hold"/>
                                        <p:tgtEl>
                                          <p:spTgt spid="59"/>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1000"/>
                                        <p:tgtEl>
                                          <p:spTgt spid="64"/>
                                        </p:tgtEl>
                                      </p:cBhvr>
                                    </p:animEffect>
                                    <p:anim calcmode="lin" valueType="num">
                                      <p:cBhvr>
                                        <p:cTn id="27" dur="1000" fill="hold"/>
                                        <p:tgtEl>
                                          <p:spTgt spid="64"/>
                                        </p:tgtEl>
                                        <p:attrNameLst>
                                          <p:attrName>ppt_x</p:attrName>
                                        </p:attrNameLst>
                                      </p:cBhvr>
                                      <p:tavLst>
                                        <p:tav tm="0">
                                          <p:val>
                                            <p:strVal val="#ppt_x"/>
                                          </p:val>
                                        </p:tav>
                                        <p:tav tm="100000">
                                          <p:val>
                                            <p:strVal val="#ppt_x"/>
                                          </p:val>
                                        </p:tav>
                                      </p:tavLst>
                                    </p:anim>
                                    <p:anim calcmode="lin" valueType="num">
                                      <p:cBhvr>
                                        <p:cTn id="28" dur="1000" fill="hold"/>
                                        <p:tgtEl>
                                          <p:spTgt spid="6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1000"/>
                                        <p:tgtEl>
                                          <p:spTgt spid="69"/>
                                        </p:tgtEl>
                                      </p:cBhvr>
                                    </p:animEffect>
                                    <p:anim calcmode="lin" valueType="num">
                                      <p:cBhvr>
                                        <p:cTn id="32" dur="1000" fill="hold"/>
                                        <p:tgtEl>
                                          <p:spTgt spid="69"/>
                                        </p:tgtEl>
                                        <p:attrNameLst>
                                          <p:attrName>ppt_x</p:attrName>
                                        </p:attrNameLst>
                                      </p:cBhvr>
                                      <p:tavLst>
                                        <p:tav tm="0">
                                          <p:val>
                                            <p:strVal val="#ppt_x"/>
                                          </p:val>
                                        </p:tav>
                                        <p:tav tm="100000">
                                          <p:val>
                                            <p:strVal val="#ppt_x"/>
                                          </p:val>
                                        </p:tav>
                                      </p:tavLst>
                                    </p:anim>
                                    <p:anim calcmode="lin" valueType="num">
                                      <p:cBhvr>
                                        <p:cTn id="33" dur="1000" fill="hold"/>
                                        <p:tgtEl>
                                          <p:spTgt spid="6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fade">
                                      <p:cBhvr>
                                        <p:cTn id="36" dur="1000"/>
                                        <p:tgtEl>
                                          <p:spTgt spid="74"/>
                                        </p:tgtEl>
                                      </p:cBhvr>
                                    </p:animEffect>
                                    <p:anim calcmode="lin" valueType="num">
                                      <p:cBhvr>
                                        <p:cTn id="37" dur="1000" fill="hold"/>
                                        <p:tgtEl>
                                          <p:spTgt spid="74"/>
                                        </p:tgtEl>
                                        <p:attrNameLst>
                                          <p:attrName>ppt_x</p:attrName>
                                        </p:attrNameLst>
                                      </p:cBhvr>
                                      <p:tavLst>
                                        <p:tav tm="0">
                                          <p:val>
                                            <p:strVal val="#ppt_x"/>
                                          </p:val>
                                        </p:tav>
                                        <p:tav tm="100000">
                                          <p:val>
                                            <p:strVal val="#ppt_x"/>
                                          </p:val>
                                        </p:tav>
                                      </p:tavLst>
                                    </p:anim>
                                    <p:anim calcmode="lin" valueType="num">
                                      <p:cBhvr>
                                        <p:cTn id="38" dur="1000" fill="hold"/>
                                        <p:tgtEl>
                                          <p:spTgt spid="74"/>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1000"/>
                                        <p:tgtEl>
                                          <p:spTgt spid="50"/>
                                        </p:tgtEl>
                                      </p:cBhvr>
                                    </p:animEffect>
                                    <p:anim calcmode="lin" valueType="num">
                                      <p:cBhvr>
                                        <p:cTn id="42" dur="1000" fill="hold"/>
                                        <p:tgtEl>
                                          <p:spTgt spid="50"/>
                                        </p:tgtEl>
                                        <p:attrNameLst>
                                          <p:attrName>ppt_x</p:attrName>
                                        </p:attrNameLst>
                                      </p:cBhvr>
                                      <p:tavLst>
                                        <p:tav tm="0">
                                          <p:val>
                                            <p:strVal val="#ppt_x"/>
                                          </p:val>
                                        </p:tav>
                                        <p:tav tm="100000">
                                          <p:val>
                                            <p:strVal val="#ppt_x"/>
                                          </p:val>
                                        </p:tav>
                                      </p:tavLst>
                                    </p:anim>
                                    <p:anim calcmode="lin" valueType="num">
                                      <p:cBhvr>
                                        <p:cTn id="43" dur="1000" fill="hold"/>
                                        <p:tgtEl>
                                          <p:spTgt spid="50"/>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1000"/>
                                        <p:tgtEl>
                                          <p:spTgt spid="51"/>
                                        </p:tgtEl>
                                      </p:cBhvr>
                                    </p:animEffect>
                                    <p:anim calcmode="lin" valueType="num">
                                      <p:cBhvr>
                                        <p:cTn id="47" dur="1000" fill="hold"/>
                                        <p:tgtEl>
                                          <p:spTgt spid="51"/>
                                        </p:tgtEl>
                                        <p:attrNameLst>
                                          <p:attrName>ppt_x</p:attrName>
                                        </p:attrNameLst>
                                      </p:cBhvr>
                                      <p:tavLst>
                                        <p:tav tm="0">
                                          <p:val>
                                            <p:strVal val="#ppt_x"/>
                                          </p:val>
                                        </p:tav>
                                        <p:tav tm="100000">
                                          <p:val>
                                            <p:strVal val="#ppt_x"/>
                                          </p:val>
                                        </p:tav>
                                      </p:tavLst>
                                    </p:anim>
                                    <p:anim calcmode="lin" valueType="num">
                                      <p:cBhvr>
                                        <p:cTn id="48" dur="1000" fill="hold"/>
                                        <p:tgtEl>
                                          <p:spTgt spid="51"/>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1000"/>
                                        <p:tgtEl>
                                          <p:spTgt spid="52"/>
                                        </p:tgtEl>
                                      </p:cBhvr>
                                    </p:animEffect>
                                    <p:anim calcmode="lin" valueType="num">
                                      <p:cBhvr>
                                        <p:cTn id="52" dur="1000" fill="hold"/>
                                        <p:tgtEl>
                                          <p:spTgt spid="52"/>
                                        </p:tgtEl>
                                        <p:attrNameLst>
                                          <p:attrName>ppt_x</p:attrName>
                                        </p:attrNameLst>
                                      </p:cBhvr>
                                      <p:tavLst>
                                        <p:tav tm="0">
                                          <p:val>
                                            <p:strVal val="#ppt_x"/>
                                          </p:val>
                                        </p:tav>
                                        <p:tav tm="100000">
                                          <p:val>
                                            <p:strVal val="#ppt_x"/>
                                          </p:val>
                                        </p:tav>
                                      </p:tavLst>
                                    </p:anim>
                                    <p:anim calcmode="lin" valueType="num">
                                      <p:cBhvr>
                                        <p:cTn id="53" dur="1000" fill="hold"/>
                                        <p:tgtEl>
                                          <p:spTgt spid="52"/>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fade">
                                      <p:cBhvr>
                                        <p:cTn id="56" dur="1000"/>
                                        <p:tgtEl>
                                          <p:spTgt spid="53"/>
                                        </p:tgtEl>
                                      </p:cBhvr>
                                    </p:animEffect>
                                    <p:anim calcmode="lin" valueType="num">
                                      <p:cBhvr>
                                        <p:cTn id="57" dur="1000" fill="hold"/>
                                        <p:tgtEl>
                                          <p:spTgt spid="53"/>
                                        </p:tgtEl>
                                        <p:attrNameLst>
                                          <p:attrName>ppt_x</p:attrName>
                                        </p:attrNameLst>
                                      </p:cBhvr>
                                      <p:tavLst>
                                        <p:tav tm="0">
                                          <p:val>
                                            <p:strVal val="#ppt_x"/>
                                          </p:val>
                                        </p:tav>
                                        <p:tav tm="100000">
                                          <p:val>
                                            <p:strVal val="#ppt_x"/>
                                          </p:val>
                                        </p:tav>
                                      </p:tavLst>
                                    </p:anim>
                                    <p:anim calcmode="lin" valueType="num">
                                      <p:cBhvr>
                                        <p:cTn id="5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p:bldP spid="51"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年 度 工 作 概 述</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2472883" y="1303551"/>
            <a:ext cx="1692851" cy="3170157"/>
            <a:chOff x="2472883" y="1303551"/>
            <a:chExt cx="1692851" cy="3170157"/>
          </a:xfrm>
        </p:grpSpPr>
        <p:sp>
          <p:nvSpPr>
            <p:cNvPr id="4" name="Rectangle 10"/>
            <p:cNvSpPr/>
            <p:nvPr/>
          </p:nvSpPr>
          <p:spPr bwMode="auto">
            <a:xfrm>
              <a:off x="2472883" y="1303551"/>
              <a:ext cx="1692851" cy="3170157"/>
            </a:xfrm>
            <a:prstGeom prst="roundRect">
              <a:avLst/>
            </a:prstGeom>
            <a:gradFill flip="none" rotWithShape="1">
              <a:gsLst>
                <a:gs pos="0">
                  <a:schemeClr val="bg1"/>
                </a:gs>
                <a:gs pos="100000">
                  <a:srgbClr val="E0E0E0"/>
                </a:gs>
              </a:gsLst>
              <a:lin ang="5400000" scaled="1"/>
              <a:tileRect/>
            </a:gradFill>
            <a:ln>
              <a:noFill/>
            </a:ln>
            <a:effectLst>
              <a:outerShdw blurRad="457200" dist="127000" dir="864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同侧圆角矩形 4"/>
            <p:cNvSpPr/>
            <p:nvPr/>
          </p:nvSpPr>
          <p:spPr>
            <a:xfrm>
              <a:off x="2500162" y="2392952"/>
              <a:ext cx="1639070" cy="350533"/>
            </a:xfrm>
            <a:prstGeom prst="round2SameRect">
              <a:avLst/>
            </a:prstGeom>
            <a:solidFill>
              <a:srgbClr val="0070C0"/>
            </a:solidFill>
            <a:ln w="28575">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Rectangle 16"/>
            <p:cNvSpPr/>
            <p:nvPr/>
          </p:nvSpPr>
          <p:spPr>
            <a:xfrm>
              <a:off x="2479449" y="2393518"/>
              <a:ext cx="1686284" cy="315461"/>
            </a:xfrm>
            <a:prstGeom prst="rect">
              <a:avLst/>
            </a:prstGeom>
          </p:spPr>
          <p:txBody>
            <a:bodyPr wrap="square" lIns="68568" tIns="34285" rIns="68568" bIns="34285" anchor="b" anchorCtr="0">
              <a:spAutoFit/>
            </a:bodyPr>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algn="ctr" defTabSz="513715">
                <a:defRPr/>
              </a:pPr>
              <a:r>
                <a:rPr lang="zh-CN" altLang="en-US" sz="1600" kern="0" spc="-40" dirty="0">
                  <a:solidFill>
                    <a:schemeClr val="bg1">
                      <a:alpha val="99000"/>
                    </a:schemeClr>
                  </a:solidFill>
                  <a:latin typeface="微软雅黑" panose="020B0503020204020204" pitchFamily="34" charset="-122"/>
                  <a:ea typeface="微软雅黑" panose="020B0503020204020204" pitchFamily="34" charset="-122"/>
                  <a:cs typeface="Segoe UI" panose="020B0502040204020203" pitchFamily="34" charset="0"/>
                </a:rPr>
                <a:t>您的标题</a:t>
              </a:r>
              <a:endParaRPr lang="en-US" sz="1600" kern="0" spc="-40" dirty="0">
                <a:solidFill>
                  <a:schemeClr val="bg1">
                    <a:alpha val="99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1" name="Freeform 45"/>
            <p:cNvSpPr>
              <a:spLocks noEditPoints="1"/>
            </p:cNvSpPr>
            <p:nvPr/>
          </p:nvSpPr>
          <p:spPr bwMode="black">
            <a:xfrm>
              <a:off x="2984237" y="1509679"/>
              <a:ext cx="619904" cy="704118"/>
            </a:xfrm>
            <a:custGeom>
              <a:avLst/>
              <a:gdLst>
                <a:gd name="T0" fmla="*/ 135 w 140"/>
                <a:gd name="T1" fmla="*/ 85 h 151"/>
                <a:gd name="T2" fmla="*/ 140 w 140"/>
                <a:gd name="T3" fmla="*/ 96 h 151"/>
                <a:gd name="T4" fmla="*/ 134 w 140"/>
                <a:gd name="T5" fmla="*/ 106 h 151"/>
                <a:gd name="T6" fmla="*/ 137 w 140"/>
                <a:gd name="T7" fmla="*/ 117 h 151"/>
                <a:gd name="T8" fmla="*/ 129 w 140"/>
                <a:gd name="T9" fmla="*/ 128 h 151"/>
                <a:gd name="T10" fmla="*/ 128 w 140"/>
                <a:gd name="T11" fmla="*/ 137 h 151"/>
                <a:gd name="T12" fmla="*/ 116 w 140"/>
                <a:gd name="T13" fmla="*/ 148 h 151"/>
                <a:gd name="T14" fmla="*/ 65 w 140"/>
                <a:gd name="T15" fmla="*/ 148 h 151"/>
                <a:gd name="T16" fmla="*/ 33 w 140"/>
                <a:gd name="T17" fmla="*/ 142 h 151"/>
                <a:gd name="T18" fmla="*/ 33 w 140"/>
                <a:gd name="T19" fmla="*/ 82 h 151"/>
                <a:gd name="T20" fmla="*/ 34 w 140"/>
                <a:gd name="T21" fmla="*/ 82 h 151"/>
                <a:gd name="T22" fmla="*/ 34 w 140"/>
                <a:gd name="T23" fmla="*/ 82 h 151"/>
                <a:gd name="T24" fmla="*/ 37 w 140"/>
                <a:gd name="T25" fmla="*/ 82 h 151"/>
                <a:gd name="T26" fmla="*/ 60 w 140"/>
                <a:gd name="T27" fmla="*/ 48 h 151"/>
                <a:gd name="T28" fmla="*/ 68 w 140"/>
                <a:gd name="T29" fmla="*/ 39 h 151"/>
                <a:gd name="T30" fmla="*/ 81 w 140"/>
                <a:gd name="T31" fmla="*/ 3 h 151"/>
                <a:gd name="T32" fmla="*/ 97 w 140"/>
                <a:gd name="T33" fmla="*/ 8 h 151"/>
                <a:gd name="T34" fmla="*/ 99 w 140"/>
                <a:gd name="T35" fmla="*/ 35 h 151"/>
                <a:gd name="T36" fmla="*/ 90 w 140"/>
                <a:gd name="T37" fmla="*/ 60 h 151"/>
                <a:gd name="T38" fmla="*/ 130 w 140"/>
                <a:gd name="T39" fmla="*/ 62 h 151"/>
                <a:gd name="T40" fmla="*/ 140 w 140"/>
                <a:gd name="T41" fmla="*/ 77 h 151"/>
                <a:gd name="T42" fmla="*/ 135 w 140"/>
                <a:gd name="T43" fmla="*/ 85 h 151"/>
                <a:gd name="T44" fmla="*/ 30 w 140"/>
                <a:gd name="T45" fmla="*/ 137 h 151"/>
                <a:gd name="T46" fmla="*/ 30 w 140"/>
                <a:gd name="T47" fmla="*/ 137 h 151"/>
                <a:gd name="T48" fmla="*/ 30 w 140"/>
                <a:gd name="T49" fmla="*/ 82 h 151"/>
                <a:gd name="T50" fmla="*/ 23 w 140"/>
                <a:gd name="T51" fmla="*/ 76 h 151"/>
                <a:gd name="T52" fmla="*/ 7 w 140"/>
                <a:gd name="T53" fmla="*/ 76 h 151"/>
                <a:gd name="T54" fmla="*/ 0 w 140"/>
                <a:gd name="T55" fmla="*/ 82 h 151"/>
                <a:gd name="T56" fmla="*/ 0 w 140"/>
                <a:gd name="T57" fmla="*/ 137 h 151"/>
                <a:gd name="T58" fmla="*/ 7 w 140"/>
                <a:gd name="T59" fmla="*/ 144 h 151"/>
                <a:gd name="T60" fmla="*/ 23 w 140"/>
                <a:gd name="T61" fmla="*/ 144 h 151"/>
                <a:gd name="T62" fmla="*/ 30 w 140"/>
                <a:gd name="T63"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rgbClr val="0070C0"/>
            </a:solidFill>
            <a:ln>
              <a:noFill/>
            </a:ln>
          </p:spPr>
          <p:txBody>
            <a:bodyPr vert="horz" wrap="square" lIns="68568" tIns="34285" rIns="68568" bIns="34285"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endParaRPr>
            </a:p>
          </p:txBody>
        </p:sp>
        <p:sp>
          <p:nvSpPr>
            <p:cNvPr id="12" name="Rectangle 42"/>
            <p:cNvSpPr/>
            <p:nvPr/>
          </p:nvSpPr>
          <p:spPr bwMode="auto">
            <a:xfrm>
              <a:off x="2583636" y="2859782"/>
              <a:ext cx="1455466" cy="15606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32" tIns="25716" rIns="51432" bIns="25716" numCol="1" rtlCol="0" anchor="t" anchorCtr="0" compatLnSpc="1"/>
            <a:lstStyle>
              <a:defPPr>
                <a:defRPr lang="en-US"/>
              </a:defPPr>
              <a:lvl1pPr marL="0" algn="l" defTabSz="685165" rtl="0" eaLnBrk="1" latinLnBrk="0" hangingPunct="1">
                <a:defRPr sz="1400" kern="1200">
                  <a:solidFill>
                    <a:schemeClr val="lt1"/>
                  </a:solidFill>
                  <a:latin typeface="+mn-lt"/>
                  <a:ea typeface="+mn-ea"/>
                  <a:cs typeface="+mn-cs"/>
                </a:defRPr>
              </a:lvl1pPr>
              <a:lvl2pPr marL="342900" algn="l" defTabSz="685165" rtl="0" eaLnBrk="1" latinLnBrk="0" hangingPunct="1">
                <a:defRPr sz="1400" kern="1200">
                  <a:solidFill>
                    <a:schemeClr val="lt1"/>
                  </a:solidFill>
                  <a:latin typeface="+mn-lt"/>
                  <a:ea typeface="+mn-ea"/>
                  <a:cs typeface="+mn-cs"/>
                </a:defRPr>
              </a:lvl2pPr>
              <a:lvl3pPr marL="685800" algn="l" defTabSz="685165" rtl="0" eaLnBrk="1" latinLnBrk="0" hangingPunct="1">
                <a:defRPr sz="1400" kern="1200">
                  <a:solidFill>
                    <a:schemeClr val="lt1"/>
                  </a:solidFill>
                  <a:latin typeface="+mn-lt"/>
                  <a:ea typeface="+mn-ea"/>
                  <a:cs typeface="+mn-cs"/>
                </a:defRPr>
              </a:lvl3pPr>
              <a:lvl4pPr marL="1028065" algn="l" defTabSz="685165" rtl="0" eaLnBrk="1" latinLnBrk="0" hangingPunct="1">
                <a:defRPr sz="1400" kern="1200">
                  <a:solidFill>
                    <a:schemeClr val="lt1"/>
                  </a:solidFill>
                  <a:latin typeface="+mn-lt"/>
                  <a:ea typeface="+mn-ea"/>
                  <a:cs typeface="+mn-cs"/>
                </a:defRPr>
              </a:lvl4pPr>
              <a:lvl5pPr marL="1370965" algn="l" defTabSz="685165" rtl="0" eaLnBrk="1" latinLnBrk="0" hangingPunct="1">
                <a:defRPr sz="1400" kern="1200">
                  <a:solidFill>
                    <a:schemeClr val="lt1"/>
                  </a:solidFill>
                  <a:latin typeface="+mn-lt"/>
                  <a:ea typeface="+mn-ea"/>
                  <a:cs typeface="+mn-cs"/>
                </a:defRPr>
              </a:lvl5pPr>
              <a:lvl6pPr marL="1713865" algn="l" defTabSz="685165" rtl="0" eaLnBrk="1" latinLnBrk="0" hangingPunct="1">
                <a:defRPr sz="1400" kern="1200">
                  <a:solidFill>
                    <a:schemeClr val="lt1"/>
                  </a:solidFill>
                  <a:latin typeface="+mn-lt"/>
                  <a:ea typeface="+mn-ea"/>
                  <a:cs typeface="+mn-cs"/>
                </a:defRPr>
              </a:lvl6pPr>
              <a:lvl7pPr marL="2056765" algn="l" defTabSz="685165" rtl="0" eaLnBrk="1" latinLnBrk="0" hangingPunct="1">
                <a:defRPr sz="1400" kern="1200">
                  <a:solidFill>
                    <a:schemeClr val="lt1"/>
                  </a:solidFill>
                  <a:latin typeface="+mn-lt"/>
                  <a:ea typeface="+mn-ea"/>
                  <a:cs typeface="+mn-cs"/>
                </a:defRPr>
              </a:lvl7pPr>
              <a:lvl8pPr marL="2399030" algn="l" defTabSz="685165" rtl="0" eaLnBrk="1" latinLnBrk="0" hangingPunct="1">
                <a:defRPr sz="1400" kern="1200">
                  <a:solidFill>
                    <a:schemeClr val="lt1"/>
                  </a:solidFill>
                  <a:latin typeface="+mn-lt"/>
                  <a:ea typeface="+mn-ea"/>
                  <a:cs typeface="+mn-cs"/>
                </a:defRPr>
              </a:lvl8pPr>
              <a:lvl9pPr marL="2741930" algn="l" defTabSz="685165" rtl="0" eaLnBrk="1" latinLnBrk="0" hangingPunct="1">
                <a:defRPr sz="1400" kern="1200">
                  <a:solidFill>
                    <a:schemeClr val="lt1"/>
                  </a:solidFill>
                  <a:latin typeface="+mn-lt"/>
                  <a:ea typeface="+mn-ea"/>
                  <a:cs typeface="+mn-cs"/>
                </a:defRPr>
              </a:lvl9pPr>
            </a:lstStyle>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4671203" y="1303552"/>
            <a:ext cx="1711085" cy="3170156"/>
            <a:chOff x="4671203" y="1303552"/>
            <a:chExt cx="1711085" cy="3170156"/>
          </a:xfrm>
        </p:grpSpPr>
        <p:sp>
          <p:nvSpPr>
            <p:cNvPr id="7" name="Rectangle 11"/>
            <p:cNvSpPr/>
            <p:nvPr/>
          </p:nvSpPr>
          <p:spPr bwMode="auto">
            <a:xfrm>
              <a:off x="4671203" y="1303552"/>
              <a:ext cx="1711083" cy="3170156"/>
            </a:xfrm>
            <a:prstGeom prst="roundRect">
              <a:avLst/>
            </a:prstGeom>
            <a:gradFill flip="none" rotWithShape="1">
              <a:gsLst>
                <a:gs pos="0">
                  <a:schemeClr val="bg1"/>
                </a:gs>
                <a:gs pos="100000">
                  <a:srgbClr val="E0E0E0"/>
                </a:gs>
              </a:gsLst>
              <a:lin ang="5400000" scaled="1"/>
              <a:tileRect/>
            </a:gradFill>
            <a:ln>
              <a:noFill/>
            </a:ln>
            <a:effectLst>
              <a:outerShdw blurRad="457200" dist="127000" dir="864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同侧圆角矩形 7"/>
            <p:cNvSpPr/>
            <p:nvPr/>
          </p:nvSpPr>
          <p:spPr>
            <a:xfrm>
              <a:off x="4702271" y="2392952"/>
              <a:ext cx="1639070" cy="350533"/>
            </a:xfrm>
            <a:prstGeom prst="round2SameRect">
              <a:avLst/>
            </a:prstGeom>
            <a:solidFill>
              <a:srgbClr val="0070C0"/>
            </a:solidFill>
            <a:ln w="28575">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Rectangle 17"/>
            <p:cNvSpPr/>
            <p:nvPr/>
          </p:nvSpPr>
          <p:spPr>
            <a:xfrm>
              <a:off x="4674920" y="2393518"/>
              <a:ext cx="1707368" cy="315461"/>
            </a:xfrm>
            <a:prstGeom prst="rect">
              <a:avLst/>
            </a:prstGeom>
          </p:spPr>
          <p:txBody>
            <a:bodyPr wrap="square" lIns="68568" tIns="34285" rIns="68568" bIns="34285" anchor="b" anchorCtr="0">
              <a:spAutoFit/>
            </a:bodyPr>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algn="ctr" defTabSz="513715">
                <a:defRPr/>
              </a:pPr>
              <a:r>
                <a:rPr lang="zh-CN" altLang="en-US" sz="1600" kern="0" spc="-40" dirty="0">
                  <a:solidFill>
                    <a:schemeClr val="bg1">
                      <a:alpha val="99000"/>
                    </a:schemeClr>
                  </a:solidFill>
                  <a:latin typeface="微软雅黑" panose="020B0503020204020204" pitchFamily="34" charset="-122"/>
                  <a:ea typeface="微软雅黑" panose="020B0503020204020204" pitchFamily="34" charset="-122"/>
                  <a:cs typeface="Segoe UI" panose="020B0502040204020203" pitchFamily="34" charset="0"/>
                </a:rPr>
                <a:t>您的标题</a:t>
              </a:r>
              <a:endParaRPr lang="en-US" sz="1600" kern="0" spc="-40" dirty="0">
                <a:solidFill>
                  <a:schemeClr val="bg1">
                    <a:alpha val="99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6" name="Group 41"/>
            <p:cNvGrpSpPr/>
            <p:nvPr/>
          </p:nvGrpSpPr>
          <p:grpSpPr>
            <a:xfrm>
              <a:off x="4962960" y="1456521"/>
              <a:ext cx="1134126" cy="810433"/>
              <a:chOff x="-6467475" y="914401"/>
              <a:chExt cx="5765799" cy="3913187"/>
            </a:xfrm>
            <a:solidFill>
              <a:srgbClr val="0070C0"/>
            </a:solidFill>
          </p:grpSpPr>
          <p:sp>
            <p:nvSpPr>
              <p:cNvPr id="19" name="Freeform 5"/>
              <p:cNvSpPr/>
              <p:nvPr/>
            </p:nvSpPr>
            <p:spPr bwMode="auto">
              <a:xfrm>
                <a:off x="-6407150" y="2039938"/>
                <a:ext cx="2217737" cy="1112838"/>
              </a:xfrm>
              <a:custGeom>
                <a:avLst/>
                <a:gdLst>
                  <a:gd name="T0" fmla="*/ 0 w 590"/>
                  <a:gd name="T1" fmla="*/ 227 h 296"/>
                  <a:gd name="T2" fmla="*/ 392 w 590"/>
                  <a:gd name="T3" fmla="*/ 16 h 296"/>
                  <a:gd name="T4" fmla="*/ 520 w 590"/>
                  <a:gd name="T5" fmla="*/ 51 h 296"/>
                  <a:gd name="T6" fmla="*/ 590 w 590"/>
                  <a:gd name="T7" fmla="*/ 72 h 296"/>
                  <a:gd name="T8" fmla="*/ 64 w 590"/>
                  <a:gd name="T9" fmla="*/ 296 h 296"/>
                  <a:gd name="T10" fmla="*/ 0 w 590"/>
                  <a:gd name="T11" fmla="*/ 227 h 296"/>
                </a:gdLst>
                <a:ahLst/>
                <a:cxnLst>
                  <a:cxn ang="0">
                    <a:pos x="T0" y="T1"/>
                  </a:cxn>
                  <a:cxn ang="0">
                    <a:pos x="T2" y="T3"/>
                  </a:cxn>
                  <a:cxn ang="0">
                    <a:pos x="T4" y="T5"/>
                  </a:cxn>
                  <a:cxn ang="0">
                    <a:pos x="T6" y="T7"/>
                  </a:cxn>
                  <a:cxn ang="0">
                    <a:pos x="T8" y="T9"/>
                  </a:cxn>
                  <a:cxn ang="0">
                    <a:pos x="T10" y="T11"/>
                  </a:cxn>
                </a:cxnLst>
                <a:rect l="0" t="0" r="r" b="b"/>
                <a:pathLst>
                  <a:path w="590" h="296">
                    <a:moveTo>
                      <a:pt x="0" y="227"/>
                    </a:moveTo>
                    <a:cubicBezTo>
                      <a:pt x="0" y="227"/>
                      <a:pt x="166" y="21"/>
                      <a:pt x="392" y="16"/>
                    </a:cubicBezTo>
                    <a:cubicBezTo>
                      <a:pt x="392" y="16"/>
                      <a:pt x="462" y="0"/>
                      <a:pt x="520" y="51"/>
                    </a:cubicBezTo>
                    <a:cubicBezTo>
                      <a:pt x="520" y="51"/>
                      <a:pt x="571" y="59"/>
                      <a:pt x="590" y="72"/>
                    </a:cubicBezTo>
                    <a:cubicBezTo>
                      <a:pt x="590" y="72"/>
                      <a:pt x="310" y="29"/>
                      <a:pt x="64" y="296"/>
                    </a:cubicBezTo>
                    <a:cubicBezTo>
                      <a:pt x="64" y="296"/>
                      <a:pt x="16" y="275"/>
                      <a:pt x="0" y="2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endParaRPr>
              </a:p>
            </p:txBody>
          </p:sp>
          <p:sp>
            <p:nvSpPr>
              <p:cNvPr id="20" name="Freeform 6"/>
              <p:cNvSpPr/>
              <p:nvPr/>
            </p:nvSpPr>
            <p:spPr bwMode="auto">
              <a:xfrm>
                <a:off x="-6467475" y="1279526"/>
                <a:ext cx="1849437" cy="1603375"/>
              </a:xfrm>
              <a:custGeom>
                <a:avLst/>
                <a:gdLst>
                  <a:gd name="T0" fmla="*/ 0 w 492"/>
                  <a:gd name="T1" fmla="*/ 426 h 426"/>
                  <a:gd name="T2" fmla="*/ 341 w 492"/>
                  <a:gd name="T3" fmla="*/ 70 h 426"/>
                  <a:gd name="T4" fmla="*/ 468 w 492"/>
                  <a:gd name="T5" fmla="*/ 13 h 426"/>
                  <a:gd name="T6" fmla="*/ 492 w 492"/>
                  <a:gd name="T7" fmla="*/ 47 h 426"/>
                  <a:gd name="T8" fmla="*/ 309 w 492"/>
                  <a:gd name="T9" fmla="*/ 222 h 426"/>
                  <a:gd name="T10" fmla="*/ 0 w 492"/>
                  <a:gd name="T11" fmla="*/ 426 h 426"/>
                </a:gdLst>
                <a:ahLst/>
                <a:cxnLst>
                  <a:cxn ang="0">
                    <a:pos x="T0" y="T1"/>
                  </a:cxn>
                  <a:cxn ang="0">
                    <a:pos x="T2" y="T3"/>
                  </a:cxn>
                  <a:cxn ang="0">
                    <a:pos x="T4" y="T5"/>
                  </a:cxn>
                  <a:cxn ang="0">
                    <a:pos x="T6" y="T7"/>
                  </a:cxn>
                  <a:cxn ang="0">
                    <a:pos x="T8" y="T9"/>
                  </a:cxn>
                  <a:cxn ang="0">
                    <a:pos x="T10" y="T11"/>
                  </a:cxn>
                </a:cxnLst>
                <a:rect l="0" t="0" r="r" b="b"/>
                <a:pathLst>
                  <a:path w="492" h="426">
                    <a:moveTo>
                      <a:pt x="0" y="426"/>
                    </a:moveTo>
                    <a:cubicBezTo>
                      <a:pt x="341" y="70"/>
                      <a:pt x="341" y="70"/>
                      <a:pt x="341" y="70"/>
                    </a:cubicBezTo>
                    <a:cubicBezTo>
                      <a:pt x="341" y="70"/>
                      <a:pt x="408" y="0"/>
                      <a:pt x="468" y="13"/>
                    </a:cubicBezTo>
                    <a:cubicBezTo>
                      <a:pt x="468" y="13"/>
                      <a:pt x="487" y="24"/>
                      <a:pt x="492" y="47"/>
                    </a:cubicBezTo>
                    <a:cubicBezTo>
                      <a:pt x="309" y="222"/>
                      <a:pt x="309" y="222"/>
                      <a:pt x="309" y="222"/>
                    </a:cubicBezTo>
                    <a:cubicBezTo>
                      <a:pt x="309" y="222"/>
                      <a:pt x="186" y="242"/>
                      <a:pt x="0" y="4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endParaRPr>
              </a:p>
            </p:txBody>
          </p:sp>
          <p:sp>
            <p:nvSpPr>
              <p:cNvPr id="21" name="Freeform 7"/>
              <p:cNvSpPr/>
              <p:nvPr/>
            </p:nvSpPr>
            <p:spPr bwMode="auto">
              <a:xfrm>
                <a:off x="-5113338" y="914401"/>
                <a:ext cx="852487" cy="1023938"/>
              </a:xfrm>
              <a:custGeom>
                <a:avLst/>
                <a:gdLst>
                  <a:gd name="T0" fmla="*/ 0 w 227"/>
                  <a:gd name="T1" fmla="*/ 139 h 272"/>
                  <a:gd name="T2" fmla="*/ 163 w 227"/>
                  <a:gd name="T3" fmla="*/ 120 h 272"/>
                  <a:gd name="T4" fmla="*/ 227 w 227"/>
                  <a:gd name="T5" fmla="*/ 272 h 272"/>
                  <a:gd name="T6" fmla="*/ 147 w 227"/>
                  <a:gd name="T7" fmla="*/ 136 h 272"/>
                  <a:gd name="T8" fmla="*/ 0 w 227"/>
                  <a:gd name="T9" fmla="*/ 139 h 272"/>
                </a:gdLst>
                <a:ahLst/>
                <a:cxnLst>
                  <a:cxn ang="0">
                    <a:pos x="T0" y="T1"/>
                  </a:cxn>
                  <a:cxn ang="0">
                    <a:pos x="T2" y="T3"/>
                  </a:cxn>
                  <a:cxn ang="0">
                    <a:pos x="T4" y="T5"/>
                  </a:cxn>
                  <a:cxn ang="0">
                    <a:pos x="T6" y="T7"/>
                  </a:cxn>
                  <a:cxn ang="0">
                    <a:pos x="T8" y="T9"/>
                  </a:cxn>
                </a:cxnLst>
                <a:rect l="0" t="0" r="r" b="b"/>
                <a:pathLst>
                  <a:path w="227" h="272">
                    <a:moveTo>
                      <a:pt x="0" y="139"/>
                    </a:moveTo>
                    <a:cubicBezTo>
                      <a:pt x="0" y="139"/>
                      <a:pt x="110" y="0"/>
                      <a:pt x="163" y="120"/>
                    </a:cubicBezTo>
                    <a:cubicBezTo>
                      <a:pt x="227" y="272"/>
                      <a:pt x="227" y="272"/>
                      <a:pt x="227" y="272"/>
                    </a:cubicBezTo>
                    <a:cubicBezTo>
                      <a:pt x="147" y="136"/>
                      <a:pt x="147" y="136"/>
                      <a:pt x="147" y="136"/>
                    </a:cubicBezTo>
                    <a:cubicBezTo>
                      <a:pt x="147" y="136"/>
                      <a:pt x="120" y="40"/>
                      <a:pt x="0"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endParaRPr>
              </a:p>
            </p:txBody>
          </p:sp>
          <p:sp>
            <p:nvSpPr>
              <p:cNvPr id="22" name="Freeform 8"/>
              <p:cNvSpPr/>
              <p:nvPr/>
            </p:nvSpPr>
            <p:spPr bwMode="auto">
              <a:xfrm>
                <a:off x="-4692650" y="1208088"/>
                <a:ext cx="1563687" cy="2084388"/>
              </a:xfrm>
              <a:custGeom>
                <a:avLst/>
                <a:gdLst>
                  <a:gd name="T0" fmla="*/ 0 w 416"/>
                  <a:gd name="T1" fmla="*/ 0 h 554"/>
                  <a:gd name="T2" fmla="*/ 110 w 416"/>
                  <a:gd name="T3" fmla="*/ 21 h 554"/>
                  <a:gd name="T4" fmla="*/ 168 w 416"/>
                  <a:gd name="T5" fmla="*/ 74 h 554"/>
                  <a:gd name="T6" fmla="*/ 310 w 416"/>
                  <a:gd name="T7" fmla="*/ 394 h 554"/>
                  <a:gd name="T8" fmla="*/ 416 w 416"/>
                  <a:gd name="T9" fmla="*/ 554 h 554"/>
                  <a:gd name="T10" fmla="*/ 295 w 416"/>
                  <a:gd name="T11" fmla="*/ 477 h 554"/>
                  <a:gd name="T12" fmla="*/ 144 w 416"/>
                  <a:gd name="T13" fmla="*/ 280 h 554"/>
                  <a:gd name="T14" fmla="*/ 0 w 416"/>
                  <a:gd name="T15" fmla="*/ 0 h 5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6" h="554">
                    <a:moveTo>
                      <a:pt x="0" y="0"/>
                    </a:moveTo>
                    <a:cubicBezTo>
                      <a:pt x="110" y="21"/>
                      <a:pt x="110" y="21"/>
                      <a:pt x="110" y="21"/>
                    </a:cubicBezTo>
                    <a:cubicBezTo>
                      <a:pt x="110" y="21"/>
                      <a:pt x="147" y="34"/>
                      <a:pt x="168" y="74"/>
                    </a:cubicBezTo>
                    <a:cubicBezTo>
                      <a:pt x="168" y="74"/>
                      <a:pt x="288" y="338"/>
                      <a:pt x="310" y="394"/>
                    </a:cubicBezTo>
                    <a:cubicBezTo>
                      <a:pt x="310" y="394"/>
                      <a:pt x="360" y="496"/>
                      <a:pt x="416" y="554"/>
                    </a:cubicBezTo>
                    <a:cubicBezTo>
                      <a:pt x="416" y="554"/>
                      <a:pt x="346" y="544"/>
                      <a:pt x="295" y="477"/>
                    </a:cubicBezTo>
                    <a:cubicBezTo>
                      <a:pt x="295" y="477"/>
                      <a:pt x="218" y="304"/>
                      <a:pt x="144" y="280"/>
                    </a:cubicBezTo>
                    <a:cubicBezTo>
                      <a:pt x="144" y="280"/>
                      <a:pt x="94" y="10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endParaRPr>
              </a:p>
            </p:txBody>
          </p:sp>
          <p:sp>
            <p:nvSpPr>
              <p:cNvPr id="23" name="Freeform 9"/>
              <p:cNvSpPr/>
              <p:nvPr/>
            </p:nvSpPr>
            <p:spPr bwMode="auto">
              <a:xfrm>
                <a:off x="-3914775" y="1858963"/>
                <a:ext cx="2254250" cy="1847850"/>
              </a:xfrm>
              <a:custGeom>
                <a:avLst/>
                <a:gdLst>
                  <a:gd name="T0" fmla="*/ 0 w 600"/>
                  <a:gd name="T1" fmla="*/ 0 h 491"/>
                  <a:gd name="T2" fmla="*/ 253 w 600"/>
                  <a:gd name="T3" fmla="*/ 376 h 491"/>
                  <a:gd name="T4" fmla="*/ 600 w 600"/>
                  <a:gd name="T5" fmla="*/ 411 h 491"/>
                  <a:gd name="T6" fmla="*/ 243 w 600"/>
                  <a:gd name="T7" fmla="*/ 403 h 491"/>
                  <a:gd name="T8" fmla="*/ 0 w 600"/>
                  <a:gd name="T9" fmla="*/ 0 h 491"/>
                </a:gdLst>
                <a:ahLst/>
                <a:cxnLst>
                  <a:cxn ang="0">
                    <a:pos x="T0" y="T1"/>
                  </a:cxn>
                  <a:cxn ang="0">
                    <a:pos x="T2" y="T3"/>
                  </a:cxn>
                  <a:cxn ang="0">
                    <a:pos x="T4" y="T5"/>
                  </a:cxn>
                  <a:cxn ang="0">
                    <a:pos x="T6" y="T7"/>
                  </a:cxn>
                  <a:cxn ang="0">
                    <a:pos x="T8" y="T9"/>
                  </a:cxn>
                </a:cxnLst>
                <a:rect l="0" t="0" r="r" b="b"/>
                <a:pathLst>
                  <a:path w="600" h="491">
                    <a:moveTo>
                      <a:pt x="0" y="0"/>
                    </a:moveTo>
                    <a:cubicBezTo>
                      <a:pt x="0" y="0"/>
                      <a:pt x="144" y="309"/>
                      <a:pt x="253" y="376"/>
                    </a:cubicBezTo>
                    <a:cubicBezTo>
                      <a:pt x="253" y="376"/>
                      <a:pt x="389" y="469"/>
                      <a:pt x="600" y="411"/>
                    </a:cubicBezTo>
                    <a:cubicBezTo>
                      <a:pt x="600" y="411"/>
                      <a:pt x="477" y="491"/>
                      <a:pt x="243" y="403"/>
                    </a:cubicBezTo>
                    <a:cubicBezTo>
                      <a:pt x="243" y="403"/>
                      <a:pt x="136" y="376"/>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endParaRPr>
              </a:p>
            </p:txBody>
          </p:sp>
          <p:sp>
            <p:nvSpPr>
              <p:cNvPr id="24" name="Freeform 10"/>
              <p:cNvSpPr/>
              <p:nvPr/>
            </p:nvSpPr>
            <p:spPr bwMode="auto">
              <a:xfrm>
                <a:off x="-3027363" y="2701926"/>
                <a:ext cx="1954212" cy="873125"/>
              </a:xfrm>
              <a:custGeom>
                <a:avLst/>
                <a:gdLst>
                  <a:gd name="T0" fmla="*/ 0 w 520"/>
                  <a:gd name="T1" fmla="*/ 123 h 232"/>
                  <a:gd name="T2" fmla="*/ 397 w 520"/>
                  <a:gd name="T3" fmla="*/ 69 h 232"/>
                  <a:gd name="T4" fmla="*/ 520 w 520"/>
                  <a:gd name="T5" fmla="*/ 53 h 232"/>
                  <a:gd name="T6" fmla="*/ 483 w 520"/>
                  <a:gd name="T7" fmla="*/ 141 h 232"/>
                  <a:gd name="T8" fmla="*/ 115 w 520"/>
                  <a:gd name="T9" fmla="*/ 179 h 232"/>
                  <a:gd name="T10" fmla="*/ 0 w 520"/>
                  <a:gd name="T11" fmla="*/ 123 h 232"/>
                </a:gdLst>
                <a:ahLst/>
                <a:cxnLst>
                  <a:cxn ang="0">
                    <a:pos x="T0" y="T1"/>
                  </a:cxn>
                  <a:cxn ang="0">
                    <a:pos x="T2" y="T3"/>
                  </a:cxn>
                  <a:cxn ang="0">
                    <a:pos x="T4" y="T5"/>
                  </a:cxn>
                  <a:cxn ang="0">
                    <a:pos x="T6" y="T7"/>
                  </a:cxn>
                  <a:cxn ang="0">
                    <a:pos x="T8" y="T9"/>
                  </a:cxn>
                  <a:cxn ang="0">
                    <a:pos x="T10" y="T11"/>
                  </a:cxn>
                </a:cxnLst>
                <a:rect l="0" t="0" r="r" b="b"/>
                <a:pathLst>
                  <a:path w="520" h="232">
                    <a:moveTo>
                      <a:pt x="0" y="123"/>
                    </a:moveTo>
                    <a:cubicBezTo>
                      <a:pt x="0" y="123"/>
                      <a:pt x="219" y="157"/>
                      <a:pt x="397" y="69"/>
                    </a:cubicBezTo>
                    <a:cubicBezTo>
                      <a:pt x="397" y="69"/>
                      <a:pt x="499" y="0"/>
                      <a:pt x="520" y="53"/>
                    </a:cubicBezTo>
                    <a:cubicBezTo>
                      <a:pt x="483" y="141"/>
                      <a:pt x="483" y="141"/>
                      <a:pt x="483" y="141"/>
                    </a:cubicBezTo>
                    <a:cubicBezTo>
                      <a:pt x="483" y="141"/>
                      <a:pt x="323" y="232"/>
                      <a:pt x="115" y="179"/>
                    </a:cubicBezTo>
                    <a:cubicBezTo>
                      <a:pt x="115" y="179"/>
                      <a:pt x="53" y="157"/>
                      <a:pt x="0"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endParaRPr>
              </a:p>
            </p:txBody>
          </p:sp>
          <p:sp>
            <p:nvSpPr>
              <p:cNvPr id="25" name="Freeform 11"/>
              <p:cNvSpPr/>
              <p:nvPr/>
            </p:nvSpPr>
            <p:spPr bwMode="auto">
              <a:xfrm>
                <a:off x="-6184900" y="2122488"/>
                <a:ext cx="2566987" cy="1030288"/>
              </a:xfrm>
              <a:custGeom>
                <a:avLst/>
                <a:gdLst>
                  <a:gd name="T0" fmla="*/ 0 w 683"/>
                  <a:gd name="T1" fmla="*/ 274 h 274"/>
                  <a:gd name="T2" fmla="*/ 496 w 683"/>
                  <a:gd name="T3" fmla="*/ 71 h 274"/>
                  <a:gd name="T4" fmla="*/ 683 w 683"/>
                  <a:gd name="T5" fmla="*/ 245 h 274"/>
                  <a:gd name="T6" fmla="*/ 566 w 683"/>
                  <a:gd name="T7" fmla="*/ 67 h 274"/>
                  <a:gd name="T8" fmla="*/ 217 w 683"/>
                  <a:gd name="T9" fmla="*/ 105 h 274"/>
                  <a:gd name="T10" fmla="*/ 105 w 683"/>
                  <a:gd name="T11" fmla="*/ 172 h 274"/>
                  <a:gd name="T12" fmla="*/ 0 w 683"/>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83" h="274">
                    <a:moveTo>
                      <a:pt x="0" y="274"/>
                    </a:moveTo>
                    <a:cubicBezTo>
                      <a:pt x="0" y="274"/>
                      <a:pt x="323" y="13"/>
                      <a:pt x="496" y="71"/>
                    </a:cubicBezTo>
                    <a:cubicBezTo>
                      <a:pt x="496" y="71"/>
                      <a:pt x="595" y="77"/>
                      <a:pt x="683" y="245"/>
                    </a:cubicBezTo>
                    <a:cubicBezTo>
                      <a:pt x="651" y="184"/>
                      <a:pt x="625" y="108"/>
                      <a:pt x="566" y="67"/>
                    </a:cubicBezTo>
                    <a:cubicBezTo>
                      <a:pt x="469" y="0"/>
                      <a:pt x="312" y="62"/>
                      <a:pt x="217" y="105"/>
                    </a:cubicBezTo>
                    <a:cubicBezTo>
                      <a:pt x="177" y="123"/>
                      <a:pt x="139" y="145"/>
                      <a:pt x="105" y="172"/>
                    </a:cubicBezTo>
                    <a:cubicBezTo>
                      <a:pt x="65" y="201"/>
                      <a:pt x="37" y="244"/>
                      <a:pt x="0" y="2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endParaRPr>
              </a:p>
            </p:txBody>
          </p:sp>
          <p:sp>
            <p:nvSpPr>
              <p:cNvPr id="26" name="Freeform 12"/>
              <p:cNvSpPr/>
              <p:nvPr/>
            </p:nvSpPr>
            <p:spPr bwMode="auto">
              <a:xfrm>
                <a:off x="-4483100" y="2389188"/>
                <a:ext cx="1906587" cy="2078038"/>
              </a:xfrm>
              <a:custGeom>
                <a:avLst/>
                <a:gdLst>
                  <a:gd name="T0" fmla="*/ 0 w 507"/>
                  <a:gd name="T1" fmla="*/ 0 h 552"/>
                  <a:gd name="T2" fmla="*/ 81 w 507"/>
                  <a:gd name="T3" fmla="*/ 120 h 552"/>
                  <a:gd name="T4" fmla="*/ 354 w 507"/>
                  <a:gd name="T5" fmla="*/ 507 h 552"/>
                  <a:gd name="T6" fmla="*/ 478 w 507"/>
                  <a:gd name="T7" fmla="*/ 552 h 552"/>
                  <a:gd name="T8" fmla="*/ 507 w 507"/>
                  <a:gd name="T9" fmla="*/ 550 h 552"/>
                  <a:gd name="T10" fmla="*/ 434 w 507"/>
                  <a:gd name="T11" fmla="*/ 488 h 552"/>
                  <a:gd name="T12" fmla="*/ 262 w 507"/>
                  <a:gd name="T13" fmla="*/ 234 h 552"/>
                  <a:gd name="T14" fmla="*/ 126 w 507"/>
                  <a:gd name="T15" fmla="*/ 52 h 552"/>
                  <a:gd name="T16" fmla="*/ 66 w 507"/>
                  <a:gd name="T17" fmla="*/ 16 h 552"/>
                  <a:gd name="T18" fmla="*/ 0 w 507"/>
                  <a:gd name="T19"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7" h="552">
                    <a:moveTo>
                      <a:pt x="0" y="0"/>
                    </a:moveTo>
                    <a:cubicBezTo>
                      <a:pt x="29" y="39"/>
                      <a:pt x="55" y="79"/>
                      <a:pt x="81" y="120"/>
                    </a:cubicBezTo>
                    <a:cubicBezTo>
                      <a:pt x="165" y="255"/>
                      <a:pt x="178" y="406"/>
                      <a:pt x="354" y="507"/>
                    </a:cubicBezTo>
                    <a:cubicBezTo>
                      <a:pt x="395" y="531"/>
                      <a:pt x="430" y="550"/>
                      <a:pt x="478" y="552"/>
                    </a:cubicBezTo>
                    <a:cubicBezTo>
                      <a:pt x="478" y="552"/>
                      <a:pt x="507" y="550"/>
                      <a:pt x="507" y="550"/>
                    </a:cubicBezTo>
                    <a:cubicBezTo>
                      <a:pt x="488" y="551"/>
                      <a:pt x="445" y="499"/>
                      <a:pt x="434" y="488"/>
                    </a:cubicBezTo>
                    <a:cubicBezTo>
                      <a:pt x="361" y="411"/>
                      <a:pt x="308" y="330"/>
                      <a:pt x="262" y="234"/>
                    </a:cubicBezTo>
                    <a:cubicBezTo>
                      <a:pt x="230" y="166"/>
                      <a:pt x="185" y="100"/>
                      <a:pt x="126" y="52"/>
                    </a:cubicBezTo>
                    <a:cubicBezTo>
                      <a:pt x="107" y="37"/>
                      <a:pt x="88" y="24"/>
                      <a:pt x="66" y="16"/>
                    </a:cubicBezTo>
                    <a:cubicBezTo>
                      <a:pt x="55" y="11"/>
                      <a:pt x="5" y="7"/>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endParaRPr>
              </a:p>
            </p:txBody>
          </p:sp>
          <p:sp>
            <p:nvSpPr>
              <p:cNvPr id="27" name="Freeform 13"/>
              <p:cNvSpPr/>
              <p:nvPr/>
            </p:nvSpPr>
            <p:spPr bwMode="auto">
              <a:xfrm>
                <a:off x="-3592513" y="3857626"/>
                <a:ext cx="2008187" cy="815975"/>
              </a:xfrm>
              <a:custGeom>
                <a:avLst/>
                <a:gdLst>
                  <a:gd name="T0" fmla="*/ 1 w 534"/>
                  <a:gd name="T1" fmla="*/ 50 h 217"/>
                  <a:gd name="T2" fmla="*/ 0 w 534"/>
                  <a:gd name="T3" fmla="*/ 50 h 217"/>
                  <a:gd name="T4" fmla="*/ 251 w 534"/>
                  <a:gd name="T5" fmla="*/ 200 h 217"/>
                  <a:gd name="T6" fmla="*/ 404 w 534"/>
                  <a:gd name="T7" fmla="*/ 130 h 217"/>
                  <a:gd name="T8" fmla="*/ 534 w 534"/>
                  <a:gd name="T9" fmla="*/ 0 h 217"/>
                  <a:gd name="T10" fmla="*/ 287 w 534"/>
                  <a:gd name="T11" fmla="*/ 164 h 217"/>
                  <a:gd name="T12" fmla="*/ 1 w 534"/>
                  <a:gd name="T13" fmla="*/ 50 h 217"/>
                </a:gdLst>
                <a:ahLst/>
                <a:cxnLst>
                  <a:cxn ang="0">
                    <a:pos x="T0" y="T1"/>
                  </a:cxn>
                  <a:cxn ang="0">
                    <a:pos x="T2" y="T3"/>
                  </a:cxn>
                  <a:cxn ang="0">
                    <a:pos x="T4" y="T5"/>
                  </a:cxn>
                  <a:cxn ang="0">
                    <a:pos x="T6" y="T7"/>
                  </a:cxn>
                  <a:cxn ang="0">
                    <a:pos x="T8" y="T9"/>
                  </a:cxn>
                  <a:cxn ang="0">
                    <a:pos x="T10" y="T11"/>
                  </a:cxn>
                  <a:cxn ang="0">
                    <a:pos x="T12" y="T13"/>
                  </a:cxn>
                </a:cxnLst>
                <a:rect l="0" t="0" r="r" b="b"/>
                <a:pathLst>
                  <a:path w="534" h="217">
                    <a:moveTo>
                      <a:pt x="1" y="50"/>
                    </a:moveTo>
                    <a:cubicBezTo>
                      <a:pt x="1" y="50"/>
                      <a:pt x="0" y="50"/>
                      <a:pt x="0" y="50"/>
                    </a:cubicBezTo>
                    <a:cubicBezTo>
                      <a:pt x="61" y="136"/>
                      <a:pt x="135" y="217"/>
                      <a:pt x="251" y="200"/>
                    </a:cubicBezTo>
                    <a:cubicBezTo>
                      <a:pt x="307" y="192"/>
                      <a:pt x="359" y="162"/>
                      <a:pt x="404" y="130"/>
                    </a:cubicBezTo>
                    <a:cubicBezTo>
                      <a:pt x="455" y="93"/>
                      <a:pt x="488" y="41"/>
                      <a:pt x="534" y="0"/>
                    </a:cubicBezTo>
                    <a:cubicBezTo>
                      <a:pt x="463" y="64"/>
                      <a:pt x="384" y="142"/>
                      <a:pt x="287" y="164"/>
                    </a:cubicBezTo>
                    <a:cubicBezTo>
                      <a:pt x="178" y="190"/>
                      <a:pt x="83" y="111"/>
                      <a:pt x="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endParaRPr>
              </a:p>
            </p:txBody>
          </p:sp>
          <p:sp>
            <p:nvSpPr>
              <p:cNvPr id="28" name="Freeform 14"/>
              <p:cNvSpPr/>
              <p:nvPr/>
            </p:nvSpPr>
            <p:spPr bwMode="auto">
              <a:xfrm>
                <a:off x="-2551113" y="2932113"/>
                <a:ext cx="1849437" cy="1895475"/>
              </a:xfrm>
              <a:custGeom>
                <a:avLst/>
                <a:gdLst>
                  <a:gd name="T0" fmla="*/ 0 w 492"/>
                  <a:gd name="T1" fmla="*/ 448 h 504"/>
                  <a:gd name="T2" fmla="*/ 218 w 492"/>
                  <a:gd name="T3" fmla="*/ 419 h 504"/>
                  <a:gd name="T4" fmla="*/ 473 w 492"/>
                  <a:gd name="T5" fmla="*/ 91 h 504"/>
                  <a:gd name="T6" fmla="*/ 481 w 492"/>
                  <a:gd name="T7" fmla="*/ 59 h 504"/>
                  <a:gd name="T8" fmla="*/ 414 w 492"/>
                  <a:gd name="T9" fmla="*/ 0 h 504"/>
                  <a:gd name="T10" fmla="*/ 0 w 492"/>
                  <a:gd name="T11" fmla="*/ 448 h 504"/>
                </a:gdLst>
                <a:ahLst/>
                <a:cxnLst>
                  <a:cxn ang="0">
                    <a:pos x="T0" y="T1"/>
                  </a:cxn>
                  <a:cxn ang="0">
                    <a:pos x="T2" y="T3"/>
                  </a:cxn>
                  <a:cxn ang="0">
                    <a:pos x="T4" y="T5"/>
                  </a:cxn>
                  <a:cxn ang="0">
                    <a:pos x="T6" y="T7"/>
                  </a:cxn>
                  <a:cxn ang="0">
                    <a:pos x="T8" y="T9"/>
                  </a:cxn>
                  <a:cxn ang="0">
                    <a:pos x="T10" y="T11"/>
                  </a:cxn>
                </a:cxnLst>
                <a:rect l="0" t="0" r="r" b="b"/>
                <a:pathLst>
                  <a:path w="492" h="504">
                    <a:moveTo>
                      <a:pt x="0" y="448"/>
                    </a:moveTo>
                    <a:cubicBezTo>
                      <a:pt x="0" y="448"/>
                      <a:pt x="130" y="504"/>
                      <a:pt x="218" y="419"/>
                    </a:cubicBezTo>
                    <a:cubicBezTo>
                      <a:pt x="218" y="419"/>
                      <a:pt x="404" y="270"/>
                      <a:pt x="473" y="91"/>
                    </a:cubicBezTo>
                    <a:cubicBezTo>
                      <a:pt x="473" y="91"/>
                      <a:pt x="492" y="64"/>
                      <a:pt x="481" y="59"/>
                    </a:cubicBezTo>
                    <a:cubicBezTo>
                      <a:pt x="414" y="0"/>
                      <a:pt x="414" y="0"/>
                      <a:pt x="414" y="0"/>
                    </a:cubicBezTo>
                    <a:cubicBezTo>
                      <a:pt x="414" y="0"/>
                      <a:pt x="224" y="398"/>
                      <a:pt x="0"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endParaRPr>
              </a:p>
            </p:txBody>
          </p:sp>
          <p:sp>
            <p:nvSpPr>
              <p:cNvPr id="29" name="Freeform 15"/>
              <p:cNvSpPr/>
              <p:nvPr/>
            </p:nvSpPr>
            <p:spPr bwMode="auto">
              <a:xfrm>
                <a:off x="-1754188" y="2682876"/>
                <a:ext cx="849312" cy="1181100"/>
              </a:xfrm>
              <a:custGeom>
                <a:avLst/>
                <a:gdLst>
                  <a:gd name="T0" fmla="*/ 0 w 226"/>
                  <a:gd name="T1" fmla="*/ 314 h 314"/>
                  <a:gd name="T2" fmla="*/ 122 w 226"/>
                  <a:gd name="T3" fmla="*/ 53 h 314"/>
                  <a:gd name="T4" fmla="*/ 189 w 226"/>
                  <a:gd name="T5" fmla="*/ 64 h 314"/>
                  <a:gd name="T6" fmla="*/ 0 w 226"/>
                  <a:gd name="T7" fmla="*/ 314 h 314"/>
                </a:gdLst>
                <a:ahLst/>
                <a:cxnLst>
                  <a:cxn ang="0">
                    <a:pos x="T0" y="T1"/>
                  </a:cxn>
                  <a:cxn ang="0">
                    <a:pos x="T2" y="T3"/>
                  </a:cxn>
                  <a:cxn ang="0">
                    <a:pos x="T4" y="T5"/>
                  </a:cxn>
                  <a:cxn ang="0">
                    <a:pos x="T6" y="T7"/>
                  </a:cxn>
                </a:cxnLst>
                <a:rect l="0" t="0" r="r" b="b"/>
                <a:pathLst>
                  <a:path w="226" h="314">
                    <a:moveTo>
                      <a:pt x="0" y="314"/>
                    </a:moveTo>
                    <a:cubicBezTo>
                      <a:pt x="0" y="314"/>
                      <a:pt x="226" y="56"/>
                      <a:pt x="122" y="53"/>
                    </a:cubicBezTo>
                    <a:cubicBezTo>
                      <a:pt x="122" y="53"/>
                      <a:pt x="181" y="0"/>
                      <a:pt x="189" y="64"/>
                    </a:cubicBezTo>
                    <a:cubicBezTo>
                      <a:pt x="189" y="64"/>
                      <a:pt x="80" y="277"/>
                      <a:pt x="0" y="3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endParaRPr>
              </a:p>
            </p:txBody>
          </p:sp>
          <p:sp>
            <p:nvSpPr>
              <p:cNvPr id="30" name="Freeform 16"/>
              <p:cNvSpPr/>
              <p:nvPr/>
            </p:nvSpPr>
            <p:spPr bwMode="auto">
              <a:xfrm>
                <a:off x="-5448300" y="1908176"/>
                <a:ext cx="1390650" cy="466725"/>
              </a:xfrm>
              <a:custGeom>
                <a:avLst/>
                <a:gdLst>
                  <a:gd name="T0" fmla="*/ 59 w 370"/>
                  <a:gd name="T1" fmla="*/ 62 h 124"/>
                  <a:gd name="T2" fmla="*/ 370 w 370"/>
                  <a:gd name="T3" fmla="*/ 124 h 124"/>
                  <a:gd name="T4" fmla="*/ 219 w 370"/>
                  <a:gd name="T5" fmla="*/ 110 h 124"/>
                  <a:gd name="T6" fmla="*/ 0 w 370"/>
                  <a:gd name="T7" fmla="*/ 123 h 124"/>
                  <a:gd name="T8" fmla="*/ 59 w 370"/>
                  <a:gd name="T9" fmla="*/ 62 h 124"/>
                </a:gdLst>
                <a:ahLst/>
                <a:cxnLst>
                  <a:cxn ang="0">
                    <a:pos x="T0" y="T1"/>
                  </a:cxn>
                  <a:cxn ang="0">
                    <a:pos x="T2" y="T3"/>
                  </a:cxn>
                  <a:cxn ang="0">
                    <a:pos x="T4" y="T5"/>
                  </a:cxn>
                  <a:cxn ang="0">
                    <a:pos x="T6" y="T7"/>
                  </a:cxn>
                  <a:cxn ang="0">
                    <a:pos x="T8" y="T9"/>
                  </a:cxn>
                </a:cxnLst>
                <a:rect l="0" t="0" r="r" b="b"/>
                <a:pathLst>
                  <a:path w="370" h="124">
                    <a:moveTo>
                      <a:pt x="59" y="62"/>
                    </a:moveTo>
                    <a:cubicBezTo>
                      <a:pt x="59" y="62"/>
                      <a:pt x="202" y="0"/>
                      <a:pt x="370" y="124"/>
                    </a:cubicBezTo>
                    <a:cubicBezTo>
                      <a:pt x="219" y="110"/>
                      <a:pt x="219" y="110"/>
                      <a:pt x="219" y="110"/>
                    </a:cubicBezTo>
                    <a:cubicBezTo>
                      <a:pt x="0" y="123"/>
                      <a:pt x="0" y="123"/>
                      <a:pt x="0" y="123"/>
                    </a:cubicBezTo>
                    <a:lnTo>
                      <a:pt x="59"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endParaRPr>
              </a:p>
            </p:txBody>
          </p:sp>
          <p:sp>
            <p:nvSpPr>
              <p:cNvPr id="31" name="Freeform 17"/>
              <p:cNvSpPr/>
              <p:nvPr/>
            </p:nvSpPr>
            <p:spPr bwMode="auto">
              <a:xfrm>
                <a:off x="-3527425" y="3051176"/>
                <a:ext cx="1866900" cy="722313"/>
              </a:xfrm>
              <a:custGeom>
                <a:avLst/>
                <a:gdLst>
                  <a:gd name="T0" fmla="*/ 0 w 497"/>
                  <a:gd name="T1" fmla="*/ 0 h 192"/>
                  <a:gd name="T2" fmla="*/ 497 w 497"/>
                  <a:gd name="T3" fmla="*/ 94 h 192"/>
                  <a:gd name="T4" fmla="*/ 385 w 497"/>
                  <a:gd name="T5" fmla="*/ 118 h 192"/>
                  <a:gd name="T6" fmla="*/ 268 w 497"/>
                  <a:gd name="T7" fmla="*/ 115 h 192"/>
                  <a:gd name="T8" fmla="*/ 68 w 497"/>
                  <a:gd name="T9" fmla="*/ 35 h 192"/>
                  <a:gd name="T10" fmla="*/ 0 w 497"/>
                  <a:gd name="T11" fmla="*/ 0 h 192"/>
                </a:gdLst>
                <a:ahLst/>
                <a:cxnLst>
                  <a:cxn ang="0">
                    <a:pos x="T0" y="T1"/>
                  </a:cxn>
                  <a:cxn ang="0">
                    <a:pos x="T2" y="T3"/>
                  </a:cxn>
                  <a:cxn ang="0">
                    <a:pos x="T4" y="T5"/>
                  </a:cxn>
                  <a:cxn ang="0">
                    <a:pos x="T6" y="T7"/>
                  </a:cxn>
                  <a:cxn ang="0">
                    <a:pos x="T8" y="T9"/>
                  </a:cxn>
                  <a:cxn ang="0">
                    <a:pos x="T10" y="T11"/>
                  </a:cxn>
                </a:cxnLst>
                <a:rect l="0" t="0" r="r" b="b"/>
                <a:pathLst>
                  <a:path w="497" h="192">
                    <a:moveTo>
                      <a:pt x="0" y="0"/>
                    </a:moveTo>
                    <a:cubicBezTo>
                      <a:pt x="0" y="0"/>
                      <a:pt x="166" y="192"/>
                      <a:pt x="497" y="94"/>
                    </a:cubicBezTo>
                    <a:cubicBezTo>
                      <a:pt x="385" y="118"/>
                      <a:pt x="385" y="118"/>
                      <a:pt x="385" y="118"/>
                    </a:cubicBezTo>
                    <a:cubicBezTo>
                      <a:pt x="268" y="115"/>
                      <a:pt x="268" y="115"/>
                      <a:pt x="268" y="115"/>
                    </a:cubicBezTo>
                    <a:cubicBezTo>
                      <a:pt x="68" y="35"/>
                      <a:pt x="68" y="35"/>
                      <a:pt x="68" y="3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endParaRPr>
              </a:p>
            </p:txBody>
          </p:sp>
          <p:sp>
            <p:nvSpPr>
              <p:cNvPr id="32" name="Freeform 18"/>
              <p:cNvSpPr/>
              <p:nvPr/>
            </p:nvSpPr>
            <p:spPr bwMode="auto">
              <a:xfrm>
                <a:off x="-1690688" y="2671763"/>
                <a:ext cx="631825" cy="450850"/>
              </a:xfrm>
              <a:custGeom>
                <a:avLst/>
                <a:gdLst>
                  <a:gd name="T0" fmla="*/ 0 w 168"/>
                  <a:gd name="T1" fmla="*/ 96 h 120"/>
                  <a:gd name="T2" fmla="*/ 168 w 168"/>
                  <a:gd name="T3" fmla="*/ 48 h 120"/>
                  <a:gd name="T4" fmla="*/ 109 w 168"/>
                  <a:gd name="T5" fmla="*/ 109 h 120"/>
                  <a:gd name="T6" fmla="*/ 13 w 168"/>
                  <a:gd name="T7" fmla="*/ 120 h 120"/>
                  <a:gd name="T8" fmla="*/ 0 w 168"/>
                  <a:gd name="T9" fmla="*/ 96 h 120"/>
                </a:gdLst>
                <a:ahLst/>
                <a:cxnLst>
                  <a:cxn ang="0">
                    <a:pos x="T0" y="T1"/>
                  </a:cxn>
                  <a:cxn ang="0">
                    <a:pos x="T2" y="T3"/>
                  </a:cxn>
                  <a:cxn ang="0">
                    <a:pos x="T4" y="T5"/>
                  </a:cxn>
                  <a:cxn ang="0">
                    <a:pos x="T6" y="T7"/>
                  </a:cxn>
                  <a:cxn ang="0">
                    <a:pos x="T8" y="T9"/>
                  </a:cxn>
                </a:cxnLst>
                <a:rect l="0" t="0" r="r" b="b"/>
                <a:pathLst>
                  <a:path w="168" h="120">
                    <a:moveTo>
                      <a:pt x="0" y="96"/>
                    </a:moveTo>
                    <a:cubicBezTo>
                      <a:pt x="0" y="96"/>
                      <a:pt x="123" y="0"/>
                      <a:pt x="168" y="48"/>
                    </a:cubicBezTo>
                    <a:cubicBezTo>
                      <a:pt x="109" y="109"/>
                      <a:pt x="109" y="109"/>
                      <a:pt x="109" y="109"/>
                    </a:cubicBezTo>
                    <a:cubicBezTo>
                      <a:pt x="13" y="120"/>
                      <a:pt x="13" y="120"/>
                      <a:pt x="13" y="120"/>
                    </a:cubicBezTo>
                    <a:lnTo>
                      <a:pt x="0"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a:solidFill>
                    <a:srgbClr val="FFFFFF"/>
                  </a:solidFill>
                </a:endParaRPr>
              </a:p>
            </p:txBody>
          </p:sp>
        </p:grpSp>
        <p:sp>
          <p:nvSpPr>
            <p:cNvPr id="33" name="Rectangle 42"/>
            <p:cNvSpPr/>
            <p:nvPr/>
          </p:nvSpPr>
          <p:spPr bwMode="auto">
            <a:xfrm>
              <a:off x="4794073" y="2859782"/>
              <a:ext cx="1455466" cy="15606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32" tIns="25716" rIns="51432" bIns="25716" numCol="1" rtlCol="0" anchor="t" anchorCtr="0" compatLnSpc="1"/>
            <a:lstStyle>
              <a:defPPr>
                <a:defRPr lang="en-US"/>
              </a:defPPr>
              <a:lvl1pPr marL="0" algn="l" defTabSz="685165" rtl="0" eaLnBrk="1" latinLnBrk="0" hangingPunct="1">
                <a:defRPr sz="1400" kern="1200">
                  <a:solidFill>
                    <a:schemeClr val="lt1"/>
                  </a:solidFill>
                  <a:latin typeface="+mn-lt"/>
                  <a:ea typeface="+mn-ea"/>
                  <a:cs typeface="+mn-cs"/>
                </a:defRPr>
              </a:lvl1pPr>
              <a:lvl2pPr marL="342900" algn="l" defTabSz="685165" rtl="0" eaLnBrk="1" latinLnBrk="0" hangingPunct="1">
                <a:defRPr sz="1400" kern="1200">
                  <a:solidFill>
                    <a:schemeClr val="lt1"/>
                  </a:solidFill>
                  <a:latin typeface="+mn-lt"/>
                  <a:ea typeface="+mn-ea"/>
                  <a:cs typeface="+mn-cs"/>
                </a:defRPr>
              </a:lvl2pPr>
              <a:lvl3pPr marL="685800" algn="l" defTabSz="685165" rtl="0" eaLnBrk="1" latinLnBrk="0" hangingPunct="1">
                <a:defRPr sz="1400" kern="1200">
                  <a:solidFill>
                    <a:schemeClr val="lt1"/>
                  </a:solidFill>
                  <a:latin typeface="+mn-lt"/>
                  <a:ea typeface="+mn-ea"/>
                  <a:cs typeface="+mn-cs"/>
                </a:defRPr>
              </a:lvl3pPr>
              <a:lvl4pPr marL="1028065" algn="l" defTabSz="685165" rtl="0" eaLnBrk="1" latinLnBrk="0" hangingPunct="1">
                <a:defRPr sz="1400" kern="1200">
                  <a:solidFill>
                    <a:schemeClr val="lt1"/>
                  </a:solidFill>
                  <a:latin typeface="+mn-lt"/>
                  <a:ea typeface="+mn-ea"/>
                  <a:cs typeface="+mn-cs"/>
                </a:defRPr>
              </a:lvl4pPr>
              <a:lvl5pPr marL="1370965" algn="l" defTabSz="685165" rtl="0" eaLnBrk="1" latinLnBrk="0" hangingPunct="1">
                <a:defRPr sz="1400" kern="1200">
                  <a:solidFill>
                    <a:schemeClr val="lt1"/>
                  </a:solidFill>
                  <a:latin typeface="+mn-lt"/>
                  <a:ea typeface="+mn-ea"/>
                  <a:cs typeface="+mn-cs"/>
                </a:defRPr>
              </a:lvl5pPr>
              <a:lvl6pPr marL="1713865" algn="l" defTabSz="685165" rtl="0" eaLnBrk="1" latinLnBrk="0" hangingPunct="1">
                <a:defRPr sz="1400" kern="1200">
                  <a:solidFill>
                    <a:schemeClr val="lt1"/>
                  </a:solidFill>
                  <a:latin typeface="+mn-lt"/>
                  <a:ea typeface="+mn-ea"/>
                  <a:cs typeface="+mn-cs"/>
                </a:defRPr>
              </a:lvl6pPr>
              <a:lvl7pPr marL="2056765" algn="l" defTabSz="685165" rtl="0" eaLnBrk="1" latinLnBrk="0" hangingPunct="1">
                <a:defRPr sz="1400" kern="1200">
                  <a:solidFill>
                    <a:schemeClr val="lt1"/>
                  </a:solidFill>
                  <a:latin typeface="+mn-lt"/>
                  <a:ea typeface="+mn-ea"/>
                  <a:cs typeface="+mn-cs"/>
                </a:defRPr>
              </a:lvl7pPr>
              <a:lvl8pPr marL="2399030" algn="l" defTabSz="685165" rtl="0" eaLnBrk="1" latinLnBrk="0" hangingPunct="1">
                <a:defRPr sz="1400" kern="1200">
                  <a:solidFill>
                    <a:schemeClr val="lt1"/>
                  </a:solidFill>
                  <a:latin typeface="+mn-lt"/>
                  <a:ea typeface="+mn-ea"/>
                  <a:cs typeface="+mn-cs"/>
                </a:defRPr>
              </a:lvl8pPr>
              <a:lvl9pPr marL="2741930" algn="l" defTabSz="685165" rtl="0" eaLnBrk="1" latinLnBrk="0" hangingPunct="1">
                <a:defRPr sz="1400" kern="1200">
                  <a:solidFill>
                    <a:schemeClr val="lt1"/>
                  </a:solidFill>
                  <a:latin typeface="+mn-lt"/>
                  <a:ea typeface="+mn-ea"/>
                  <a:cs typeface="+mn-cs"/>
                </a:defRPr>
              </a:lvl9pPr>
            </a:lstStyle>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6887759" y="1303552"/>
            <a:ext cx="1691062" cy="3170156"/>
            <a:chOff x="6887759" y="1303552"/>
            <a:chExt cx="1691062" cy="3170156"/>
          </a:xfrm>
        </p:grpSpPr>
        <p:sp>
          <p:nvSpPr>
            <p:cNvPr id="6" name="Rectangle 12"/>
            <p:cNvSpPr/>
            <p:nvPr/>
          </p:nvSpPr>
          <p:spPr bwMode="auto">
            <a:xfrm>
              <a:off x="6887759" y="1303552"/>
              <a:ext cx="1691062" cy="3170156"/>
            </a:xfrm>
            <a:prstGeom prst="roundRect">
              <a:avLst/>
            </a:prstGeom>
            <a:gradFill flip="none" rotWithShape="1">
              <a:gsLst>
                <a:gs pos="0">
                  <a:schemeClr val="bg1"/>
                </a:gs>
                <a:gs pos="100000">
                  <a:srgbClr val="E0E0E0"/>
                </a:gs>
              </a:gsLst>
              <a:lin ang="5400000" scaled="1"/>
              <a:tileRect/>
            </a:gradFill>
            <a:ln>
              <a:noFill/>
            </a:ln>
            <a:effectLst>
              <a:outerShdw blurRad="457200" dist="127000" dir="864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同侧圆角矩形 8"/>
            <p:cNvSpPr/>
            <p:nvPr/>
          </p:nvSpPr>
          <p:spPr>
            <a:xfrm>
              <a:off x="6918825" y="2392952"/>
              <a:ext cx="1639070" cy="350533"/>
            </a:xfrm>
            <a:prstGeom prst="round2SameRect">
              <a:avLst/>
            </a:prstGeom>
            <a:solidFill>
              <a:srgbClr val="0070C0"/>
            </a:solidFill>
            <a:ln w="28575">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Rectangle 18"/>
            <p:cNvSpPr/>
            <p:nvPr/>
          </p:nvSpPr>
          <p:spPr>
            <a:xfrm>
              <a:off x="6897720" y="2393518"/>
              <a:ext cx="1681099" cy="315461"/>
            </a:xfrm>
            <a:prstGeom prst="rect">
              <a:avLst/>
            </a:prstGeom>
          </p:spPr>
          <p:txBody>
            <a:bodyPr wrap="square" lIns="68568" tIns="34285" rIns="68568" bIns="34285" anchor="b" anchorCtr="0">
              <a:spAutoFit/>
            </a:bodyPr>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algn="ctr" defTabSz="513715">
                <a:defRPr/>
              </a:pPr>
              <a:r>
                <a:rPr lang="zh-CN" altLang="en-US" sz="1600" kern="0" spc="-40" dirty="0">
                  <a:solidFill>
                    <a:schemeClr val="bg1">
                      <a:alpha val="99000"/>
                    </a:schemeClr>
                  </a:solidFill>
                  <a:latin typeface="微软雅黑" panose="020B0503020204020204" pitchFamily="34" charset="-122"/>
                  <a:ea typeface="微软雅黑" panose="020B0503020204020204" pitchFamily="34" charset="-122"/>
                  <a:cs typeface="Segoe UI" panose="020B0502040204020203" pitchFamily="34" charset="0"/>
                </a:rPr>
                <a:t>您的标题</a:t>
              </a:r>
              <a:endParaRPr lang="en-US" sz="1600" kern="0" spc="-40" dirty="0">
                <a:solidFill>
                  <a:schemeClr val="bg1">
                    <a:alpha val="99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4" name="Freeform 35"/>
            <p:cNvSpPr/>
            <p:nvPr/>
          </p:nvSpPr>
          <p:spPr bwMode="black">
            <a:xfrm>
              <a:off x="7329339" y="1404682"/>
              <a:ext cx="844141" cy="914113"/>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0070C0"/>
            </a:solidFill>
            <a:ln>
              <a:noFill/>
            </a:ln>
          </p:spPr>
          <p:txBody>
            <a:bodyPr vert="horz" wrap="square" lIns="61717" tIns="30858" rIns="61717" bIns="30858"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sz="900">
                <a:solidFill>
                  <a:srgbClr val="FFFFFF"/>
                </a:solidFill>
              </a:endParaRPr>
            </a:p>
          </p:txBody>
        </p:sp>
        <p:sp>
          <p:nvSpPr>
            <p:cNvPr id="34" name="Rectangle 42"/>
            <p:cNvSpPr/>
            <p:nvPr/>
          </p:nvSpPr>
          <p:spPr bwMode="auto">
            <a:xfrm>
              <a:off x="7005557" y="2859782"/>
              <a:ext cx="1455466" cy="15606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32" tIns="25716" rIns="51432" bIns="25716" numCol="1" rtlCol="0" anchor="t" anchorCtr="0" compatLnSpc="1"/>
            <a:lstStyle>
              <a:defPPr>
                <a:defRPr lang="en-US"/>
              </a:defPPr>
              <a:lvl1pPr marL="0" algn="l" defTabSz="685165" rtl="0" eaLnBrk="1" latinLnBrk="0" hangingPunct="1">
                <a:defRPr sz="1400" kern="1200">
                  <a:solidFill>
                    <a:schemeClr val="lt1"/>
                  </a:solidFill>
                  <a:latin typeface="+mn-lt"/>
                  <a:ea typeface="+mn-ea"/>
                  <a:cs typeface="+mn-cs"/>
                </a:defRPr>
              </a:lvl1pPr>
              <a:lvl2pPr marL="342900" algn="l" defTabSz="685165" rtl="0" eaLnBrk="1" latinLnBrk="0" hangingPunct="1">
                <a:defRPr sz="1400" kern="1200">
                  <a:solidFill>
                    <a:schemeClr val="lt1"/>
                  </a:solidFill>
                  <a:latin typeface="+mn-lt"/>
                  <a:ea typeface="+mn-ea"/>
                  <a:cs typeface="+mn-cs"/>
                </a:defRPr>
              </a:lvl2pPr>
              <a:lvl3pPr marL="685800" algn="l" defTabSz="685165" rtl="0" eaLnBrk="1" latinLnBrk="0" hangingPunct="1">
                <a:defRPr sz="1400" kern="1200">
                  <a:solidFill>
                    <a:schemeClr val="lt1"/>
                  </a:solidFill>
                  <a:latin typeface="+mn-lt"/>
                  <a:ea typeface="+mn-ea"/>
                  <a:cs typeface="+mn-cs"/>
                </a:defRPr>
              </a:lvl3pPr>
              <a:lvl4pPr marL="1028065" algn="l" defTabSz="685165" rtl="0" eaLnBrk="1" latinLnBrk="0" hangingPunct="1">
                <a:defRPr sz="1400" kern="1200">
                  <a:solidFill>
                    <a:schemeClr val="lt1"/>
                  </a:solidFill>
                  <a:latin typeface="+mn-lt"/>
                  <a:ea typeface="+mn-ea"/>
                  <a:cs typeface="+mn-cs"/>
                </a:defRPr>
              </a:lvl4pPr>
              <a:lvl5pPr marL="1370965" algn="l" defTabSz="685165" rtl="0" eaLnBrk="1" latinLnBrk="0" hangingPunct="1">
                <a:defRPr sz="1400" kern="1200">
                  <a:solidFill>
                    <a:schemeClr val="lt1"/>
                  </a:solidFill>
                  <a:latin typeface="+mn-lt"/>
                  <a:ea typeface="+mn-ea"/>
                  <a:cs typeface="+mn-cs"/>
                </a:defRPr>
              </a:lvl5pPr>
              <a:lvl6pPr marL="1713865" algn="l" defTabSz="685165" rtl="0" eaLnBrk="1" latinLnBrk="0" hangingPunct="1">
                <a:defRPr sz="1400" kern="1200">
                  <a:solidFill>
                    <a:schemeClr val="lt1"/>
                  </a:solidFill>
                  <a:latin typeface="+mn-lt"/>
                  <a:ea typeface="+mn-ea"/>
                  <a:cs typeface="+mn-cs"/>
                </a:defRPr>
              </a:lvl6pPr>
              <a:lvl7pPr marL="2056765" algn="l" defTabSz="685165" rtl="0" eaLnBrk="1" latinLnBrk="0" hangingPunct="1">
                <a:defRPr sz="1400" kern="1200">
                  <a:solidFill>
                    <a:schemeClr val="lt1"/>
                  </a:solidFill>
                  <a:latin typeface="+mn-lt"/>
                  <a:ea typeface="+mn-ea"/>
                  <a:cs typeface="+mn-cs"/>
                </a:defRPr>
              </a:lvl7pPr>
              <a:lvl8pPr marL="2399030" algn="l" defTabSz="685165" rtl="0" eaLnBrk="1" latinLnBrk="0" hangingPunct="1">
                <a:defRPr sz="1400" kern="1200">
                  <a:solidFill>
                    <a:schemeClr val="lt1"/>
                  </a:solidFill>
                  <a:latin typeface="+mn-lt"/>
                  <a:ea typeface="+mn-ea"/>
                  <a:cs typeface="+mn-cs"/>
                </a:defRPr>
              </a:lvl8pPr>
              <a:lvl9pPr marL="2741930" algn="l" defTabSz="685165" rtl="0" eaLnBrk="1" latinLnBrk="0" hangingPunct="1">
                <a:defRPr sz="1400" kern="1200">
                  <a:solidFill>
                    <a:schemeClr val="lt1"/>
                  </a:solidFill>
                  <a:latin typeface="+mn-lt"/>
                  <a:ea typeface="+mn-ea"/>
                  <a:cs typeface="+mn-cs"/>
                </a:defRPr>
              </a:lvl9pPr>
            </a:lstStyle>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2390" indent="-72390" algn="ctr" defTabSz="513715">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此处添加文本内容</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700" fill="hold"/>
                                        <p:tgtEl>
                                          <p:spTgt spid="35"/>
                                        </p:tgtEl>
                                        <p:attrNameLst>
                                          <p:attrName>ppt_x</p:attrName>
                                        </p:attrNameLst>
                                      </p:cBhvr>
                                      <p:tavLst>
                                        <p:tav tm="0">
                                          <p:val>
                                            <p:strVal val="#ppt_x"/>
                                          </p:val>
                                        </p:tav>
                                        <p:tav tm="100000">
                                          <p:val>
                                            <p:strVal val="#ppt_x"/>
                                          </p:val>
                                        </p:tav>
                                      </p:tavLst>
                                    </p:anim>
                                    <p:anim calcmode="lin" valueType="num">
                                      <p:cBhvr additive="base">
                                        <p:cTn id="8" dur="7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700" fill="hold"/>
                                        <p:tgtEl>
                                          <p:spTgt spid="36"/>
                                        </p:tgtEl>
                                        <p:attrNameLst>
                                          <p:attrName>ppt_x</p:attrName>
                                        </p:attrNameLst>
                                      </p:cBhvr>
                                      <p:tavLst>
                                        <p:tav tm="0">
                                          <p:val>
                                            <p:strVal val="#ppt_x"/>
                                          </p:val>
                                        </p:tav>
                                        <p:tav tm="100000">
                                          <p:val>
                                            <p:strVal val="#ppt_x"/>
                                          </p:val>
                                        </p:tav>
                                      </p:tavLst>
                                    </p:anim>
                                    <p:anim calcmode="lin" valueType="num">
                                      <p:cBhvr additive="base">
                                        <p:cTn id="13" dur="700" fill="hold"/>
                                        <p:tgtEl>
                                          <p:spTgt spid="36"/>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700" fill="hold"/>
                                        <p:tgtEl>
                                          <p:spTgt spid="37"/>
                                        </p:tgtEl>
                                        <p:attrNameLst>
                                          <p:attrName>ppt_x</p:attrName>
                                        </p:attrNameLst>
                                      </p:cBhvr>
                                      <p:tavLst>
                                        <p:tav tm="0">
                                          <p:val>
                                            <p:strVal val="#ppt_x"/>
                                          </p:val>
                                        </p:tav>
                                        <p:tav tm="100000">
                                          <p:val>
                                            <p:strVal val="#ppt_x"/>
                                          </p:val>
                                        </p:tav>
                                      </p:tavLst>
                                    </p:anim>
                                    <p:anim calcmode="lin" valueType="num">
                                      <p:cBhvr additive="base">
                                        <p:cTn id="18" dur="7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年 度 工 作 概 述</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2" name="圆角矩形 71"/>
          <p:cNvSpPr/>
          <p:nvPr/>
        </p:nvSpPr>
        <p:spPr bwMode="auto">
          <a:xfrm>
            <a:off x="3264679" y="1419622"/>
            <a:ext cx="2065737" cy="485238"/>
          </a:xfrm>
          <a:prstGeom prst="roundRect">
            <a:avLst>
              <a:gd name="adj" fmla="val 50000"/>
            </a:avLst>
          </a:prstGeom>
          <a:gradFill>
            <a:gsLst>
              <a:gs pos="0">
                <a:schemeClr val="bg1">
                  <a:lumMod val="95000"/>
                </a:schemeClr>
              </a:gs>
              <a:gs pos="50000">
                <a:schemeClr val="bg1"/>
              </a:gs>
              <a:gs pos="100000">
                <a:schemeClr val="bg1">
                  <a:lumMod val="85000"/>
                </a:schemeClr>
              </a:gs>
            </a:gsLst>
            <a:lin ang="16200000" scaled="0"/>
          </a:gradFill>
          <a:ln w="28575"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68543" tIns="34272" rIns="68543" bIns="34272" anchor="ctr"/>
          <a:lstStyle/>
          <a:p>
            <a:pPr algn="ctr">
              <a:defRPr/>
            </a:pPr>
            <a:endParaRPr lang="zh-CN" altLang="en-US" kern="0">
              <a:solidFill>
                <a:srgbClr val="0070C0"/>
              </a:solidFill>
              <a:latin typeface="微软雅黑" panose="020B0503020204020204" pitchFamily="34" charset="-122"/>
              <a:ea typeface="微软雅黑" panose="020B0503020204020204" pitchFamily="34" charset="-122"/>
            </a:endParaRPr>
          </a:p>
        </p:txBody>
      </p:sp>
      <p:sp>
        <p:nvSpPr>
          <p:cNvPr id="73" name="文本框 12"/>
          <p:cNvSpPr txBox="1"/>
          <p:nvPr/>
        </p:nvSpPr>
        <p:spPr bwMode="auto">
          <a:xfrm>
            <a:off x="3647865" y="1532127"/>
            <a:ext cx="1215643" cy="284657"/>
          </a:xfrm>
          <a:prstGeom prst="rect">
            <a:avLst/>
          </a:prstGeom>
          <a:noFill/>
          <a:ln>
            <a:noFill/>
          </a:ln>
        </p:spPr>
        <p:txBody>
          <a:bodyPr wrap="none" lIns="68543" tIns="34272" rIns="68543" bIns="34272">
            <a:spAutoFit/>
          </a:bodyPr>
          <a:lstStyle/>
          <a:p>
            <a:pPr>
              <a:defRPr/>
            </a:pPr>
            <a:r>
              <a:rPr lang="zh-CN" altLang="en-US" sz="1400" b="1" kern="0" dirty="0">
                <a:solidFill>
                  <a:srgbClr val="0070C0"/>
                </a:solidFill>
                <a:latin typeface="微软雅黑" panose="020B0503020204020204" pitchFamily="34" charset="-122"/>
                <a:ea typeface="微软雅黑" panose="020B0503020204020204" pitchFamily="34" charset="-122"/>
              </a:rPr>
              <a:t>点击输入标题</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
        <p:nvSpPr>
          <p:cNvPr id="74" name="Freeform 12"/>
          <p:cNvSpPr>
            <a:spLocks noEditPoints="1"/>
          </p:cNvSpPr>
          <p:nvPr/>
        </p:nvSpPr>
        <p:spPr bwMode="auto">
          <a:xfrm>
            <a:off x="2675238" y="1419622"/>
            <a:ext cx="419960" cy="421796"/>
          </a:xfrm>
          <a:custGeom>
            <a:avLst/>
            <a:gdLst>
              <a:gd name="T0" fmla="*/ 2147483646 w 85"/>
              <a:gd name="T1" fmla="*/ 2147483646 h 85"/>
              <a:gd name="T2" fmla="*/ 2147483646 w 85"/>
              <a:gd name="T3" fmla="*/ 2147483646 h 85"/>
              <a:gd name="T4" fmla="*/ 2147483646 w 85"/>
              <a:gd name="T5" fmla="*/ 2147483646 h 85"/>
              <a:gd name="T6" fmla="*/ 2147483646 w 85"/>
              <a:gd name="T7" fmla="*/ 2147483646 h 85"/>
              <a:gd name="T8" fmla="*/ 2147483646 w 85"/>
              <a:gd name="T9" fmla="*/ 2147483646 h 85"/>
              <a:gd name="T10" fmla="*/ 2147483646 w 85"/>
              <a:gd name="T11" fmla="*/ 2147483646 h 85"/>
              <a:gd name="T12" fmla="*/ 2147483646 w 85"/>
              <a:gd name="T13" fmla="*/ 2147483646 h 85"/>
              <a:gd name="T14" fmla="*/ 2147483646 w 85"/>
              <a:gd name="T15" fmla="*/ 2147483646 h 85"/>
              <a:gd name="T16" fmla="*/ 2147483646 w 85"/>
              <a:gd name="T17" fmla="*/ 2147483646 h 85"/>
              <a:gd name="T18" fmla="*/ 2147483646 w 85"/>
              <a:gd name="T19" fmla="*/ 2147483646 h 85"/>
              <a:gd name="T20" fmla="*/ 2147483646 w 85"/>
              <a:gd name="T21" fmla="*/ 2147483646 h 85"/>
              <a:gd name="T22" fmla="*/ 2147483646 w 85"/>
              <a:gd name="T23" fmla="*/ 2147483646 h 85"/>
              <a:gd name="T24" fmla="*/ 2147483646 w 85"/>
              <a:gd name="T25" fmla="*/ 2147483646 h 85"/>
              <a:gd name="T26" fmla="*/ 2147483646 w 85"/>
              <a:gd name="T27" fmla="*/ 2147483646 h 85"/>
              <a:gd name="T28" fmla="*/ 2147483646 w 85"/>
              <a:gd name="T29" fmla="*/ 2147483646 h 85"/>
              <a:gd name="T30" fmla="*/ 2147483646 w 85"/>
              <a:gd name="T31" fmla="*/ 2147483646 h 85"/>
              <a:gd name="T32" fmla="*/ 2147483646 w 85"/>
              <a:gd name="T33" fmla="*/ 2147483646 h 85"/>
              <a:gd name="T34" fmla="*/ 2147483646 w 85"/>
              <a:gd name="T35" fmla="*/ 2147483646 h 85"/>
              <a:gd name="T36" fmla="*/ 2147483646 w 85"/>
              <a:gd name="T37" fmla="*/ 2147483646 h 85"/>
              <a:gd name="T38" fmla="*/ 2147483646 w 85"/>
              <a:gd name="T39" fmla="*/ 2147483646 h 85"/>
              <a:gd name="T40" fmla="*/ 2147483646 w 85"/>
              <a:gd name="T41" fmla="*/ 2147483646 h 85"/>
              <a:gd name="T42" fmla="*/ 2147483646 w 85"/>
              <a:gd name="T43" fmla="*/ 2147483646 h 85"/>
              <a:gd name="T44" fmla="*/ 2147483646 w 85"/>
              <a:gd name="T45" fmla="*/ 2147483646 h 85"/>
              <a:gd name="T46" fmla="*/ 2147483646 w 85"/>
              <a:gd name="T47" fmla="*/ 0 h 85"/>
              <a:gd name="T48" fmla="*/ 2147483646 w 85"/>
              <a:gd name="T49" fmla="*/ 0 h 85"/>
              <a:gd name="T50" fmla="*/ 2147483646 w 85"/>
              <a:gd name="T51" fmla="*/ 2147483646 h 85"/>
              <a:gd name="T52" fmla="*/ 2147483646 w 85"/>
              <a:gd name="T53" fmla="*/ 2147483646 h 85"/>
              <a:gd name="T54" fmla="*/ 2147483646 w 85"/>
              <a:gd name="T55" fmla="*/ 2147483646 h 85"/>
              <a:gd name="T56" fmla="*/ 2147483646 w 85"/>
              <a:gd name="T57" fmla="*/ 2147483646 h 85"/>
              <a:gd name="T58" fmla="*/ 2147483646 w 85"/>
              <a:gd name="T59" fmla="*/ 2147483646 h 85"/>
              <a:gd name="T60" fmla="*/ 2147483646 w 85"/>
              <a:gd name="T61" fmla="*/ 2147483646 h 85"/>
              <a:gd name="T62" fmla="*/ 2147483646 w 85"/>
              <a:gd name="T63" fmla="*/ 2147483646 h 85"/>
              <a:gd name="T64" fmla="*/ 2147483646 w 85"/>
              <a:gd name="T65" fmla="*/ 2147483646 h 85"/>
              <a:gd name="T66" fmla="*/ 2147483646 w 85"/>
              <a:gd name="T67" fmla="*/ 0 h 85"/>
              <a:gd name="T68" fmla="*/ 0 w 85"/>
              <a:gd name="T69" fmla="*/ 2147483646 h 85"/>
              <a:gd name="T70" fmla="*/ 0 w 85"/>
              <a:gd name="T71" fmla="*/ 2147483646 h 85"/>
              <a:gd name="T72" fmla="*/ 2147483646 w 85"/>
              <a:gd name="T73" fmla="*/ 2147483646 h 85"/>
              <a:gd name="T74" fmla="*/ 2147483646 w 85"/>
              <a:gd name="T75" fmla="*/ 2147483646 h 85"/>
              <a:gd name="T76" fmla="*/ 0 w 85"/>
              <a:gd name="T77" fmla="*/ 2147483646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5" name="圆角矩形 74"/>
          <p:cNvSpPr/>
          <p:nvPr/>
        </p:nvSpPr>
        <p:spPr bwMode="auto">
          <a:xfrm>
            <a:off x="3299246" y="2269736"/>
            <a:ext cx="2065452" cy="483861"/>
          </a:xfrm>
          <a:prstGeom prst="roundRect">
            <a:avLst>
              <a:gd name="adj" fmla="val 50000"/>
            </a:avLst>
          </a:prstGeom>
          <a:gradFill>
            <a:gsLst>
              <a:gs pos="0">
                <a:schemeClr val="bg1">
                  <a:lumMod val="95000"/>
                </a:schemeClr>
              </a:gs>
              <a:gs pos="50000">
                <a:schemeClr val="bg1"/>
              </a:gs>
              <a:gs pos="100000">
                <a:schemeClr val="bg1">
                  <a:lumMod val="85000"/>
                </a:schemeClr>
              </a:gs>
            </a:gsLst>
            <a:lin ang="16200000" scaled="0"/>
          </a:gradFill>
          <a:ln w="28575"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68543" tIns="34272" rIns="68543" bIns="34272" anchor="ctr"/>
          <a:lstStyle/>
          <a:p>
            <a:pPr algn="ctr">
              <a:defRPr/>
            </a:pPr>
            <a:endParaRPr lang="zh-CN" altLang="en-US" kern="0">
              <a:solidFill>
                <a:srgbClr val="0070C0"/>
              </a:solidFill>
              <a:latin typeface="微软雅黑" panose="020B0503020204020204" pitchFamily="34" charset="-122"/>
              <a:ea typeface="微软雅黑" panose="020B0503020204020204" pitchFamily="34" charset="-122"/>
            </a:endParaRPr>
          </a:p>
        </p:txBody>
      </p:sp>
      <p:sp>
        <p:nvSpPr>
          <p:cNvPr id="76" name="Freeform 5"/>
          <p:cNvSpPr>
            <a:spLocks noEditPoints="1"/>
          </p:cNvSpPr>
          <p:nvPr/>
        </p:nvSpPr>
        <p:spPr bwMode="auto">
          <a:xfrm>
            <a:off x="2663239" y="2263216"/>
            <a:ext cx="443959" cy="445801"/>
          </a:xfrm>
          <a:custGeom>
            <a:avLst/>
            <a:gdLst>
              <a:gd name="T0" fmla="*/ 2147483646 w 104"/>
              <a:gd name="T1" fmla="*/ 2147483646 h 104"/>
              <a:gd name="T2" fmla="*/ 2147483646 w 104"/>
              <a:gd name="T3" fmla="*/ 2147483646 h 104"/>
              <a:gd name="T4" fmla="*/ 2147483646 w 104"/>
              <a:gd name="T5" fmla="*/ 2147483646 h 104"/>
              <a:gd name="T6" fmla="*/ 2147483646 w 104"/>
              <a:gd name="T7" fmla="*/ 0 h 104"/>
              <a:gd name="T8" fmla="*/ 0 w 104"/>
              <a:gd name="T9" fmla="*/ 2147483646 h 104"/>
              <a:gd name="T10" fmla="*/ 2147483646 w 104"/>
              <a:gd name="T11" fmla="*/ 2147483646 h 104"/>
              <a:gd name="T12" fmla="*/ 2147483646 w 104"/>
              <a:gd name="T13" fmla="*/ 2147483646 h 104"/>
              <a:gd name="T14" fmla="*/ 2147483646 w 104"/>
              <a:gd name="T15" fmla="*/ 0 h 104"/>
              <a:gd name="T16" fmla="*/ 2147483646 w 104"/>
              <a:gd name="T17" fmla="*/ 2147483646 h 104"/>
              <a:gd name="T18" fmla="*/ 2147483646 w 104"/>
              <a:gd name="T19" fmla="*/ 2147483646 h 104"/>
              <a:gd name="T20" fmla="*/ 2147483646 w 104"/>
              <a:gd name="T21" fmla="*/ 2147483646 h 104"/>
              <a:gd name="T22" fmla="*/ 2147483646 w 104"/>
              <a:gd name="T23" fmla="*/ 2147483646 h 104"/>
              <a:gd name="T24" fmla="*/ 2147483646 w 104"/>
              <a:gd name="T25" fmla="*/ 2147483646 h 104"/>
              <a:gd name="T26" fmla="*/ 2147483646 w 104"/>
              <a:gd name="T27" fmla="*/ 2147483646 h 104"/>
              <a:gd name="T28" fmla="*/ 2147483646 w 104"/>
              <a:gd name="T29" fmla="*/ 2147483646 h 104"/>
              <a:gd name="T30" fmla="*/ 2147483646 w 104"/>
              <a:gd name="T31" fmla="*/ 2147483646 h 104"/>
              <a:gd name="T32" fmla="*/ 2147483646 w 104"/>
              <a:gd name="T33" fmla="*/ 2147483646 h 104"/>
              <a:gd name="T34" fmla="*/ 2147483646 w 104"/>
              <a:gd name="T35" fmla="*/ 2147483646 h 104"/>
              <a:gd name="T36" fmla="*/ 2147483646 w 104"/>
              <a:gd name="T37" fmla="*/ 2147483646 h 104"/>
              <a:gd name="T38" fmla="*/ 2147483646 w 104"/>
              <a:gd name="T39" fmla="*/ 2147483646 h 104"/>
              <a:gd name="T40" fmla="*/ 2147483646 w 104"/>
              <a:gd name="T41" fmla="*/ 2147483646 h 104"/>
              <a:gd name="T42" fmla="*/ 2147483646 w 104"/>
              <a:gd name="T43" fmla="*/ 2147483646 h 104"/>
              <a:gd name="T44" fmla="*/ 2147483646 w 104"/>
              <a:gd name="T45" fmla="*/ 2147483646 h 104"/>
              <a:gd name="T46" fmla="*/ 2147483646 w 104"/>
              <a:gd name="T47" fmla="*/ 2147483646 h 104"/>
              <a:gd name="T48" fmla="*/ 2147483646 w 104"/>
              <a:gd name="T49" fmla="*/ 2147483646 h 104"/>
              <a:gd name="T50" fmla="*/ 2147483646 w 104"/>
              <a:gd name="T51" fmla="*/ 2147483646 h 104"/>
              <a:gd name="T52" fmla="*/ 2147483646 w 104"/>
              <a:gd name="T53" fmla="*/ 2147483646 h 104"/>
              <a:gd name="T54" fmla="*/ 2147483646 w 104"/>
              <a:gd name="T55" fmla="*/ 2147483646 h 104"/>
              <a:gd name="T56" fmla="*/ 2147483646 w 104"/>
              <a:gd name="T57" fmla="*/ 2147483646 h 104"/>
              <a:gd name="T58" fmla="*/ 2147483646 w 104"/>
              <a:gd name="T59" fmla="*/ 2147483646 h 104"/>
              <a:gd name="T60" fmla="*/ 2147483646 w 104"/>
              <a:gd name="T61" fmla="*/ 2147483646 h 104"/>
              <a:gd name="T62" fmla="*/ 2147483646 w 104"/>
              <a:gd name="T63" fmla="*/ 2147483646 h 104"/>
              <a:gd name="T64" fmla="*/ 2147483646 w 104"/>
              <a:gd name="T65" fmla="*/ 2147483646 h 104"/>
              <a:gd name="T66" fmla="*/ 2147483646 w 104"/>
              <a:gd name="T67" fmla="*/ 2147483646 h 104"/>
              <a:gd name="T68" fmla="*/ 2147483646 w 104"/>
              <a:gd name="T69" fmla="*/ 2147483646 h 104"/>
              <a:gd name="T70" fmla="*/ 2147483646 w 104"/>
              <a:gd name="T71" fmla="*/ 2147483646 h 104"/>
              <a:gd name="T72" fmla="*/ 2147483646 w 104"/>
              <a:gd name="T73" fmla="*/ 2147483646 h 104"/>
              <a:gd name="T74" fmla="*/ 2147483646 w 104"/>
              <a:gd name="T75" fmla="*/ 2147483646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7" name="圆角矩形 76"/>
          <p:cNvSpPr/>
          <p:nvPr/>
        </p:nvSpPr>
        <p:spPr bwMode="auto">
          <a:xfrm>
            <a:off x="3307939" y="3111952"/>
            <a:ext cx="2064594" cy="483523"/>
          </a:xfrm>
          <a:prstGeom prst="roundRect">
            <a:avLst>
              <a:gd name="adj" fmla="val 50000"/>
            </a:avLst>
          </a:prstGeom>
          <a:gradFill>
            <a:gsLst>
              <a:gs pos="0">
                <a:schemeClr val="bg1">
                  <a:lumMod val="95000"/>
                </a:schemeClr>
              </a:gs>
              <a:gs pos="50000">
                <a:schemeClr val="bg1"/>
              </a:gs>
              <a:gs pos="100000">
                <a:schemeClr val="bg1">
                  <a:lumMod val="85000"/>
                </a:schemeClr>
              </a:gs>
            </a:gsLst>
            <a:lin ang="16200000" scaled="0"/>
          </a:gradFill>
          <a:ln w="28575"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68543" tIns="34272" rIns="68543" bIns="34272" anchor="ctr"/>
          <a:lstStyle/>
          <a:p>
            <a:pPr algn="ctr">
              <a:defRPr/>
            </a:pPr>
            <a:endParaRPr lang="zh-CN" altLang="en-US" kern="0">
              <a:solidFill>
                <a:srgbClr val="0070C0"/>
              </a:solidFill>
              <a:latin typeface="微软雅黑" panose="020B0503020204020204" pitchFamily="34" charset="-122"/>
              <a:ea typeface="微软雅黑" panose="020B0503020204020204" pitchFamily="34" charset="-122"/>
            </a:endParaRPr>
          </a:p>
        </p:txBody>
      </p:sp>
      <p:sp>
        <p:nvSpPr>
          <p:cNvPr id="78" name="Freeform 22"/>
          <p:cNvSpPr>
            <a:spLocks noEditPoints="1"/>
          </p:cNvSpPr>
          <p:nvPr/>
        </p:nvSpPr>
        <p:spPr bwMode="auto">
          <a:xfrm>
            <a:off x="2653933" y="3153103"/>
            <a:ext cx="483383" cy="390933"/>
          </a:xfrm>
          <a:custGeom>
            <a:avLst/>
            <a:gdLst>
              <a:gd name="T0" fmla="*/ 2147483646 w 109"/>
              <a:gd name="T1" fmla="*/ 2147483646 h 88"/>
              <a:gd name="T2" fmla="*/ 2147483646 w 109"/>
              <a:gd name="T3" fmla="*/ 2147483646 h 88"/>
              <a:gd name="T4" fmla="*/ 2147483646 w 109"/>
              <a:gd name="T5" fmla="*/ 2147483646 h 88"/>
              <a:gd name="T6" fmla="*/ 2147483646 w 109"/>
              <a:gd name="T7" fmla="*/ 0 h 88"/>
              <a:gd name="T8" fmla="*/ 2147483646 w 109"/>
              <a:gd name="T9" fmla="*/ 2147483646 h 88"/>
              <a:gd name="T10" fmla="*/ 2147483646 w 109"/>
              <a:gd name="T11" fmla="*/ 2147483646 h 88"/>
              <a:gd name="T12" fmla="*/ 2147483646 w 109"/>
              <a:gd name="T13" fmla="*/ 2147483646 h 88"/>
              <a:gd name="T14" fmla="*/ 2147483646 w 109"/>
              <a:gd name="T15" fmla="*/ 2147483646 h 88"/>
              <a:gd name="T16" fmla="*/ 2147483646 w 109"/>
              <a:gd name="T17" fmla="*/ 2147483646 h 88"/>
              <a:gd name="T18" fmla="*/ 0 w 109"/>
              <a:gd name="T19" fmla="*/ 2147483646 h 88"/>
              <a:gd name="T20" fmla="*/ 2147483646 w 109"/>
              <a:gd name="T21" fmla="*/ 2147483646 h 88"/>
              <a:gd name="T22" fmla="*/ 2147483646 w 109"/>
              <a:gd name="T23" fmla="*/ 2147483646 h 88"/>
              <a:gd name="T24" fmla="*/ 2147483646 w 109"/>
              <a:gd name="T25" fmla="*/ 2147483646 h 88"/>
              <a:gd name="T26" fmla="*/ 2147483646 w 109"/>
              <a:gd name="T27" fmla="*/ 2147483646 h 88"/>
              <a:gd name="T28" fmla="*/ 2147483646 w 109"/>
              <a:gd name="T29" fmla="*/ 2147483646 h 88"/>
              <a:gd name="T30" fmla="*/ 2147483646 w 109"/>
              <a:gd name="T31" fmla="*/ 2147483646 h 88"/>
              <a:gd name="T32" fmla="*/ 2147483646 w 109"/>
              <a:gd name="T33" fmla="*/ 2147483646 h 88"/>
              <a:gd name="T34" fmla="*/ 2147483646 w 109"/>
              <a:gd name="T35" fmla="*/ 2147483646 h 88"/>
              <a:gd name="T36" fmla="*/ 2147483646 w 109"/>
              <a:gd name="T37" fmla="*/ 2147483646 h 88"/>
              <a:gd name="T38" fmla="*/ 2147483646 w 109"/>
              <a:gd name="T39" fmla="*/ 2147483646 h 88"/>
              <a:gd name="T40" fmla="*/ 2147483646 w 109"/>
              <a:gd name="T41" fmla="*/ 2147483646 h 88"/>
              <a:gd name="T42" fmla="*/ 2147483646 w 109"/>
              <a:gd name="T43" fmla="*/ 2147483646 h 88"/>
              <a:gd name="T44" fmla="*/ 2147483646 w 109"/>
              <a:gd name="T45" fmla="*/ 2147483646 h 88"/>
              <a:gd name="T46" fmla="*/ 2147483646 w 109"/>
              <a:gd name="T47" fmla="*/ 2147483646 h 88"/>
              <a:gd name="T48" fmla="*/ 2147483646 w 109"/>
              <a:gd name="T49" fmla="*/ 2147483646 h 88"/>
              <a:gd name="T50" fmla="*/ 2147483646 w 109"/>
              <a:gd name="T51" fmla="*/ 2147483646 h 88"/>
              <a:gd name="T52" fmla="*/ 2147483646 w 109"/>
              <a:gd name="T53" fmla="*/ 2147483646 h 88"/>
              <a:gd name="T54" fmla="*/ 2147483646 w 109"/>
              <a:gd name="T55" fmla="*/ 2147483646 h 88"/>
              <a:gd name="T56" fmla="*/ 2147483646 w 109"/>
              <a:gd name="T57" fmla="*/ 2147483646 h 88"/>
              <a:gd name="T58" fmla="*/ 2147483646 w 109"/>
              <a:gd name="T59" fmla="*/ 2147483646 h 88"/>
              <a:gd name="T60" fmla="*/ 2147483646 w 109"/>
              <a:gd name="T61" fmla="*/ 2147483646 h 88"/>
              <a:gd name="T62" fmla="*/ 2147483646 w 109"/>
              <a:gd name="T63" fmla="*/ 2147483646 h 88"/>
              <a:gd name="T64" fmla="*/ 2147483646 w 109"/>
              <a:gd name="T65" fmla="*/ 2147483646 h 88"/>
              <a:gd name="T66" fmla="*/ 2147483646 w 109"/>
              <a:gd name="T67" fmla="*/ 2147483646 h 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9" name="圆角矩形 78"/>
          <p:cNvSpPr/>
          <p:nvPr/>
        </p:nvSpPr>
        <p:spPr bwMode="auto">
          <a:xfrm>
            <a:off x="3281969" y="3953830"/>
            <a:ext cx="2065591" cy="485324"/>
          </a:xfrm>
          <a:prstGeom prst="roundRect">
            <a:avLst>
              <a:gd name="adj" fmla="val 50000"/>
            </a:avLst>
          </a:prstGeom>
          <a:gradFill>
            <a:gsLst>
              <a:gs pos="0">
                <a:schemeClr val="bg1">
                  <a:lumMod val="95000"/>
                </a:schemeClr>
              </a:gs>
              <a:gs pos="50000">
                <a:schemeClr val="bg1"/>
              </a:gs>
              <a:gs pos="100000">
                <a:schemeClr val="bg1">
                  <a:lumMod val="85000"/>
                </a:schemeClr>
              </a:gs>
            </a:gsLst>
            <a:lin ang="16200000" scaled="0"/>
          </a:gradFill>
          <a:ln w="28575"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68543" tIns="34272" rIns="68543" bIns="34272" anchor="ctr"/>
          <a:lstStyle/>
          <a:p>
            <a:pPr algn="ctr">
              <a:defRPr/>
            </a:pPr>
            <a:endParaRPr lang="zh-CN" altLang="en-US" kern="0">
              <a:solidFill>
                <a:srgbClr val="0070C0"/>
              </a:solidFill>
              <a:latin typeface="微软雅黑" panose="020B0503020204020204" pitchFamily="34" charset="-122"/>
              <a:ea typeface="微软雅黑" panose="020B0503020204020204" pitchFamily="34" charset="-122"/>
            </a:endParaRPr>
          </a:p>
        </p:txBody>
      </p:sp>
      <p:sp>
        <p:nvSpPr>
          <p:cNvPr id="80" name="Freeform 24"/>
          <p:cNvSpPr>
            <a:spLocks noEditPoints="1"/>
          </p:cNvSpPr>
          <p:nvPr/>
        </p:nvSpPr>
        <p:spPr bwMode="auto">
          <a:xfrm>
            <a:off x="2649526" y="3955545"/>
            <a:ext cx="471385" cy="486952"/>
          </a:xfrm>
          <a:custGeom>
            <a:avLst/>
            <a:gdLst>
              <a:gd name="T0" fmla="*/ 2147483646 w 89"/>
              <a:gd name="T1" fmla="*/ 2147483646 h 92"/>
              <a:gd name="T2" fmla="*/ 2147483646 w 89"/>
              <a:gd name="T3" fmla="*/ 2147483646 h 92"/>
              <a:gd name="T4" fmla="*/ 2147483646 w 89"/>
              <a:gd name="T5" fmla="*/ 2147483646 h 92"/>
              <a:gd name="T6" fmla="*/ 2147483646 w 89"/>
              <a:gd name="T7" fmla="*/ 2147483646 h 92"/>
              <a:gd name="T8" fmla="*/ 2147483646 w 89"/>
              <a:gd name="T9" fmla="*/ 2147483646 h 92"/>
              <a:gd name="T10" fmla="*/ 2147483646 w 89"/>
              <a:gd name="T11" fmla="*/ 2147483646 h 92"/>
              <a:gd name="T12" fmla="*/ 2147483646 w 89"/>
              <a:gd name="T13" fmla="*/ 2147483646 h 92"/>
              <a:gd name="T14" fmla="*/ 2147483646 w 89"/>
              <a:gd name="T15" fmla="*/ 2147483646 h 92"/>
              <a:gd name="T16" fmla="*/ 2147483646 w 89"/>
              <a:gd name="T17" fmla="*/ 2147483646 h 92"/>
              <a:gd name="T18" fmla="*/ 2147483646 w 89"/>
              <a:gd name="T19" fmla="*/ 2147483646 h 92"/>
              <a:gd name="T20" fmla="*/ 2147483646 w 89"/>
              <a:gd name="T21" fmla="*/ 2147483646 h 92"/>
              <a:gd name="T22" fmla="*/ 2147483646 w 89"/>
              <a:gd name="T23" fmla="*/ 2147483646 h 92"/>
              <a:gd name="T24" fmla="*/ 2147483646 w 89"/>
              <a:gd name="T25" fmla="*/ 2147483646 h 92"/>
              <a:gd name="T26" fmla="*/ 2147483646 w 89"/>
              <a:gd name="T27" fmla="*/ 2147483646 h 92"/>
              <a:gd name="T28" fmla="*/ 2147483646 w 89"/>
              <a:gd name="T29" fmla="*/ 2147483646 h 92"/>
              <a:gd name="T30" fmla="*/ 2147483646 w 89"/>
              <a:gd name="T31" fmla="*/ 2147483646 h 92"/>
              <a:gd name="T32" fmla="*/ 2147483646 w 89"/>
              <a:gd name="T33" fmla="*/ 2147483646 h 92"/>
              <a:gd name="T34" fmla="*/ 2147483646 w 89"/>
              <a:gd name="T35" fmla="*/ 2147483646 h 92"/>
              <a:gd name="T36" fmla="*/ 2147483646 w 89"/>
              <a:gd name="T37" fmla="*/ 2147483646 h 92"/>
              <a:gd name="T38" fmla="*/ 2147483646 w 89"/>
              <a:gd name="T39" fmla="*/ 2147483646 h 92"/>
              <a:gd name="T40" fmla="*/ 2147483646 w 89"/>
              <a:gd name="T41" fmla="*/ 2147483646 h 92"/>
              <a:gd name="T42" fmla="*/ 2147483646 w 89"/>
              <a:gd name="T43" fmla="*/ 2147483646 h 92"/>
              <a:gd name="T44" fmla="*/ 2147483646 w 89"/>
              <a:gd name="T45" fmla="*/ 2147483646 h 92"/>
              <a:gd name="T46" fmla="*/ 2147483646 w 89"/>
              <a:gd name="T47" fmla="*/ 2147483646 h 92"/>
              <a:gd name="T48" fmla="*/ 2147483646 w 89"/>
              <a:gd name="T49" fmla="*/ 2147483646 h 92"/>
              <a:gd name="T50" fmla="*/ 2147483646 w 89"/>
              <a:gd name="T51" fmla="*/ 2147483646 h 92"/>
              <a:gd name="T52" fmla="*/ 2147483646 w 89"/>
              <a:gd name="T53" fmla="*/ 2147483646 h 92"/>
              <a:gd name="T54" fmla="*/ 2147483646 w 89"/>
              <a:gd name="T55" fmla="*/ 2147483646 h 92"/>
              <a:gd name="T56" fmla="*/ 2147483646 w 89"/>
              <a:gd name="T57" fmla="*/ 2147483646 h 92"/>
              <a:gd name="T58" fmla="*/ 2147483646 w 89"/>
              <a:gd name="T59" fmla="*/ 2147483646 h 92"/>
              <a:gd name="T60" fmla="*/ 2147483646 w 89"/>
              <a:gd name="T61" fmla="*/ 2147483646 h 92"/>
              <a:gd name="T62" fmla="*/ 2147483646 w 89"/>
              <a:gd name="T63" fmla="*/ 2147483646 h 92"/>
              <a:gd name="T64" fmla="*/ 2147483646 w 89"/>
              <a:gd name="T65" fmla="*/ 2147483646 h 92"/>
              <a:gd name="T66" fmla="*/ 2147483646 w 89"/>
              <a:gd name="T67" fmla="*/ 2147483646 h 92"/>
              <a:gd name="T68" fmla="*/ 2147483646 w 89"/>
              <a:gd name="T69" fmla="*/ 2147483646 h 92"/>
              <a:gd name="T70" fmla="*/ 2147483646 w 89"/>
              <a:gd name="T71" fmla="*/ 2147483646 h 92"/>
              <a:gd name="T72" fmla="*/ 2147483646 w 89"/>
              <a:gd name="T73" fmla="*/ 2147483646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1" name="TextBox 80"/>
          <p:cNvSpPr txBox="1"/>
          <p:nvPr/>
        </p:nvSpPr>
        <p:spPr>
          <a:xfrm>
            <a:off x="5510353" y="2320843"/>
            <a:ext cx="3382127" cy="438545"/>
          </a:xfrm>
          <a:prstGeom prst="rect">
            <a:avLst/>
          </a:prstGeom>
          <a:noFill/>
        </p:spPr>
        <p:txBody>
          <a:bodyPr wrap="square" lIns="68543" tIns="34272" rIns="68543" bIns="34272"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点击输入工作内容或复制你的文本内容</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点击输入工作内容或复制你的文本内容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2" name="TextBox 81"/>
          <p:cNvSpPr txBox="1"/>
          <p:nvPr/>
        </p:nvSpPr>
        <p:spPr>
          <a:xfrm>
            <a:off x="5510353" y="3163059"/>
            <a:ext cx="3382127" cy="438545"/>
          </a:xfrm>
          <a:prstGeom prst="rect">
            <a:avLst/>
          </a:prstGeom>
          <a:noFill/>
        </p:spPr>
        <p:txBody>
          <a:bodyPr wrap="square" lIns="68543" tIns="34272" rIns="68543" bIns="34272"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点击输入工作内容或复制你的文本内容</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点击输入工作内容或复制你的文本内容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3" name="TextBox 82"/>
          <p:cNvSpPr txBox="1"/>
          <p:nvPr/>
        </p:nvSpPr>
        <p:spPr>
          <a:xfrm>
            <a:off x="5510353" y="4004938"/>
            <a:ext cx="3382127" cy="438545"/>
          </a:xfrm>
          <a:prstGeom prst="rect">
            <a:avLst/>
          </a:prstGeom>
          <a:noFill/>
        </p:spPr>
        <p:txBody>
          <a:bodyPr wrap="square" lIns="68543" tIns="34272" rIns="68543" bIns="34272"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点击输入工作内容或复制你的文本内容</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点击输入工作内容或复制你的文本内容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4" name="TextBox 83"/>
          <p:cNvSpPr txBox="1"/>
          <p:nvPr/>
        </p:nvSpPr>
        <p:spPr>
          <a:xfrm>
            <a:off x="5510353" y="1470729"/>
            <a:ext cx="3382127" cy="438545"/>
          </a:xfrm>
          <a:prstGeom prst="rect">
            <a:avLst/>
          </a:prstGeom>
          <a:noFill/>
        </p:spPr>
        <p:txBody>
          <a:bodyPr wrap="square" lIns="68543" tIns="34272" rIns="68543" bIns="34272"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点击输入工作内容或复制你的文本内容</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点击输入工作内容或复制你的文本内容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5" name="文本框 12"/>
          <p:cNvSpPr txBox="1"/>
          <p:nvPr/>
        </p:nvSpPr>
        <p:spPr bwMode="auto">
          <a:xfrm>
            <a:off x="3647865" y="2401992"/>
            <a:ext cx="1215643" cy="284657"/>
          </a:xfrm>
          <a:prstGeom prst="rect">
            <a:avLst/>
          </a:prstGeom>
          <a:noFill/>
          <a:ln>
            <a:noFill/>
          </a:ln>
        </p:spPr>
        <p:txBody>
          <a:bodyPr wrap="none" lIns="68543" tIns="34272" rIns="68543" bIns="34272">
            <a:spAutoFit/>
          </a:bodyPr>
          <a:lstStyle/>
          <a:p>
            <a:pPr>
              <a:defRPr/>
            </a:pPr>
            <a:r>
              <a:rPr lang="zh-CN" altLang="en-US" sz="1400" b="1" kern="0" dirty="0">
                <a:solidFill>
                  <a:srgbClr val="0070C0"/>
                </a:solidFill>
                <a:latin typeface="微软雅黑" panose="020B0503020204020204" pitchFamily="34" charset="-122"/>
                <a:ea typeface="微软雅黑" panose="020B0503020204020204" pitchFamily="34" charset="-122"/>
              </a:rPr>
              <a:t>点击输入标题</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
        <p:nvSpPr>
          <p:cNvPr id="86" name="文本框 12"/>
          <p:cNvSpPr txBox="1"/>
          <p:nvPr/>
        </p:nvSpPr>
        <p:spPr bwMode="auto">
          <a:xfrm>
            <a:off x="3621127" y="3238895"/>
            <a:ext cx="1215643" cy="284657"/>
          </a:xfrm>
          <a:prstGeom prst="rect">
            <a:avLst/>
          </a:prstGeom>
          <a:noFill/>
          <a:ln>
            <a:noFill/>
          </a:ln>
        </p:spPr>
        <p:txBody>
          <a:bodyPr wrap="none" lIns="68543" tIns="34272" rIns="68543" bIns="34272">
            <a:spAutoFit/>
          </a:bodyPr>
          <a:lstStyle/>
          <a:p>
            <a:pPr>
              <a:defRPr/>
            </a:pPr>
            <a:r>
              <a:rPr lang="zh-CN" altLang="en-US" sz="1400" b="1" kern="0" dirty="0">
                <a:solidFill>
                  <a:srgbClr val="0070C0"/>
                </a:solidFill>
                <a:latin typeface="微软雅黑" panose="020B0503020204020204" pitchFamily="34" charset="-122"/>
                <a:ea typeface="微软雅黑" panose="020B0503020204020204" pitchFamily="34" charset="-122"/>
              </a:rPr>
              <a:t>点击输入标题</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
        <p:nvSpPr>
          <p:cNvPr id="87" name="文本框 12"/>
          <p:cNvSpPr txBox="1"/>
          <p:nvPr/>
        </p:nvSpPr>
        <p:spPr bwMode="auto">
          <a:xfrm>
            <a:off x="3647865" y="4086818"/>
            <a:ext cx="1215643" cy="284657"/>
          </a:xfrm>
          <a:prstGeom prst="rect">
            <a:avLst/>
          </a:prstGeom>
          <a:noFill/>
          <a:ln>
            <a:noFill/>
          </a:ln>
        </p:spPr>
        <p:txBody>
          <a:bodyPr wrap="none" lIns="68543" tIns="34272" rIns="68543" bIns="34272">
            <a:spAutoFit/>
          </a:bodyPr>
          <a:lstStyle/>
          <a:p>
            <a:pPr>
              <a:defRPr/>
            </a:pPr>
            <a:r>
              <a:rPr lang="zh-CN" altLang="en-US" sz="1400" b="1" kern="0" dirty="0">
                <a:solidFill>
                  <a:srgbClr val="0070C0"/>
                </a:solidFill>
                <a:latin typeface="微软雅黑" panose="020B0503020204020204" pitchFamily="34" charset="-122"/>
                <a:ea typeface="微软雅黑" panose="020B0503020204020204" pitchFamily="34" charset="-122"/>
              </a:rPr>
              <a:t>点击输入标题</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0-#ppt_w/2"/>
                                          </p:val>
                                        </p:tav>
                                        <p:tav tm="100000">
                                          <p:val>
                                            <p:strVal val="#ppt_x"/>
                                          </p:val>
                                        </p:tav>
                                      </p:tavLst>
                                    </p:anim>
                                    <p:anim calcmode="lin" valueType="num">
                                      <p:cBhvr additive="base">
                                        <p:cTn id="8" dur="500" fill="hold"/>
                                        <p:tgtEl>
                                          <p:spTgt spid="7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500" fill="hold"/>
                                        <p:tgtEl>
                                          <p:spTgt spid="76"/>
                                        </p:tgtEl>
                                        <p:attrNameLst>
                                          <p:attrName>ppt_x</p:attrName>
                                        </p:attrNameLst>
                                      </p:cBhvr>
                                      <p:tavLst>
                                        <p:tav tm="0">
                                          <p:val>
                                            <p:strVal val="0-#ppt_w/2"/>
                                          </p:val>
                                        </p:tav>
                                        <p:tav tm="100000">
                                          <p:val>
                                            <p:strVal val="#ppt_x"/>
                                          </p:val>
                                        </p:tav>
                                      </p:tavLst>
                                    </p:anim>
                                    <p:anim calcmode="lin" valueType="num">
                                      <p:cBhvr additive="base">
                                        <p:cTn id="12" dur="500" fill="hold"/>
                                        <p:tgtEl>
                                          <p:spTgt spid="7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0-#ppt_w/2"/>
                                          </p:val>
                                        </p:tav>
                                        <p:tav tm="100000">
                                          <p:val>
                                            <p:strVal val="#ppt_x"/>
                                          </p:val>
                                        </p:tav>
                                      </p:tavLst>
                                    </p:anim>
                                    <p:anim calcmode="lin" valueType="num">
                                      <p:cBhvr additive="base">
                                        <p:cTn id="16" dur="500" fill="hold"/>
                                        <p:tgtEl>
                                          <p:spTgt spid="7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500" fill="hold"/>
                                        <p:tgtEl>
                                          <p:spTgt spid="80"/>
                                        </p:tgtEl>
                                        <p:attrNameLst>
                                          <p:attrName>ppt_x</p:attrName>
                                        </p:attrNameLst>
                                      </p:cBhvr>
                                      <p:tavLst>
                                        <p:tav tm="0">
                                          <p:val>
                                            <p:strVal val="0-#ppt_w/2"/>
                                          </p:val>
                                        </p:tav>
                                        <p:tav tm="100000">
                                          <p:val>
                                            <p:strVal val="#ppt_x"/>
                                          </p:val>
                                        </p:tav>
                                      </p:tavLst>
                                    </p:anim>
                                    <p:anim calcmode="lin" valueType="num">
                                      <p:cBhvr additive="base">
                                        <p:cTn id="20" dur="500" fill="hold"/>
                                        <p:tgtEl>
                                          <p:spTgt spid="8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additive="base">
                                        <p:cTn id="23" dur="500" fill="hold"/>
                                        <p:tgtEl>
                                          <p:spTgt spid="72"/>
                                        </p:tgtEl>
                                        <p:attrNameLst>
                                          <p:attrName>ppt_x</p:attrName>
                                        </p:attrNameLst>
                                      </p:cBhvr>
                                      <p:tavLst>
                                        <p:tav tm="0">
                                          <p:val>
                                            <p:strVal val="1+#ppt_w/2"/>
                                          </p:val>
                                        </p:tav>
                                        <p:tav tm="100000">
                                          <p:val>
                                            <p:strVal val="#ppt_x"/>
                                          </p:val>
                                        </p:tav>
                                      </p:tavLst>
                                    </p:anim>
                                    <p:anim calcmode="lin" valueType="num">
                                      <p:cBhvr additive="base">
                                        <p:cTn id="24" dur="500" fill="hold"/>
                                        <p:tgtEl>
                                          <p:spTgt spid="7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 calcmode="lin" valueType="num">
                                      <p:cBhvr additive="base">
                                        <p:cTn id="27" dur="500" fill="hold"/>
                                        <p:tgtEl>
                                          <p:spTgt spid="75"/>
                                        </p:tgtEl>
                                        <p:attrNameLst>
                                          <p:attrName>ppt_x</p:attrName>
                                        </p:attrNameLst>
                                      </p:cBhvr>
                                      <p:tavLst>
                                        <p:tav tm="0">
                                          <p:val>
                                            <p:strVal val="1+#ppt_w/2"/>
                                          </p:val>
                                        </p:tav>
                                        <p:tav tm="100000">
                                          <p:val>
                                            <p:strVal val="#ppt_x"/>
                                          </p:val>
                                        </p:tav>
                                      </p:tavLst>
                                    </p:anim>
                                    <p:anim calcmode="lin" valueType="num">
                                      <p:cBhvr additive="base">
                                        <p:cTn id="28" dur="500" fill="hold"/>
                                        <p:tgtEl>
                                          <p:spTgt spid="75"/>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1+#ppt_w/2"/>
                                          </p:val>
                                        </p:tav>
                                        <p:tav tm="100000">
                                          <p:val>
                                            <p:strVal val="#ppt_x"/>
                                          </p:val>
                                        </p:tav>
                                      </p:tavLst>
                                    </p:anim>
                                    <p:anim calcmode="lin" valueType="num">
                                      <p:cBhvr additive="base">
                                        <p:cTn id="32" dur="500" fill="hold"/>
                                        <p:tgtEl>
                                          <p:spTgt spid="77"/>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anim calcmode="lin" valueType="num">
                                      <p:cBhvr additive="base">
                                        <p:cTn id="35" dur="500" fill="hold"/>
                                        <p:tgtEl>
                                          <p:spTgt spid="79"/>
                                        </p:tgtEl>
                                        <p:attrNameLst>
                                          <p:attrName>ppt_x</p:attrName>
                                        </p:attrNameLst>
                                      </p:cBhvr>
                                      <p:tavLst>
                                        <p:tav tm="0">
                                          <p:val>
                                            <p:strVal val="1+#ppt_w/2"/>
                                          </p:val>
                                        </p:tav>
                                        <p:tav tm="100000">
                                          <p:val>
                                            <p:strVal val="#ppt_x"/>
                                          </p:val>
                                        </p:tav>
                                      </p:tavLst>
                                    </p:anim>
                                    <p:anim calcmode="lin" valueType="num">
                                      <p:cBhvr additive="base">
                                        <p:cTn id="36" dur="500" fill="hold"/>
                                        <p:tgtEl>
                                          <p:spTgt spid="79"/>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73"/>
                                        </p:tgtEl>
                                        <p:attrNameLst>
                                          <p:attrName>style.visibility</p:attrName>
                                        </p:attrNameLst>
                                      </p:cBhvr>
                                      <p:to>
                                        <p:strVal val="visible"/>
                                      </p:to>
                                    </p:set>
                                    <p:anim calcmode="lin" valueType="num">
                                      <p:cBhvr>
                                        <p:cTn id="40"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73"/>
                                        </p:tgtEl>
                                        <p:attrNameLst>
                                          <p:attrName>ppt_y</p:attrName>
                                        </p:attrNameLst>
                                      </p:cBhvr>
                                      <p:tavLst>
                                        <p:tav tm="0">
                                          <p:val>
                                            <p:strVal val="#ppt_y"/>
                                          </p:val>
                                        </p:tav>
                                        <p:tav tm="100000">
                                          <p:val>
                                            <p:strVal val="#ppt_y"/>
                                          </p:val>
                                        </p:tav>
                                      </p:tavLst>
                                    </p:anim>
                                    <p:anim calcmode="lin" valueType="num">
                                      <p:cBhvr>
                                        <p:cTn id="42"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73"/>
                                        </p:tgtEl>
                                      </p:cBhvr>
                                    </p:animEffect>
                                  </p:childTnLst>
                                </p:cTn>
                              </p:par>
                            </p:childTnLst>
                          </p:cTn>
                        </p:par>
                        <p:par>
                          <p:cTn id="45" fill="hold">
                            <p:stCondLst>
                              <p:cond delay="1250"/>
                            </p:stCondLst>
                            <p:childTnLst>
                              <p:par>
                                <p:cTn id="46" presetID="42" presetClass="entr" presetSubtype="0" fill="hold" grpId="0" nodeType="after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fade">
                                      <p:cBhvr>
                                        <p:cTn id="48" dur="1000"/>
                                        <p:tgtEl>
                                          <p:spTgt spid="84"/>
                                        </p:tgtEl>
                                      </p:cBhvr>
                                    </p:animEffect>
                                    <p:anim calcmode="lin" valueType="num">
                                      <p:cBhvr>
                                        <p:cTn id="49" dur="1000" fill="hold"/>
                                        <p:tgtEl>
                                          <p:spTgt spid="84"/>
                                        </p:tgtEl>
                                        <p:attrNameLst>
                                          <p:attrName>ppt_x</p:attrName>
                                        </p:attrNameLst>
                                      </p:cBhvr>
                                      <p:tavLst>
                                        <p:tav tm="0">
                                          <p:val>
                                            <p:strVal val="#ppt_x"/>
                                          </p:val>
                                        </p:tav>
                                        <p:tav tm="100000">
                                          <p:val>
                                            <p:strVal val="#ppt_x"/>
                                          </p:val>
                                        </p:tav>
                                      </p:tavLst>
                                    </p:anim>
                                    <p:anim calcmode="lin" valueType="num">
                                      <p:cBhvr>
                                        <p:cTn id="50" dur="1000" fill="hold"/>
                                        <p:tgtEl>
                                          <p:spTgt spid="84"/>
                                        </p:tgtEl>
                                        <p:attrNameLst>
                                          <p:attrName>ppt_y</p:attrName>
                                        </p:attrNameLst>
                                      </p:cBhvr>
                                      <p:tavLst>
                                        <p:tav tm="0">
                                          <p:val>
                                            <p:strVal val="#ppt_y+.1"/>
                                          </p:val>
                                        </p:tav>
                                        <p:tav tm="100000">
                                          <p:val>
                                            <p:strVal val="#ppt_y"/>
                                          </p:val>
                                        </p:tav>
                                      </p:tavLst>
                                    </p:anim>
                                  </p:childTnLst>
                                </p:cTn>
                              </p:par>
                            </p:childTnLst>
                          </p:cTn>
                        </p:par>
                        <p:par>
                          <p:cTn id="51" fill="hold">
                            <p:stCondLst>
                              <p:cond delay="225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85"/>
                                        </p:tgtEl>
                                        <p:attrNameLst>
                                          <p:attrName>style.visibility</p:attrName>
                                        </p:attrNameLst>
                                      </p:cBhvr>
                                      <p:to>
                                        <p:strVal val="visible"/>
                                      </p:to>
                                    </p:set>
                                    <p:anim calcmode="lin" valueType="num">
                                      <p:cBhvr>
                                        <p:cTn id="54" dur="500" fill="hold"/>
                                        <p:tgtEl>
                                          <p:spTgt spid="85"/>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85"/>
                                        </p:tgtEl>
                                        <p:attrNameLst>
                                          <p:attrName>ppt_y</p:attrName>
                                        </p:attrNameLst>
                                      </p:cBhvr>
                                      <p:tavLst>
                                        <p:tav tm="0">
                                          <p:val>
                                            <p:strVal val="#ppt_y"/>
                                          </p:val>
                                        </p:tav>
                                        <p:tav tm="100000">
                                          <p:val>
                                            <p:strVal val="#ppt_y"/>
                                          </p:val>
                                        </p:tav>
                                      </p:tavLst>
                                    </p:anim>
                                    <p:anim calcmode="lin" valueType="num">
                                      <p:cBhvr>
                                        <p:cTn id="56" dur="500" fill="hold"/>
                                        <p:tgtEl>
                                          <p:spTgt spid="85"/>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85"/>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85"/>
                                        </p:tgtEl>
                                      </p:cBhvr>
                                    </p:animEffect>
                                  </p:childTnLst>
                                </p:cTn>
                              </p:par>
                            </p:childTnLst>
                          </p:cTn>
                        </p:par>
                        <p:par>
                          <p:cTn id="59" fill="hold">
                            <p:stCondLst>
                              <p:cond delay="3000"/>
                            </p:stCondLst>
                            <p:childTnLst>
                              <p:par>
                                <p:cTn id="60" presetID="42" presetClass="entr" presetSubtype="0" fill="hold" grpId="0" nodeType="after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fade">
                                      <p:cBhvr>
                                        <p:cTn id="62" dur="1000"/>
                                        <p:tgtEl>
                                          <p:spTgt spid="81"/>
                                        </p:tgtEl>
                                      </p:cBhvr>
                                    </p:animEffect>
                                    <p:anim calcmode="lin" valueType="num">
                                      <p:cBhvr>
                                        <p:cTn id="63" dur="1000" fill="hold"/>
                                        <p:tgtEl>
                                          <p:spTgt spid="81"/>
                                        </p:tgtEl>
                                        <p:attrNameLst>
                                          <p:attrName>ppt_x</p:attrName>
                                        </p:attrNameLst>
                                      </p:cBhvr>
                                      <p:tavLst>
                                        <p:tav tm="0">
                                          <p:val>
                                            <p:strVal val="#ppt_x"/>
                                          </p:val>
                                        </p:tav>
                                        <p:tav tm="100000">
                                          <p:val>
                                            <p:strVal val="#ppt_x"/>
                                          </p:val>
                                        </p:tav>
                                      </p:tavLst>
                                    </p:anim>
                                    <p:anim calcmode="lin" valueType="num">
                                      <p:cBhvr>
                                        <p:cTn id="64" dur="1000" fill="hold"/>
                                        <p:tgtEl>
                                          <p:spTgt spid="81"/>
                                        </p:tgtEl>
                                        <p:attrNameLst>
                                          <p:attrName>ppt_y</p:attrName>
                                        </p:attrNameLst>
                                      </p:cBhvr>
                                      <p:tavLst>
                                        <p:tav tm="0">
                                          <p:val>
                                            <p:strVal val="#ppt_y+.1"/>
                                          </p:val>
                                        </p:tav>
                                        <p:tav tm="100000">
                                          <p:val>
                                            <p:strVal val="#ppt_y"/>
                                          </p:val>
                                        </p:tav>
                                      </p:tavLst>
                                    </p:anim>
                                  </p:childTnLst>
                                </p:cTn>
                              </p:par>
                            </p:childTnLst>
                          </p:cTn>
                        </p:par>
                        <p:par>
                          <p:cTn id="65" fill="hold">
                            <p:stCondLst>
                              <p:cond delay="400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86"/>
                                        </p:tgtEl>
                                        <p:attrNameLst>
                                          <p:attrName>style.visibility</p:attrName>
                                        </p:attrNameLst>
                                      </p:cBhvr>
                                      <p:to>
                                        <p:strVal val="visible"/>
                                      </p:to>
                                    </p:set>
                                    <p:anim calcmode="lin" valueType="num">
                                      <p:cBhvr>
                                        <p:cTn id="68" dur="500" fill="hold"/>
                                        <p:tgtEl>
                                          <p:spTgt spid="86"/>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86"/>
                                        </p:tgtEl>
                                        <p:attrNameLst>
                                          <p:attrName>ppt_y</p:attrName>
                                        </p:attrNameLst>
                                      </p:cBhvr>
                                      <p:tavLst>
                                        <p:tav tm="0">
                                          <p:val>
                                            <p:strVal val="#ppt_y"/>
                                          </p:val>
                                        </p:tav>
                                        <p:tav tm="100000">
                                          <p:val>
                                            <p:strVal val="#ppt_y"/>
                                          </p:val>
                                        </p:tav>
                                      </p:tavLst>
                                    </p:anim>
                                    <p:anim calcmode="lin" valueType="num">
                                      <p:cBhvr>
                                        <p:cTn id="70" dur="500" fill="hold"/>
                                        <p:tgtEl>
                                          <p:spTgt spid="86"/>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86"/>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86"/>
                                        </p:tgtEl>
                                      </p:cBhvr>
                                    </p:animEffect>
                                  </p:childTnLst>
                                </p:cTn>
                              </p:par>
                            </p:childTnLst>
                          </p:cTn>
                        </p:par>
                        <p:par>
                          <p:cTn id="73" fill="hold">
                            <p:stCondLst>
                              <p:cond delay="4750"/>
                            </p:stCondLst>
                            <p:childTnLst>
                              <p:par>
                                <p:cTn id="74" presetID="42" presetClass="entr" presetSubtype="0" fill="hold" grpId="0" nodeType="afterEffect">
                                  <p:stCondLst>
                                    <p:cond delay="0"/>
                                  </p:stCondLst>
                                  <p:childTnLst>
                                    <p:set>
                                      <p:cBhvr>
                                        <p:cTn id="75" dur="1" fill="hold">
                                          <p:stCondLst>
                                            <p:cond delay="0"/>
                                          </p:stCondLst>
                                        </p:cTn>
                                        <p:tgtEl>
                                          <p:spTgt spid="82"/>
                                        </p:tgtEl>
                                        <p:attrNameLst>
                                          <p:attrName>style.visibility</p:attrName>
                                        </p:attrNameLst>
                                      </p:cBhvr>
                                      <p:to>
                                        <p:strVal val="visible"/>
                                      </p:to>
                                    </p:set>
                                    <p:animEffect transition="in" filter="fade">
                                      <p:cBhvr>
                                        <p:cTn id="76" dur="1000"/>
                                        <p:tgtEl>
                                          <p:spTgt spid="82"/>
                                        </p:tgtEl>
                                      </p:cBhvr>
                                    </p:animEffect>
                                    <p:anim calcmode="lin" valueType="num">
                                      <p:cBhvr>
                                        <p:cTn id="77" dur="1000" fill="hold"/>
                                        <p:tgtEl>
                                          <p:spTgt spid="82"/>
                                        </p:tgtEl>
                                        <p:attrNameLst>
                                          <p:attrName>ppt_x</p:attrName>
                                        </p:attrNameLst>
                                      </p:cBhvr>
                                      <p:tavLst>
                                        <p:tav tm="0">
                                          <p:val>
                                            <p:strVal val="#ppt_x"/>
                                          </p:val>
                                        </p:tav>
                                        <p:tav tm="100000">
                                          <p:val>
                                            <p:strVal val="#ppt_x"/>
                                          </p:val>
                                        </p:tav>
                                      </p:tavLst>
                                    </p:anim>
                                    <p:anim calcmode="lin" valueType="num">
                                      <p:cBhvr>
                                        <p:cTn id="78" dur="1000" fill="hold"/>
                                        <p:tgtEl>
                                          <p:spTgt spid="82"/>
                                        </p:tgtEl>
                                        <p:attrNameLst>
                                          <p:attrName>ppt_y</p:attrName>
                                        </p:attrNameLst>
                                      </p:cBhvr>
                                      <p:tavLst>
                                        <p:tav tm="0">
                                          <p:val>
                                            <p:strVal val="#ppt_y+.1"/>
                                          </p:val>
                                        </p:tav>
                                        <p:tav tm="100000">
                                          <p:val>
                                            <p:strVal val="#ppt_y"/>
                                          </p:val>
                                        </p:tav>
                                      </p:tavLst>
                                    </p:anim>
                                  </p:childTnLst>
                                </p:cTn>
                              </p:par>
                            </p:childTnLst>
                          </p:cTn>
                        </p:par>
                        <p:par>
                          <p:cTn id="79" fill="hold">
                            <p:stCondLst>
                              <p:cond delay="5750"/>
                            </p:stCondLst>
                            <p:childTnLst>
                              <p:par>
                                <p:cTn id="80" presetID="41" presetClass="entr" presetSubtype="0" fill="hold" grpId="0" nodeType="afterEffect">
                                  <p:stCondLst>
                                    <p:cond delay="0"/>
                                  </p:stCondLst>
                                  <p:iterate type="lt">
                                    <p:tmPct val="10000"/>
                                  </p:iterate>
                                  <p:childTnLst>
                                    <p:set>
                                      <p:cBhvr>
                                        <p:cTn id="81" dur="1" fill="hold">
                                          <p:stCondLst>
                                            <p:cond delay="0"/>
                                          </p:stCondLst>
                                        </p:cTn>
                                        <p:tgtEl>
                                          <p:spTgt spid="87"/>
                                        </p:tgtEl>
                                        <p:attrNameLst>
                                          <p:attrName>style.visibility</p:attrName>
                                        </p:attrNameLst>
                                      </p:cBhvr>
                                      <p:to>
                                        <p:strVal val="visible"/>
                                      </p:to>
                                    </p:set>
                                    <p:anim calcmode="lin" valueType="num">
                                      <p:cBhvr>
                                        <p:cTn id="82" dur="500" fill="hold"/>
                                        <p:tgtEl>
                                          <p:spTgt spid="87"/>
                                        </p:tgtEl>
                                        <p:attrNameLst>
                                          <p:attrName>ppt_x</p:attrName>
                                        </p:attrNameLst>
                                      </p:cBhvr>
                                      <p:tavLst>
                                        <p:tav tm="0">
                                          <p:val>
                                            <p:strVal val="#ppt_x"/>
                                          </p:val>
                                        </p:tav>
                                        <p:tav tm="50000">
                                          <p:val>
                                            <p:strVal val="#ppt_x+.1"/>
                                          </p:val>
                                        </p:tav>
                                        <p:tav tm="100000">
                                          <p:val>
                                            <p:strVal val="#ppt_x"/>
                                          </p:val>
                                        </p:tav>
                                      </p:tavLst>
                                    </p:anim>
                                    <p:anim calcmode="lin" valueType="num">
                                      <p:cBhvr>
                                        <p:cTn id="83" dur="500" fill="hold"/>
                                        <p:tgtEl>
                                          <p:spTgt spid="87"/>
                                        </p:tgtEl>
                                        <p:attrNameLst>
                                          <p:attrName>ppt_y</p:attrName>
                                        </p:attrNameLst>
                                      </p:cBhvr>
                                      <p:tavLst>
                                        <p:tav tm="0">
                                          <p:val>
                                            <p:strVal val="#ppt_y"/>
                                          </p:val>
                                        </p:tav>
                                        <p:tav tm="100000">
                                          <p:val>
                                            <p:strVal val="#ppt_y"/>
                                          </p:val>
                                        </p:tav>
                                      </p:tavLst>
                                    </p:anim>
                                    <p:anim calcmode="lin" valueType="num">
                                      <p:cBhvr>
                                        <p:cTn id="84" dur="500" fill="hold"/>
                                        <p:tgtEl>
                                          <p:spTgt spid="87"/>
                                        </p:tgtEl>
                                        <p:attrNameLst>
                                          <p:attrName>ppt_h</p:attrName>
                                        </p:attrNameLst>
                                      </p:cBhvr>
                                      <p:tavLst>
                                        <p:tav tm="0">
                                          <p:val>
                                            <p:strVal val="#ppt_h/10"/>
                                          </p:val>
                                        </p:tav>
                                        <p:tav tm="50000">
                                          <p:val>
                                            <p:strVal val="#ppt_h+.01"/>
                                          </p:val>
                                        </p:tav>
                                        <p:tav tm="100000">
                                          <p:val>
                                            <p:strVal val="#ppt_h"/>
                                          </p:val>
                                        </p:tav>
                                      </p:tavLst>
                                    </p:anim>
                                    <p:anim calcmode="lin" valueType="num">
                                      <p:cBhvr>
                                        <p:cTn id="85" dur="500" fill="hold"/>
                                        <p:tgtEl>
                                          <p:spTgt spid="87"/>
                                        </p:tgtEl>
                                        <p:attrNameLst>
                                          <p:attrName>ppt_w</p:attrName>
                                        </p:attrNameLst>
                                      </p:cBhvr>
                                      <p:tavLst>
                                        <p:tav tm="0">
                                          <p:val>
                                            <p:strVal val="#ppt_w/10"/>
                                          </p:val>
                                        </p:tav>
                                        <p:tav tm="50000">
                                          <p:val>
                                            <p:strVal val="#ppt_w+.01"/>
                                          </p:val>
                                        </p:tav>
                                        <p:tav tm="100000">
                                          <p:val>
                                            <p:strVal val="#ppt_w"/>
                                          </p:val>
                                        </p:tav>
                                      </p:tavLst>
                                    </p:anim>
                                    <p:animEffect transition="in" filter="fade">
                                      <p:cBhvr>
                                        <p:cTn id="86" dur="500" tmFilter="0,0; .5, 1; 1, 1"/>
                                        <p:tgtEl>
                                          <p:spTgt spid="87"/>
                                        </p:tgtEl>
                                      </p:cBhvr>
                                    </p:animEffect>
                                  </p:childTnLst>
                                </p:cTn>
                              </p:par>
                            </p:childTnLst>
                          </p:cTn>
                        </p:par>
                        <p:par>
                          <p:cTn id="87" fill="hold">
                            <p:stCondLst>
                              <p:cond delay="6500"/>
                            </p:stCondLst>
                            <p:childTnLst>
                              <p:par>
                                <p:cTn id="88" presetID="42" presetClass="entr" presetSubtype="0" fill="hold" grpId="0" nodeType="afterEffect">
                                  <p:stCondLst>
                                    <p:cond delay="0"/>
                                  </p:stCondLst>
                                  <p:childTnLst>
                                    <p:set>
                                      <p:cBhvr>
                                        <p:cTn id="89" dur="1" fill="hold">
                                          <p:stCondLst>
                                            <p:cond delay="0"/>
                                          </p:stCondLst>
                                        </p:cTn>
                                        <p:tgtEl>
                                          <p:spTgt spid="83"/>
                                        </p:tgtEl>
                                        <p:attrNameLst>
                                          <p:attrName>style.visibility</p:attrName>
                                        </p:attrNameLst>
                                      </p:cBhvr>
                                      <p:to>
                                        <p:strVal val="visible"/>
                                      </p:to>
                                    </p:set>
                                    <p:animEffect transition="in" filter="fade">
                                      <p:cBhvr>
                                        <p:cTn id="90" dur="1000"/>
                                        <p:tgtEl>
                                          <p:spTgt spid="83"/>
                                        </p:tgtEl>
                                      </p:cBhvr>
                                    </p:animEffect>
                                    <p:anim calcmode="lin" valueType="num">
                                      <p:cBhvr>
                                        <p:cTn id="91" dur="1000" fill="hold"/>
                                        <p:tgtEl>
                                          <p:spTgt spid="83"/>
                                        </p:tgtEl>
                                        <p:attrNameLst>
                                          <p:attrName>ppt_x</p:attrName>
                                        </p:attrNameLst>
                                      </p:cBhvr>
                                      <p:tavLst>
                                        <p:tav tm="0">
                                          <p:val>
                                            <p:strVal val="#ppt_x"/>
                                          </p:val>
                                        </p:tav>
                                        <p:tav tm="100000">
                                          <p:val>
                                            <p:strVal val="#ppt_x"/>
                                          </p:val>
                                        </p:tav>
                                      </p:tavLst>
                                    </p:anim>
                                    <p:anim calcmode="lin" valueType="num">
                                      <p:cBhvr>
                                        <p:cTn id="92"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p:bldP spid="74" grpId="0" animBg="1"/>
      <p:bldP spid="75" grpId="0" animBg="1"/>
      <p:bldP spid="76" grpId="0" animBg="1"/>
      <p:bldP spid="77" grpId="0" animBg="1"/>
      <p:bldP spid="78" grpId="0" animBg="1"/>
      <p:bldP spid="79" grpId="0" animBg="1"/>
      <p:bldP spid="80" grpId="0" animBg="1"/>
      <p:bldP spid="81" grpId="0"/>
      <p:bldP spid="82" grpId="0"/>
      <p:bldP spid="83" grpId="0"/>
      <p:bldP spid="84" grpId="0"/>
      <p:bldP spid="85" grpId="0"/>
      <p:bldP spid="86" grpId="0"/>
      <p:bldP spid="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123478"/>
            <a:ext cx="7236296" cy="523220"/>
          </a:xfrm>
          <a:prstGeom prst="rect">
            <a:avLst/>
          </a:prstGeom>
          <a:noFill/>
        </p:spPr>
        <p:txBody>
          <a:bodyPr wrap="square" rtlCol="0">
            <a:spAutoFit/>
          </a:bodyPr>
          <a:lstStyle/>
          <a:p>
            <a:pPr algn="ct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年 度 工 作 概 述</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0"/>
          <p:cNvGrpSpPr/>
          <p:nvPr/>
        </p:nvGrpSpPr>
        <p:grpSpPr>
          <a:xfrm>
            <a:off x="4633855" y="3515163"/>
            <a:ext cx="2043318" cy="1277660"/>
            <a:chOff x="2823691" y="3005532"/>
            <a:chExt cx="3116263" cy="1948051"/>
          </a:xfrm>
        </p:grpSpPr>
        <p:sp>
          <p:nvSpPr>
            <p:cNvPr id="4" name="Freeform 11"/>
            <p:cNvSpPr/>
            <p:nvPr/>
          </p:nvSpPr>
          <p:spPr bwMode="auto">
            <a:xfrm>
              <a:off x="2823691" y="3005532"/>
              <a:ext cx="3116263" cy="1948051"/>
            </a:xfrm>
            <a:custGeom>
              <a:avLst/>
              <a:gdLst>
                <a:gd name="T0" fmla="*/ 637 w 1862"/>
                <a:gd name="T1" fmla="*/ 318 h 1164"/>
                <a:gd name="T2" fmla="*/ 635 w 1862"/>
                <a:gd name="T3" fmla="*/ 326 h 1164"/>
                <a:gd name="T4" fmla="*/ 630 w 1862"/>
                <a:gd name="T5" fmla="*/ 335 h 1164"/>
                <a:gd name="T6" fmla="*/ 622 w 1862"/>
                <a:gd name="T7" fmla="*/ 342 h 1164"/>
                <a:gd name="T8" fmla="*/ 612 w 1862"/>
                <a:gd name="T9" fmla="*/ 349 h 1164"/>
                <a:gd name="T10" fmla="*/ 582 w 1862"/>
                <a:gd name="T11" fmla="*/ 363 h 1164"/>
                <a:gd name="T12" fmla="*/ 543 w 1862"/>
                <a:gd name="T13" fmla="*/ 374 h 1164"/>
                <a:gd name="T14" fmla="*/ 497 w 1862"/>
                <a:gd name="T15" fmla="*/ 385 h 1164"/>
                <a:gd name="T16" fmla="*/ 443 w 1862"/>
                <a:gd name="T17" fmla="*/ 391 h 1164"/>
                <a:gd name="T18" fmla="*/ 382 w 1862"/>
                <a:gd name="T19" fmla="*/ 396 h 1164"/>
                <a:gd name="T20" fmla="*/ 318 w 1862"/>
                <a:gd name="T21" fmla="*/ 398 h 1164"/>
                <a:gd name="T22" fmla="*/ 286 w 1862"/>
                <a:gd name="T23" fmla="*/ 398 h 1164"/>
                <a:gd name="T24" fmla="*/ 223 w 1862"/>
                <a:gd name="T25" fmla="*/ 394 h 1164"/>
                <a:gd name="T26" fmla="*/ 167 w 1862"/>
                <a:gd name="T27" fmla="*/ 388 h 1164"/>
                <a:gd name="T28" fmla="*/ 116 w 1862"/>
                <a:gd name="T29" fmla="*/ 380 h 1164"/>
                <a:gd name="T30" fmla="*/ 73 w 1862"/>
                <a:gd name="T31" fmla="*/ 369 h 1164"/>
                <a:gd name="T32" fmla="*/ 39 w 1862"/>
                <a:gd name="T33" fmla="*/ 357 h 1164"/>
                <a:gd name="T34" fmla="*/ 19 w 1862"/>
                <a:gd name="T35" fmla="*/ 346 h 1164"/>
                <a:gd name="T36" fmla="*/ 11 w 1862"/>
                <a:gd name="T37" fmla="*/ 338 h 1164"/>
                <a:gd name="T38" fmla="*/ 4 w 1862"/>
                <a:gd name="T39" fmla="*/ 331 h 1164"/>
                <a:gd name="T40" fmla="*/ 1 w 1862"/>
                <a:gd name="T41" fmla="*/ 322 h 1164"/>
                <a:gd name="T42" fmla="*/ 0 w 1862"/>
                <a:gd name="T43" fmla="*/ 318 h 1164"/>
                <a:gd name="T44" fmla="*/ 1 w 1862"/>
                <a:gd name="T45" fmla="*/ 286 h 1164"/>
                <a:gd name="T46" fmla="*/ 6 w 1862"/>
                <a:gd name="T47" fmla="*/ 254 h 1164"/>
                <a:gd name="T48" fmla="*/ 15 w 1862"/>
                <a:gd name="T49" fmla="*/ 224 h 1164"/>
                <a:gd name="T50" fmla="*/ 25 w 1862"/>
                <a:gd name="T51" fmla="*/ 194 h 1164"/>
                <a:gd name="T52" fmla="*/ 39 w 1862"/>
                <a:gd name="T53" fmla="*/ 166 h 1164"/>
                <a:gd name="T54" fmla="*/ 54 w 1862"/>
                <a:gd name="T55" fmla="*/ 140 h 1164"/>
                <a:gd name="T56" fmla="*/ 73 w 1862"/>
                <a:gd name="T57" fmla="*/ 116 h 1164"/>
                <a:gd name="T58" fmla="*/ 93 w 1862"/>
                <a:gd name="T59" fmla="*/ 93 h 1164"/>
                <a:gd name="T60" fmla="*/ 116 w 1862"/>
                <a:gd name="T61" fmla="*/ 73 h 1164"/>
                <a:gd name="T62" fmla="*/ 140 w 1862"/>
                <a:gd name="T63" fmla="*/ 54 h 1164"/>
                <a:gd name="T64" fmla="*/ 167 w 1862"/>
                <a:gd name="T65" fmla="*/ 39 h 1164"/>
                <a:gd name="T66" fmla="*/ 194 w 1862"/>
                <a:gd name="T67" fmla="*/ 25 h 1164"/>
                <a:gd name="T68" fmla="*/ 223 w 1862"/>
                <a:gd name="T69" fmla="*/ 15 h 1164"/>
                <a:gd name="T70" fmla="*/ 254 w 1862"/>
                <a:gd name="T71" fmla="*/ 6 h 1164"/>
                <a:gd name="T72" fmla="*/ 286 w 1862"/>
                <a:gd name="T73" fmla="*/ 1 h 1164"/>
                <a:gd name="T74" fmla="*/ 318 w 1862"/>
                <a:gd name="T75" fmla="*/ 0 h 1164"/>
                <a:gd name="T76" fmla="*/ 335 w 1862"/>
                <a:gd name="T77" fmla="*/ 0 h 1164"/>
                <a:gd name="T78" fmla="*/ 367 w 1862"/>
                <a:gd name="T79" fmla="*/ 4 h 1164"/>
                <a:gd name="T80" fmla="*/ 398 w 1862"/>
                <a:gd name="T81" fmla="*/ 9 h 1164"/>
                <a:gd name="T82" fmla="*/ 428 w 1862"/>
                <a:gd name="T83" fmla="*/ 19 h 1164"/>
                <a:gd name="T84" fmla="*/ 456 w 1862"/>
                <a:gd name="T85" fmla="*/ 32 h 1164"/>
                <a:gd name="T86" fmla="*/ 484 w 1862"/>
                <a:gd name="T87" fmla="*/ 46 h 1164"/>
                <a:gd name="T88" fmla="*/ 509 w 1862"/>
                <a:gd name="T89" fmla="*/ 63 h 1164"/>
                <a:gd name="T90" fmla="*/ 532 w 1862"/>
                <a:gd name="T91" fmla="*/ 83 h 1164"/>
                <a:gd name="T92" fmla="*/ 554 w 1862"/>
                <a:gd name="T93" fmla="*/ 104 h 1164"/>
                <a:gd name="T94" fmla="*/ 573 w 1862"/>
                <a:gd name="T95" fmla="*/ 128 h 1164"/>
                <a:gd name="T96" fmla="*/ 590 w 1862"/>
                <a:gd name="T97" fmla="*/ 153 h 1164"/>
                <a:gd name="T98" fmla="*/ 605 w 1862"/>
                <a:gd name="T99" fmla="*/ 180 h 1164"/>
                <a:gd name="T100" fmla="*/ 618 w 1862"/>
                <a:gd name="T101" fmla="*/ 209 h 1164"/>
                <a:gd name="T102" fmla="*/ 626 w 1862"/>
                <a:gd name="T103" fmla="*/ 239 h 1164"/>
                <a:gd name="T104" fmla="*/ 633 w 1862"/>
                <a:gd name="T105" fmla="*/ 270 h 1164"/>
                <a:gd name="T106" fmla="*/ 636 w 1862"/>
                <a:gd name="T107" fmla="*/ 302 h 1164"/>
                <a:gd name="T108" fmla="*/ 637 w 1862"/>
                <a:gd name="T109" fmla="*/ 318 h 11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62"/>
                <a:gd name="T166" fmla="*/ 0 h 1164"/>
                <a:gd name="T167" fmla="*/ 1862 w 1862"/>
                <a:gd name="T168" fmla="*/ 1164 h 116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gradFill>
              <a:gsLst>
                <a:gs pos="0">
                  <a:schemeClr val="bg1">
                    <a:lumMod val="95000"/>
                  </a:schemeClr>
                </a:gs>
                <a:gs pos="100000">
                  <a:schemeClr val="bg1">
                    <a:lumMod val="85000"/>
                  </a:schemeClr>
                </a:gs>
              </a:gsLst>
              <a:lin ang="16200000" scaled="0"/>
            </a:gradFill>
            <a:ln>
              <a:noFill/>
            </a:ln>
            <a:effectLst>
              <a:outerShdw blurRad="279400" dist="101600" dir="8460000" algn="ctr">
                <a:srgbClr val="000000">
                  <a:alpha val="68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9525">
                  <a:solidFill>
                    <a:srgbClr val="000000"/>
                  </a:solidFill>
                  <a:round/>
                </a14:hiddenLine>
              </a:ext>
            </a:extLst>
          </p:spPr>
          <p:txBody>
            <a:bodyPr wrap="none" anchor="ctr"/>
            <a:lstStyle/>
            <a:p>
              <a:pPr>
                <a:defRPr/>
              </a:pPr>
              <a:endParaRPr lang="zh-CN" altLang="en-US" kern="0" dirty="0">
                <a:solidFill>
                  <a:schemeClr val="bg1"/>
                </a:solidFill>
                <a:latin typeface="微软雅黑" panose="020B0503020204020204" pitchFamily="34" charset="-122"/>
                <a:ea typeface="微软雅黑" panose="020B0503020204020204" pitchFamily="34" charset="-122"/>
              </a:endParaRPr>
            </a:p>
          </p:txBody>
        </p:sp>
        <p:sp>
          <p:nvSpPr>
            <p:cNvPr id="5" name="Text Box 13"/>
            <p:cNvSpPr txBox="1">
              <a:spLocks noChangeArrowheads="1"/>
            </p:cNvSpPr>
            <p:nvPr/>
          </p:nvSpPr>
          <p:spPr bwMode="auto">
            <a:xfrm>
              <a:off x="3142428" y="3872712"/>
              <a:ext cx="2552351" cy="60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微软雅黑" panose="020B0503020204020204" pitchFamily="34" charset="-122"/>
                </a:defRPr>
              </a:lvl1pPr>
              <a:lvl2pPr marL="742950" indent="-285750" eaLnBrk="0" hangingPunct="0">
                <a:defRPr b="1">
                  <a:solidFill>
                    <a:schemeClr val="tx1"/>
                  </a:solidFill>
                  <a:latin typeface="Arial" panose="020B0604020202020204" pitchFamily="34" charset="0"/>
                  <a:ea typeface="微软雅黑" panose="020B0503020204020204" pitchFamily="34" charset="-122"/>
                </a:defRPr>
              </a:lvl2pPr>
              <a:lvl3pPr marL="1143000" indent="-228600" eaLnBrk="0" hangingPunct="0">
                <a:defRPr b="1">
                  <a:solidFill>
                    <a:schemeClr val="tx1"/>
                  </a:solidFill>
                  <a:latin typeface="Arial" panose="020B0604020202020204" pitchFamily="34" charset="0"/>
                  <a:ea typeface="微软雅黑" panose="020B0503020204020204" pitchFamily="34" charset="-122"/>
                </a:defRPr>
              </a:lvl3pPr>
              <a:lvl4pPr marL="1600200" indent="-228600" eaLnBrk="0" hangingPunct="0">
                <a:defRPr b="1">
                  <a:solidFill>
                    <a:schemeClr val="tx1"/>
                  </a:solidFill>
                  <a:latin typeface="Arial" panose="020B0604020202020204" pitchFamily="34" charset="0"/>
                  <a:ea typeface="微软雅黑" panose="020B0503020204020204" pitchFamily="34" charset="-122"/>
                </a:defRPr>
              </a:lvl4pPr>
              <a:lvl5pPr marL="2057400" indent="-228600" eaLnBrk="0" hangingPunct="0">
                <a:defRPr b="1">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9pPr>
            </a:lstStyle>
            <a:p>
              <a:pPr lvl="0" algn="ctr" eaLnBrk="1" latinLnBrk="1" hangingPunct="1">
                <a:lnSpc>
                  <a:spcPct val="120000"/>
                </a:lnSpc>
                <a:defRPr/>
              </a:pPr>
              <a:r>
                <a:rPr kumimoji="1" lang="zh-CN" altLang="en-US" kern="0" dirty="0">
                  <a:solidFill>
                    <a:srgbClr val="0070C0"/>
                  </a:solidFill>
                  <a:latin typeface="微软雅黑" panose="020B0503020204020204" pitchFamily="34" charset="-122"/>
                </a:rPr>
                <a:t>添加标题文字</a:t>
              </a:r>
              <a:endParaRPr kumimoji="1" lang="zh-CN" altLang="en-US" kern="0" dirty="0">
                <a:solidFill>
                  <a:srgbClr val="0070C0"/>
                </a:solidFill>
                <a:latin typeface="微软雅黑" panose="020B0503020204020204" pitchFamily="34" charset="-122"/>
              </a:endParaRPr>
            </a:p>
          </p:txBody>
        </p:sp>
      </p:grpSp>
      <p:grpSp>
        <p:nvGrpSpPr>
          <p:cNvPr id="6" name="组合 5"/>
          <p:cNvGrpSpPr/>
          <p:nvPr/>
        </p:nvGrpSpPr>
        <p:grpSpPr>
          <a:xfrm>
            <a:off x="6667702" y="3136638"/>
            <a:ext cx="1306494" cy="1025371"/>
            <a:chOff x="7811526" y="4182183"/>
            <a:chExt cx="1742445" cy="1367161"/>
          </a:xfrm>
          <a:gradFill>
            <a:gsLst>
              <a:gs pos="0">
                <a:schemeClr val="bg1">
                  <a:lumMod val="95000"/>
                </a:schemeClr>
              </a:gs>
              <a:gs pos="50000">
                <a:schemeClr val="bg1"/>
              </a:gs>
              <a:gs pos="100000">
                <a:schemeClr val="bg1">
                  <a:lumMod val="85000"/>
                </a:schemeClr>
              </a:gs>
            </a:gsLst>
            <a:lin ang="16200000" scaled="0"/>
          </a:gradFill>
        </p:grpSpPr>
        <p:sp>
          <p:nvSpPr>
            <p:cNvPr id="7" name="AutoShape 15"/>
            <p:cNvSpPr>
              <a:spLocks noChangeArrowheads="1"/>
            </p:cNvSpPr>
            <p:nvPr/>
          </p:nvSpPr>
          <p:spPr bwMode="auto">
            <a:xfrm rot="3600000">
              <a:off x="7776473" y="5116937"/>
              <a:ext cx="399816" cy="329709"/>
            </a:xfrm>
            <a:prstGeom prst="upArrow">
              <a:avLst>
                <a:gd name="adj1" fmla="val 52833"/>
                <a:gd name="adj2" fmla="val 45940"/>
              </a:avLst>
            </a:prstGeom>
            <a:solidFill>
              <a:srgbClr val="0070C0"/>
            </a:solid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anose="020B0503020204020204" pitchFamily="34" charset="-122"/>
                <a:ea typeface="微软雅黑" panose="020B0503020204020204" pitchFamily="34" charset="-122"/>
              </a:endParaRPr>
            </a:p>
          </p:txBody>
        </p:sp>
        <p:sp>
          <p:nvSpPr>
            <p:cNvPr id="8" name="Oval 7"/>
            <p:cNvSpPr>
              <a:spLocks noChangeArrowheads="1"/>
            </p:cNvSpPr>
            <p:nvPr/>
          </p:nvSpPr>
          <p:spPr bwMode="gray">
            <a:xfrm>
              <a:off x="8146806" y="4182183"/>
              <a:ext cx="1407165" cy="1367161"/>
            </a:xfrm>
            <a:prstGeom prst="ellipse">
              <a:avLst/>
            </a:prstGeom>
            <a:solidFill>
              <a:srgbClr val="0070C0"/>
            </a:solidFill>
            <a:ln w="9525" cap="rnd">
              <a:noFill/>
              <a:prstDash val="solid"/>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defRPr/>
              </a:pPr>
              <a:endParaRPr lang="zh-CN" altLang="en-US" sz="1600" kern="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8295596" y="4687591"/>
              <a:ext cx="1127965" cy="356346"/>
            </a:xfrm>
            <a:prstGeom prst="rect">
              <a:avLst/>
            </a:prstGeom>
            <a:noFill/>
            <a:ln w="9525" cap="rnd">
              <a:noFill/>
              <a:prstDash val="solid"/>
              <a:round/>
            </a:ln>
            <a:effectLst>
              <a:outerShdw blurRad="57785" dist="33020" dir="3180000" algn="ctr">
                <a:srgbClr val="000000">
                  <a:alpha val="30000"/>
                </a:srgbClr>
              </a:outerShdw>
            </a:effectLst>
            <a:sp3d prstMaterial="metal">
              <a:bevelT w="38100" h="57150" prst="angle"/>
            </a:sp3d>
          </p:spPr>
          <p:txBody>
            <a:bodyPr wrap="none" anchor="ctr"/>
            <a:lstStyle>
              <a:defPPr>
                <a:defRPr lang="zh-CN"/>
              </a:defPPr>
              <a:lvl1pPr>
                <a:defRPr kern="0">
                  <a:solidFill>
                    <a:sysClr val="windowText" lastClr="000000"/>
                  </a:solidFill>
                  <a:latin typeface="微软雅黑" panose="020B0503020204020204" pitchFamily="34" charset="-122"/>
                  <a:ea typeface="微软雅黑" panose="020B0503020204020204" pitchFamily="34" charset="-122"/>
                </a:defRPr>
              </a:lvl1pPr>
            </a:lstStyle>
            <a:p>
              <a:pPr lvl="0" algn="ctr">
                <a:lnSpc>
                  <a:spcPct val="120000"/>
                </a:lnSpc>
                <a:defRPr/>
              </a:pPr>
              <a:r>
                <a:rPr lang="zh-CN" altLang="en-US" sz="1600" dirty="0">
                  <a:solidFill>
                    <a:schemeClr val="bg1"/>
                  </a:solidFill>
                </a:rPr>
                <a:t>文字内容</a:t>
              </a:r>
              <a:endParaRPr lang="zh-CN" altLang="en-US" sz="1600" dirty="0">
                <a:solidFill>
                  <a:schemeClr val="bg1"/>
                </a:solidFill>
              </a:endParaRPr>
            </a:p>
          </p:txBody>
        </p:sp>
      </p:grpSp>
      <p:grpSp>
        <p:nvGrpSpPr>
          <p:cNvPr id="10" name="组合 9"/>
          <p:cNvGrpSpPr/>
          <p:nvPr/>
        </p:nvGrpSpPr>
        <p:grpSpPr>
          <a:xfrm>
            <a:off x="6149905" y="2267798"/>
            <a:ext cx="1100048" cy="1307306"/>
            <a:chOff x="7120950" y="3023731"/>
            <a:chExt cx="1467112" cy="1743074"/>
          </a:xfrm>
          <a:gradFill>
            <a:gsLst>
              <a:gs pos="0">
                <a:schemeClr val="bg1">
                  <a:lumMod val="95000"/>
                </a:schemeClr>
              </a:gs>
              <a:gs pos="50000">
                <a:schemeClr val="bg1"/>
              </a:gs>
              <a:gs pos="100000">
                <a:schemeClr val="bg1">
                  <a:lumMod val="85000"/>
                </a:schemeClr>
              </a:gs>
            </a:gsLst>
            <a:lin ang="16200000" scaled="0"/>
          </a:gradFill>
        </p:grpSpPr>
        <p:sp>
          <p:nvSpPr>
            <p:cNvPr id="11" name="AutoShape 15"/>
            <p:cNvSpPr>
              <a:spLocks noChangeArrowheads="1"/>
            </p:cNvSpPr>
            <p:nvPr/>
          </p:nvSpPr>
          <p:spPr bwMode="auto">
            <a:xfrm rot="1800000">
              <a:off x="7120950" y="4437096"/>
              <a:ext cx="399816" cy="329709"/>
            </a:xfrm>
            <a:prstGeom prst="upArrow">
              <a:avLst>
                <a:gd name="adj1" fmla="val 52833"/>
                <a:gd name="adj2" fmla="val 45940"/>
              </a:avLst>
            </a:prstGeom>
            <a:solidFill>
              <a:srgbClr val="0070C0"/>
            </a:solid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anose="020B0503020204020204" pitchFamily="34" charset="-122"/>
                <a:ea typeface="微软雅黑" panose="020B0503020204020204" pitchFamily="34" charset="-122"/>
              </a:endParaRPr>
            </a:p>
          </p:txBody>
        </p:sp>
        <p:sp>
          <p:nvSpPr>
            <p:cNvPr id="12" name="Oval 7"/>
            <p:cNvSpPr>
              <a:spLocks noChangeArrowheads="1"/>
            </p:cNvSpPr>
            <p:nvPr/>
          </p:nvSpPr>
          <p:spPr bwMode="gray">
            <a:xfrm>
              <a:off x="7180897" y="3023731"/>
              <a:ext cx="1407165" cy="1367161"/>
            </a:xfrm>
            <a:prstGeom prst="ellipse">
              <a:avLst/>
            </a:prstGeom>
            <a:solidFill>
              <a:srgbClr val="0070C0"/>
            </a:solidFill>
            <a:ln w="9525" cap="rnd">
              <a:noFill/>
              <a:prstDash val="solid"/>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defRPr/>
              </a:pPr>
              <a:endParaRPr lang="zh-CN" altLang="en-US" sz="1600" kern="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7329687" y="3529139"/>
              <a:ext cx="1127965" cy="356346"/>
            </a:xfrm>
            <a:prstGeom prst="rect">
              <a:avLst/>
            </a:prstGeom>
            <a:noFill/>
            <a:ln w="9525" cap="rnd">
              <a:noFill/>
              <a:prstDash val="solid"/>
              <a:round/>
            </a:ln>
            <a:effectLst>
              <a:outerShdw blurRad="57785" dist="33020" dir="3180000" algn="ctr">
                <a:srgbClr val="000000">
                  <a:alpha val="30000"/>
                </a:srgbClr>
              </a:outerShdw>
            </a:effectLst>
            <a:sp3d prstMaterial="metal">
              <a:bevelT w="38100" h="57150" prst="angle"/>
            </a:sp3d>
          </p:spPr>
          <p:txBody>
            <a:bodyPr wrap="none" anchor="ctr"/>
            <a:lstStyle>
              <a:defPPr>
                <a:defRPr lang="zh-CN"/>
              </a:defPPr>
              <a:lvl1pPr>
                <a:defRPr kern="0">
                  <a:solidFill>
                    <a:sysClr val="windowText" lastClr="000000"/>
                  </a:solidFill>
                  <a:latin typeface="微软雅黑" panose="020B0503020204020204" pitchFamily="34" charset="-122"/>
                  <a:ea typeface="微软雅黑" panose="020B0503020204020204" pitchFamily="34" charset="-122"/>
                </a:defRPr>
              </a:lvl1pPr>
            </a:lstStyle>
            <a:p>
              <a:pPr lvl="0" algn="ctr">
                <a:lnSpc>
                  <a:spcPct val="120000"/>
                </a:lnSpc>
                <a:defRPr/>
              </a:pPr>
              <a:r>
                <a:rPr lang="zh-CN" altLang="en-US" sz="1600" dirty="0">
                  <a:solidFill>
                    <a:schemeClr val="bg1"/>
                  </a:solidFill>
                </a:rPr>
                <a:t>文字内容</a:t>
              </a:r>
              <a:endParaRPr lang="zh-CN" altLang="en-US" sz="1600" dirty="0">
                <a:solidFill>
                  <a:schemeClr val="bg1"/>
                </a:solidFill>
              </a:endParaRPr>
            </a:p>
          </p:txBody>
        </p:sp>
      </p:grpSp>
      <p:grpSp>
        <p:nvGrpSpPr>
          <p:cNvPr id="14" name="组合 13"/>
          <p:cNvGrpSpPr/>
          <p:nvPr/>
        </p:nvGrpSpPr>
        <p:grpSpPr>
          <a:xfrm>
            <a:off x="5113987" y="1914197"/>
            <a:ext cx="1055099" cy="1399859"/>
            <a:chOff x="5739366" y="2552263"/>
            <a:chExt cx="1407165" cy="1866478"/>
          </a:xfrm>
          <a:gradFill>
            <a:gsLst>
              <a:gs pos="0">
                <a:schemeClr val="bg1">
                  <a:lumMod val="95000"/>
                </a:schemeClr>
              </a:gs>
              <a:gs pos="50000">
                <a:schemeClr val="bg1"/>
              </a:gs>
              <a:gs pos="100000">
                <a:schemeClr val="bg1">
                  <a:lumMod val="85000"/>
                </a:schemeClr>
              </a:gs>
            </a:gsLst>
            <a:lin ang="16200000" scaled="0"/>
          </a:gradFill>
        </p:grpSpPr>
        <p:sp>
          <p:nvSpPr>
            <p:cNvPr id="15" name="AutoShape 15"/>
            <p:cNvSpPr>
              <a:spLocks noChangeArrowheads="1"/>
            </p:cNvSpPr>
            <p:nvPr/>
          </p:nvSpPr>
          <p:spPr bwMode="auto">
            <a:xfrm>
              <a:off x="6278094" y="4089032"/>
              <a:ext cx="399816" cy="329709"/>
            </a:xfrm>
            <a:prstGeom prst="upArrow">
              <a:avLst>
                <a:gd name="adj1" fmla="val 52833"/>
                <a:gd name="adj2" fmla="val 45940"/>
              </a:avLst>
            </a:prstGeom>
            <a:solidFill>
              <a:srgbClr val="0070C0"/>
            </a:solid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anose="020B0503020204020204" pitchFamily="34" charset="-122"/>
                <a:ea typeface="微软雅黑" panose="020B0503020204020204" pitchFamily="34" charset="-122"/>
              </a:endParaRPr>
            </a:p>
          </p:txBody>
        </p:sp>
        <p:sp>
          <p:nvSpPr>
            <p:cNvPr id="16" name="Oval 7"/>
            <p:cNvSpPr>
              <a:spLocks noChangeArrowheads="1"/>
            </p:cNvSpPr>
            <p:nvPr/>
          </p:nvSpPr>
          <p:spPr bwMode="gray">
            <a:xfrm>
              <a:off x="5739366" y="2552263"/>
              <a:ext cx="1407165" cy="1367161"/>
            </a:xfrm>
            <a:prstGeom prst="ellipse">
              <a:avLst/>
            </a:prstGeom>
            <a:solidFill>
              <a:srgbClr val="0070C0"/>
            </a:solidFill>
            <a:ln w="9525" cap="rnd">
              <a:noFill/>
              <a:prstDash val="solid"/>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defRPr/>
              </a:pPr>
              <a:endParaRPr lang="zh-CN" altLang="en-US" sz="1600" kern="0">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5888156" y="3057671"/>
              <a:ext cx="1127965" cy="356346"/>
            </a:xfrm>
            <a:prstGeom prst="rect">
              <a:avLst/>
            </a:prstGeom>
            <a:noFill/>
            <a:ln w="9525" cap="rnd">
              <a:noFill/>
              <a:prstDash val="solid"/>
              <a:round/>
            </a:ln>
            <a:effectLst>
              <a:outerShdw blurRad="57785" dist="33020" dir="3180000" algn="ctr">
                <a:srgbClr val="000000">
                  <a:alpha val="30000"/>
                </a:srgbClr>
              </a:outerShdw>
            </a:effectLst>
            <a:sp3d prstMaterial="metal">
              <a:bevelT w="38100" h="57150" prst="angle"/>
            </a:sp3d>
          </p:spPr>
          <p:txBody>
            <a:bodyPr wrap="none" anchor="ctr"/>
            <a:lstStyle>
              <a:defPPr>
                <a:defRPr lang="zh-CN"/>
              </a:defPPr>
              <a:lvl1pPr>
                <a:defRPr kern="0">
                  <a:solidFill>
                    <a:sysClr val="windowText" lastClr="000000"/>
                  </a:solidFill>
                  <a:latin typeface="微软雅黑" panose="020B0503020204020204" pitchFamily="34" charset="-122"/>
                  <a:ea typeface="微软雅黑" panose="020B0503020204020204" pitchFamily="34" charset="-122"/>
                </a:defRPr>
              </a:lvl1pPr>
            </a:lstStyle>
            <a:p>
              <a:pPr lvl="0" algn="ctr">
                <a:lnSpc>
                  <a:spcPct val="120000"/>
                </a:lnSpc>
                <a:defRPr/>
              </a:pPr>
              <a:r>
                <a:rPr lang="zh-CN" altLang="en-US" sz="1600" dirty="0">
                  <a:solidFill>
                    <a:schemeClr val="bg1"/>
                  </a:solidFill>
                </a:rPr>
                <a:t>文字内容</a:t>
              </a:r>
              <a:endParaRPr lang="zh-CN" altLang="en-US" sz="1600" dirty="0">
                <a:solidFill>
                  <a:schemeClr val="bg1"/>
                </a:solidFill>
              </a:endParaRPr>
            </a:p>
          </p:txBody>
        </p:sp>
      </p:grpSp>
      <p:grpSp>
        <p:nvGrpSpPr>
          <p:cNvPr id="18" name="组合 17"/>
          <p:cNvGrpSpPr/>
          <p:nvPr/>
        </p:nvGrpSpPr>
        <p:grpSpPr>
          <a:xfrm>
            <a:off x="4033121" y="2267798"/>
            <a:ext cx="1100048" cy="1307306"/>
            <a:chOff x="4297836" y="3023731"/>
            <a:chExt cx="1467112" cy="1743074"/>
          </a:xfrm>
          <a:gradFill>
            <a:gsLst>
              <a:gs pos="0">
                <a:schemeClr val="bg1">
                  <a:lumMod val="95000"/>
                </a:schemeClr>
              </a:gs>
              <a:gs pos="50000">
                <a:schemeClr val="bg1"/>
              </a:gs>
              <a:gs pos="100000">
                <a:schemeClr val="bg1">
                  <a:lumMod val="85000"/>
                </a:schemeClr>
              </a:gs>
            </a:gsLst>
            <a:lin ang="16200000" scaled="0"/>
          </a:gradFill>
        </p:grpSpPr>
        <p:sp>
          <p:nvSpPr>
            <p:cNvPr id="19" name="AutoShape 15"/>
            <p:cNvSpPr>
              <a:spLocks noChangeArrowheads="1"/>
            </p:cNvSpPr>
            <p:nvPr/>
          </p:nvSpPr>
          <p:spPr bwMode="auto">
            <a:xfrm rot="19800000">
              <a:off x="5365132" y="4437096"/>
              <a:ext cx="399816" cy="329709"/>
            </a:xfrm>
            <a:prstGeom prst="upArrow">
              <a:avLst>
                <a:gd name="adj1" fmla="val 52833"/>
                <a:gd name="adj2" fmla="val 45940"/>
              </a:avLst>
            </a:prstGeom>
            <a:solidFill>
              <a:srgbClr val="0070C0"/>
            </a:solid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4297836" y="3023731"/>
              <a:ext cx="1407165" cy="1367161"/>
              <a:chOff x="4297836" y="3023731"/>
              <a:chExt cx="1407165" cy="1367161"/>
            </a:xfrm>
            <a:grpFill/>
          </p:grpSpPr>
          <p:sp>
            <p:nvSpPr>
              <p:cNvPr id="21" name="Oval 7"/>
              <p:cNvSpPr>
                <a:spLocks noChangeArrowheads="1"/>
              </p:cNvSpPr>
              <p:nvPr/>
            </p:nvSpPr>
            <p:spPr bwMode="gray">
              <a:xfrm>
                <a:off x="4297836" y="3023731"/>
                <a:ext cx="1407165" cy="1367161"/>
              </a:xfrm>
              <a:prstGeom prst="ellipse">
                <a:avLst/>
              </a:prstGeom>
              <a:solidFill>
                <a:srgbClr val="0070C0"/>
              </a:solidFill>
              <a:ln w="9525" cap="rnd">
                <a:noFill/>
                <a:prstDash val="solid"/>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defRPr/>
                </a:pPr>
                <a:endParaRPr lang="zh-CN" altLang="en-US" sz="1600" kern="0">
                  <a:solidFill>
                    <a:schemeClr val="bg1"/>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4446626" y="3478536"/>
                <a:ext cx="1127965" cy="457549"/>
              </a:xfrm>
              <a:prstGeom prst="rect">
                <a:avLst/>
              </a:prstGeom>
              <a:noFill/>
              <a:ln w="9525" cap="rnd">
                <a:noFill/>
                <a:prstDash val="solid"/>
                <a:round/>
              </a:ln>
              <a:effectLst>
                <a:outerShdw blurRad="57785" dist="33020" dir="3180000" algn="ctr">
                  <a:srgbClr val="000000">
                    <a:alpha val="30000"/>
                  </a:srgbClr>
                </a:outerShdw>
              </a:effectLst>
            </p:spPr>
            <p:txBody>
              <a:bodyPr wrap="none" anchor="ctr"/>
              <a:lstStyle>
                <a:defPPr>
                  <a:defRPr lang="zh-CN"/>
                </a:defPPr>
                <a:lvl1pPr>
                  <a:defRPr kern="0">
                    <a:solidFill>
                      <a:sysClr val="windowText" lastClr="000000"/>
                    </a:solidFill>
                    <a:latin typeface="微软雅黑" panose="020B0503020204020204" pitchFamily="34" charset="-122"/>
                    <a:ea typeface="微软雅黑" panose="020B0503020204020204" pitchFamily="34" charset="-122"/>
                  </a:defRPr>
                </a:lvl1pPr>
              </a:lstStyle>
              <a:p>
                <a:pPr lvl="0" algn="ctr">
                  <a:lnSpc>
                    <a:spcPct val="120000"/>
                  </a:lnSpc>
                  <a:defRPr/>
                </a:pPr>
                <a:r>
                  <a:rPr lang="zh-CN" altLang="en-US" sz="1600" dirty="0">
                    <a:solidFill>
                      <a:schemeClr val="bg1"/>
                    </a:solidFill>
                  </a:rPr>
                  <a:t>文字内容</a:t>
                </a:r>
                <a:endParaRPr lang="zh-CN" altLang="en-US" sz="1600" dirty="0">
                  <a:solidFill>
                    <a:schemeClr val="bg1"/>
                  </a:solidFill>
                </a:endParaRPr>
              </a:p>
            </p:txBody>
          </p:sp>
        </p:grpSp>
      </p:grpSp>
      <p:grpSp>
        <p:nvGrpSpPr>
          <p:cNvPr id="23" name="组合 22"/>
          <p:cNvGrpSpPr/>
          <p:nvPr/>
        </p:nvGrpSpPr>
        <p:grpSpPr>
          <a:xfrm>
            <a:off x="3309249" y="3136638"/>
            <a:ext cx="1306121" cy="1025371"/>
            <a:chOff x="3332423" y="4182183"/>
            <a:chExt cx="1741948" cy="1367161"/>
          </a:xfrm>
          <a:gradFill>
            <a:gsLst>
              <a:gs pos="0">
                <a:schemeClr val="bg1">
                  <a:lumMod val="95000"/>
                </a:schemeClr>
              </a:gs>
              <a:gs pos="50000">
                <a:schemeClr val="bg1"/>
              </a:gs>
              <a:gs pos="100000">
                <a:schemeClr val="bg1">
                  <a:lumMod val="85000"/>
                </a:schemeClr>
              </a:gs>
            </a:gsLst>
            <a:lin ang="16200000" scaled="0"/>
          </a:gradFill>
        </p:grpSpPr>
        <p:sp>
          <p:nvSpPr>
            <p:cNvPr id="24" name="AutoShape 15"/>
            <p:cNvSpPr>
              <a:spLocks noChangeArrowheads="1"/>
            </p:cNvSpPr>
            <p:nvPr/>
          </p:nvSpPr>
          <p:spPr bwMode="auto">
            <a:xfrm rot="18000000">
              <a:off x="4709609" y="5116937"/>
              <a:ext cx="399816" cy="329709"/>
            </a:xfrm>
            <a:prstGeom prst="upArrow">
              <a:avLst>
                <a:gd name="adj1" fmla="val 52833"/>
                <a:gd name="adj2" fmla="val 45940"/>
              </a:avLst>
            </a:prstGeom>
            <a:solidFill>
              <a:srgbClr val="0070C0"/>
            </a:solid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3332423" y="4182183"/>
              <a:ext cx="1407165" cy="1367161"/>
              <a:chOff x="3332423" y="4182183"/>
              <a:chExt cx="1407165" cy="1367161"/>
            </a:xfrm>
            <a:grpFill/>
          </p:grpSpPr>
          <p:sp>
            <p:nvSpPr>
              <p:cNvPr id="26" name="Oval 7"/>
              <p:cNvSpPr>
                <a:spLocks noChangeArrowheads="1"/>
              </p:cNvSpPr>
              <p:nvPr/>
            </p:nvSpPr>
            <p:spPr bwMode="gray">
              <a:xfrm>
                <a:off x="3332423" y="4182183"/>
                <a:ext cx="1407165" cy="1367161"/>
              </a:xfrm>
              <a:prstGeom prst="ellipse">
                <a:avLst/>
              </a:prstGeom>
              <a:solidFill>
                <a:srgbClr val="0070C0"/>
              </a:solidFill>
              <a:ln w="9525" cap="rnd">
                <a:noFill/>
                <a:prstDash val="solid"/>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defRPr/>
                </a:pPr>
                <a:endParaRPr lang="zh-CN" altLang="en-US" sz="1600" kern="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3481213" y="4704275"/>
                <a:ext cx="1127965" cy="322976"/>
              </a:xfrm>
              <a:prstGeom prst="rect">
                <a:avLst/>
              </a:prstGeom>
              <a:noFill/>
              <a:ln w="9525" cap="rnd">
                <a:noFill/>
                <a:prstDash val="solid"/>
                <a:round/>
              </a:ln>
              <a:effectLst>
                <a:outerShdw blurRad="57785" dist="33020" dir="3180000" algn="ctr">
                  <a:srgbClr val="000000">
                    <a:alpha val="30000"/>
                  </a:srgbClr>
                </a:outerShdw>
              </a:effectLst>
              <a:sp3d prstMaterial="metal">
                <a:bevelT w="38100" h="57150" prst="angle"/>
              </a:sp3d>
            </p:spPr>
            <p:txBody>
              <a:bodyPr wrap="none" anchor="ctr"/>
              <a:lstStyle>
                <a:defPPr>
                  <a:defRPr lang="zh-CN"/>
                </a:defPPr>
                <a:lvl1pPr>
                  <a:defRPr kern="0">
                    <a:solidFill>
                      <a:sysClr val="windowText" lastClr="000000"/>
                    </a:solidFill>
                    <a:latin typeface="微软雅黑" panose="020B0503020204020204" pitchFamily="34" charset="-122"/>
                    <a:ea typeface="微软雅黑" panose="020B0503020204020204" pitchFamily="34" charset="-122"/>
                  </a:defRPr>
                </a:lvl1pPr>
              </a:lstStyle>
              <a:p>
                <a:pPr lvl="0" algn="ctr">
                  <a:lnSpc>
                    <a:spcPct val="120000"/>
                  </a:lnSpc>
                  <a:defRPr/>
                </a:pPr>
                <a:r>
                  <a:rPr lang="zh-CN" altLang="en-US" sz="1600" dirty="0">
                    <a:solidFill>
                      <a:schemeClr val="bg1"/>
                    </a:solidFill>
                  </a:rPr>
                  <a:t>文字内容</a:t>
                </a:r>
                <a:endParaRPr lang="zh-CN" altLang="en-US" sz="1600" dirty="0">
                  <a:solidFill>
                    <a:schemeClr val="bg1"/>
                  </a:solidFill>
                </a:endParaRPr>
              </a:p>
            </p:txBody>
          </p:sp>
        </p:grpSp>
      </p:grpSp>
      <p:sp>
        <p:nvSpPr>
          <p:cNvPr id="28" name="Text Box 44"/>
          <p:cNvSpPr txBox="1">
            <a:spLocks noChangeArrowheads="1"/>
          </p:cNvSpPr>
          <p:nvPr/>
        </p:nvSpPr>
        <p:spPr bwMode="auto">
          <a:xfrm>
            <a:off x="2359399" y="1128733"/>
            <a:ext cx="6317057" cy="6509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2" tIns="34281" rIns="68562" bIns="34281">
            <a:spAutoFit/>
          </a:bodyPr>
          <a:lstStyle>
            <a:defPPr>
              <a:defRPr lang="en-US"/>
            </a:defPPr>
            <a:lvl1pPr indent="457200" defTabSz="720725">
              <a:lnSpc>
                <a:spcPct val="135000"/>
              </a:lnSpc>
              <a:defRPr sz="1600">
                <a:solidFill>
                  <a:schemeClr val="bg1">
                    <a:lumMod val="50000"/>
                  </a:schemeClr>
                </a:solidFill>
                <a:latin typeface="微软雅黑" panose="020B0503020204020204" pitchFamily="34" charset="-122"/>
                <a:ea typeface="微软雅黑" panose="020B0503020204020204" pitchFamily="34" charset="-122"/>
              </a:defRPr>
            </a:lvl1pPr>
            <a:lvl2pPr defTabSz="720725" eaLnBrk="0" hangingPunct="0">
              <a:defRPr sz="1600">
                <a:latin typeface="Arial" panose="020B0604020202020204" pitchFamily="34" charset="0"/>
                <a:ea typeface="宋体" panose="02010600030101010101" pitchFamily="2" charset="-122"/>
              </a:defRPr>
            </a:lvl2pPr>
            <a:lvl3pPr defTabSz="720725" eaLnBrk="0" hangingPunct="0">
              <a:defRPr sz="1600">
                <a:latin typeface="Arial" panose="020B0604020202020204" pitchFamily="34" charset="0"/>
                <a:ea typeface="宋体" panose="02010600030101010101" pitchFamily="2" charset="-122"/>
              </a:defRPr>
            </a:lvl3pPr>
            <a:lvl4pPr defTabSz="720725" eaLnBrk="0" hangingPunct="0">
              <a:defRPr sz="1600">
                <a:latin typeface="Arial" panose="020B0604020202020204" pitchFamily="34" charset="0"/>
                <a:ea typeface="宋体" panose="02010600030101010101" pitchFamily="2" charset="-122"/>
              </a:defRPr>
            </a:lvl4pPr>
            <a:lvl5pPr defTabSz="720725" eaLnBrk="0" hangingPunct="0">
              <a:defRPr sz="1600">
                <a:latin typeface="Arial" panose="020B0604020202020204" pitchFamily="34" charset="0"/>
                <a:ea typeface="宋体" panose="02010600030101010101" pitchFamily="2" charset="-122"/>
              </a:defRPr>
            </a:lvl5pPr>
            <a:lvl6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6pPr>
            <a:lvl7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7pPr>
            <a:lvl8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8pPr>
            <a:lvl9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9pPr>
          </a:lstStyle>
          <a:p>
            <a:r>
              <a:rPr lang="zh-CN" altLang="en-US" sz="1400" dirty="0">
                <a:solidFill>
                  <a:schemeClr val="tx1"/>
                </a:solidFill>
              </a:rPr>
              <a:t>单击此处添加文本内容单击此处添加文本内容单击此处添加文本内容单击此处添加文本内容单击此处添加文本内容</a:t>
            </a:r>
            <a:endParaRPr lang="en-US" altLang="zh-CN" sz="14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30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8"/>
                                        </p:tgtEl>
                                        <p:attrNameLst>
                                          <p:attrName>ppt_y</p:attrName>
                                        </p:attrNameLst>
                                      </p:cBhvr>
                                      <p:tavLst>
                                        <p:tav tm="0">
                                          <p:val>
                                            <p:strVal val="#ppt_y"/>
                                          </p:val>
                                        </p:tav>
                                        <p:tav tm="100000">
                                          <p:val>
                                            <p:strVal val="#ppt_y"/>
                                          </p:val>
                                        </p:tav>
                                      </p:tavLst>
                                    </p:anim>
                                    <p:anim calcmode="lin" valueType="num">
                                      <p:cBhvr>
                                        <p:cTn id="34"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6221</Words>
  <Application>WPS 演示</Application>
  <PresentationFormat>全屏显示(16:9)</PresentationFormat>
  <Paragraphs>888</Paragraphs>
  <Slides>45</Slides>
  <Notes>0</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45</vt:i4>
      </vt:variant>
    </vt:vector>
  </HeadingPairs>
  <TitlesOfParts>
    <vt:vector size="59" baseType="lpstr">
      <vt:lpstr>Arial</vt:lpstr>
      <vt:lpstr>宋体</vt:lpstr>
      <vt:lpstr>Wingdings</vt:lpstr>
      <vt:lpstr>微软雅黑</vt:lpstr>
      <vt:lpstr>仿宋_GB2312</vt:lpstr>
      <vt:lpstr>Segoe UI</vt:lpstr>
      <vt:lpstr>Calibri</vt:lpstr>
      <vt:lpstr>Arial Unicode MS</vt:lpstr>
      <vt:lpstr>Impact</vt:lpstr>
      <vt:lpstr>华文细黑</vt:lpstr>
      <vt:lpstr>方正兰亭细黑_GBK_M</vt:lpstr>
      <vt:lpstr>仿宋</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AutoBVT</dc:creator>
  <cp:lastModifiedBy>Jing</cp:lastModifiedBy>
  <cp:revision>32</cp:revision>
  <dcterms:created xsi:type="dcterms:W3CDTF">2015-11-15T06:16:00Z</dcterms:created>
  <dcterms:modified xsi:type="dcterms:W3CDTF">2018-01-28T08:54:10Z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