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0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5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442" name="Google Shape;442;p15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5"/>
          <p:cNvSpPr txBox="1"/>
          <p:nvPr/>
        </p:nvSpPr>
        <p:spPr>
          <a:xfrm>
            <a:off x="484188" y="2297113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letudiant_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5" name="Google Shape;445;p15"/>
          <p:cNvSpPr txBox="1"/>
          <p:nvPr/>
        </p:nvSpPr>
        <p:spPr>
          <a:xfrm>
            <a:off x="484188" y="2522538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http://instagram.com/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84188" y="3092450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Heysolf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7" name="Google Shape;447;p15"/>
          <p:cNvSpPr txBox="1"/>
          <p:nvPr/>
        </p:nvSpPr>
        <p:spPr>
          <a:xfrm>
            <a:off x="484188" y="3289300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8" name="Google Shape;448;p15"/>
          <p:cNvSpPr txBox="1"/>
          <p:nvPr/>
        </p:nvSpPr>
        <p:spPr>
          <a:xfrm>
            <a:off x="484188" y="3857625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LittleBigWhale Replay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9" name="Google Shape;449;p15"/>
          <p:cNvSpPr txBox="1"/>
          <p:nvPr/>
        </p:nvSpPr>
        <p:spPr>
          <a:xfrm>
            <a:off x="484188" y="4054475"/>
            <a:ext cx="1557338" cy="138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75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0" name="Google Shape;450;p15"/>
          <p:cNvSpPr txBox="1"/>
          <p:nvPr/>
        </p:nvSpPr>
        <p:spPr>
          <a:xfrm>
            <a:off x="484188" y="4624388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P4mui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1" name="Google Shape;451;p15"/>
          <p:cNvSpPr txBox="1"/>
          <p:nvPr/>
        </p:nvSpPr>
        <p:spPr>
          <a:xfrm>
            <a:off x="484188" y="4811713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http://x.com/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2" name="Google Shape;452;p15"/>
          <p:cNvSpPr txBox="1"/>
          <p:nvPr/>
        </p:nvSpPr>
        <p:spPr>
          <a:xfrm>
            <a:off x="484188" y="5381625"/>
            <a:ext cx="1557338" cy="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Frandroid</a:t>
            </a:r>
            <a:endParaRPr sz="12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3" name="Google Shape;453;p15"/>
          <p:cNvSpPr txBox="1"/>
          <p:nvPr/>
        </p:nvSpPr>
        <p:spPr>
          <a:xfrm>
            <a:off x="484188" y="5578475"/>
            <a:ext cx="1557338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http://www.facebook.com/</a:t>
            </a:r>
            <a:endParaRPr sz="10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4" name="Google Shape;454;p15"/>
          <p:cNvSpPr txBox="1"/>
          <p:nvPr/>
        </p:nvSpPr>
        <p:spPr>
          <a:xfrm>
            <a:off x="3275013" y="2416176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http://instagram.com/p/DN0sVYz0BqO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5" name="Google Shape;455;p15"/>
          <p:cNvSpPr txBox="1"/>
          <p:nvPr/>
        </p:nvSpPr>
        <p:spPr>
          <a:xfrm>
            <a:off x="7732713" y="2416176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6" name="Google Shape;456;p15"/>
          <p:cNvSpPr txBox="1"/>
          <p:nvPr/>
        </p:nvSpPr>
        <p:spPr>
          <a:xfrm>
            <a:off x="7732713" y="3197226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-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7" name="Google Shape;457;p15"/>
          <p:cNvSpPr txBox="1"/>
          <p:nvPr/>
        </p:nvSpPr>
        <p:spPr>
          <a:xfrm>
            <a:off x="7732713" y="3963989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http://www.youtube.com/watch?v=_2nAvlzecLI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8" name="Google Shape;458;p15"/>
          <p:cNvSpPr txBox="1"/>
          <p:nvPr/>
        </p:nvSpPr>
        <p:spPr>
          <a:xfrm>
            <a:off x="7732713" y="4724401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http://x.com/P4mui/status/1951672681012547612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59" name="Google Shape;459;p15"/>
          <p:cNvSpPr txBox="1"/>
          <p:nvPr/>
        </p:nvSpPr>
        <p:spPr>
          <a:xfrm>
            <a:off x="7732713" y="5486401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https://www.facebook.com/31928183984_1230259002471700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0" name="Google Shape;460;p15"/>
          <p:cNvSpPr txBox="1"/>
          <p:nvPr/>
        </p:nvSpPr>
        <p:spPr>
          <a:xfrm>
            <a:off x="3275013" y="3197226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http://www.youtube.com/watch?v=a24x_QqIXEw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1" name="Google Shape;461;p15"/>
          <p:cNvSpPr txBox="1"/>
          <p:nvPr/>
        </p:nvSpPr>
        <p:spPr>
          <a:xfrm>
            <a:off x="3275013" y="3963989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http://www.youtube.com/watch?v=rcwpT5SNNoo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2" name="Google Shape;462;p15"/>
          <p:cNvSpPr txBox="1"/>
          <p:nvPr/>
        </p:nvSpPr>
        <p:spPr>
          <a:xfrm>
            <a:off x="3275013" y="4724401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75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http://x.com/P4mui/status/1959937041325535583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63" name="Google Shape;463;p15"/>
          <p:cNvSpPr txBox="1"/>
          <p:nvPr/>
        </p:nvSpPr>
        <p:spPr>
          <a:xfrm>
            <a:off x="3275013" y="5486401"/>
            <a:ext cx="322580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https://www.facebook.com/31928183984_1225368962960704</a:t>
            </a:r>
            <a:endParaRPr sz="9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</Words>
  <Application>WPS 演示</Application>
  <PresentationFormat/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2025-10-31T19:10:41Z</dcterms:created>
  <dcterms:modified xsi:type="dcterms:W3CDTF">2025-10-31T19:10:41Z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5E1C0FD97D4BC634B10905698A54D496_42</vt:lpwstr>
  </property>
  <property fmtid="{D5CDD505-2E9C-101B-9397-08002B2CF9AE}" pid="3" name="KSOProductBuildVer">
    <vt:lpwstr>2052-12.1.23540.23540</vt:lpwstr>
  </property>
</Properties>
</file>