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1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093023255814"/>
          <c:y val="0.055793991416309"/>
          <c:w val="0.975813953488372"/>
          <c:h val="0.88841201716738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4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5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Sheet1!$A$1:$F$1</c:f>
              <c:numCache>
                <c:formatCode>General</c:formatCode>
                <c:ptCount val="6"/>
                <c:pt idx="0">
                  <c:v>28</c:v>
                </c:pt>
                <c:pt idx="1">
                  <c:v>11</c:v>
                </c:pt>
                <c:pt idx="2">
                  <c:v>9</c:v>
                </c:pt>
                <c:pt idx="3">
                  <c:v>53</c:v>
                </c:pt>
                <c:pt idx="4">
                  <c:v>28</c:v>
                </c:pt>
                <c:pt idx="5">
                  <c:v>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689232"/>
        <c:axId val="1"/>
      </c:lineChart>
      <c:catAx>
        <c:axId val="976892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3"/>
          <c:min val="9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68923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6e7a1f6-5b5f-48e7-b710-75e7321b7eec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2786885245902"/>
          <c:y val="0.153846153846154"/>
          <c:w val="0.8934426229508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20</c:v>
                </c:pt>
                <c:pt idx="1">
                  <c:v>19</c:v>
                </c:pt>
                <c:pt idx="2">
                  <c:v>21</c:v>
                </c:pt>
                <c:pt idx="3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681552"/>
        <c:axId val="1"/>
      </c:lineChart>
      <c:catAx>
        <c:axId val="9768155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68155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6cc6332-2701-44af-a6df-8c41ab831cd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2786885245902"/>
          <c:y val="0.153846153846154"/>
          <c:w val="0.8934426229508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79</c:v>
                </c:pt>
                <c:pt idx="2">
                  <c:v>50</c:v>
                </c:pt>
                <c:pt idx="3">
                  <c:v>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700272"/>
        <c:axId val="1"/>
      </c:lineChart>
      <c:catAx>
        <c:axId val="977002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70027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fe08521-93d7-4d1d-9566-d78b66f5cca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2786885245902"/>
          <c:y val="0.153846153846154"/>
          <c:w val="0.8934426229508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13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709392"/>
        <c:axId val="1"/>
      </c:lineChart>
      <c:catAx>
        <c:axId val="9770939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70939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bac385c-03cf-4050-9a73-8788b8ab283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2786885245902"/>
          <c:y val="0.153846153846154"/>
          <c:w val="0.8934426229508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14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733392"/>
        <c:axId val="1"/>
      </c:lineChart>
      <c:catAx>
        <c:axId val="9773339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73339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17bb7d5-7d9d-4987-af30-99d60590be8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2241555783009"/>
          <c:y val="0.153846153846154"/>
          <c:w val="0.893551688843398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7</c:v>
                </c:pt>
                <c:pt idx="3">
                  <c:v>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748272"/>
        <c:axId val="1"/>
      </c:lineChart>
      <c:catAx>
        <c:axId val="977482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74827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bbd6780-7432-4fde-883b-84ed306c271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2241555783009"/>
          <c:y val="0.153846153846154"/>
          <c:w val="0.893551688843398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13</c:v>
                </c:pt>
                <c:pt idx="1">
                  <c:v>7</c:v>
                </c:pt>
                <c:pt idx="2">
                  <c:v>13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511152"/>
        <c:axId val="1"/>
      </c:lineChart>
      <c:catAx>
        <c:axId val="9751115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51115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8eb72da-11d1-4236-a6bf-4d5342628a7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6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16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67" name="Google Shape;467;p16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6"/>
          <p:cNvSpPr/>
          <p:nvPr/>
        </p:nvSpPr>
        <p:spPr>
          <a:xfrm>
            <a:off x="2362241" y="3429000"/>
            <a:ext cx="7394714" cy="2801297"/>
          </a:xfrm>
          <a:prstGeom prst="roundRect">
            <a:avLst>
              <a:gd name="adj" fmla="val 7106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3001963" y="4741376"/>
            <a:ext cx="6186488" cy="143857"/>
          </a:xfrm>
          <a:prstGeom prst="roundRect">
            <a:avLst>
              <a:gd name="adj" fmla="val 7106"/>
            </a:avLst>
          </a:prstGeom>
          <a:noFill/>
          <a:ln>
            <a:noFill/>
          </a:ln>
        </p:spPr>
        <p:txBody>
          <a:bodyPr spcFirstLastPara="1" wrap="square" lIns="0" tIns="0" rIns="3600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endParaRPr sz="900" b="0" i="0" u="none" strike="noStrike" cap="none">
              <a:solidFill>
                <a:srgbClr val="3F3F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2337683" y="858935"/>
            <a:ext cx="7394714" cy="2380702"/>
          </a:xfrm>
          <a:prstGeom prst="roundRect">
            <a:avLst>
              <a:gd name="adj" fmla="val 7106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6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Share of Voice Trend –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473" name="Google Shape;473;p16" descr="np_chat_6286553_09215F.png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473527" y="908265"/>
            <a:ext cx="468313" cy="4683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4" name="Google Shape;474;p16"/>
          <p:cNvGrpSpPr/>
          <p:nvPr/>
        </p:nvGrpSpPr>
        <p:grpSpPr>
          <a:xfrm>
            <a:off x="3159125" y="3880837"/>
            <a:ext cx="906463" cy="169863"/>
            <a:chOff x="1044363" y="3880837"/>
            <a:chExt cx="905757" cy="169863"/>
          </a:xfrm>
        </p:grpSpPr>
        <p:sp>
          <p:nvSpPr>
            <p:cNvPr id="475" name="Google Shape;475;p16"/>
            <p:cNvSpPr txBox="1"/>
            <p:nvPr/>
          </p:nvSpPr>
          <p:spPr>
            <a:xfrm>
              <a:off x="1338120" y="3890362"/>
              <a:ext cx="612000" cy="150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 panose="02000000000000000000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Forum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1044363" y="3880837"/>
              <a:ext cx="215203" cy="16986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153" y="8000"/>
                  </a:moveTo>
                  <a:cubicBezTo>
                    <a:pt x="17153" y="12400"/>
                    <a:pt x="13341" y="15600"/>
                    <a:pt x="8576" y="15600"/>
                  </a:cubicBezTo>
                  <a:cubicBezTo>
                    <a:pt x="7941" y="15600"/>
                    <a:pt x="7306" y="15600"/>
                    <a:pt x="6353" y="15600"/>
                  </a:cubicBezTo>
                  <a:cubicBezTo>
                    <a:pt x="5400" y="16400"/>
                    <a:pt x="4447" y="17200"/>
                    <a:pt x="3176" y="17600"/>
                  </a:cubicBezTo>
                  <a:cubicBezTo>
                    <a:pt x="2859" y="17600"/>
                    <a:pt x="2541" y="17600"/>
                    <a:pt x="2224" y="17600"/>
                  </a:cubicBezTo>
                  <a:cubicBezTo>
                    <a:pt x="2224" y="17600"/>
                    <a:pt x="2224" y="17600"/>
                    <a:pt x="2224" y="17600"/>
                  </a:cubicBezTo>
                  <a:cubicBezTo>
                    <a:pt x="1906" y="17600"/>
                    <a:pt x="1588" y="17600"/>
                    <a:pt x="1588" y="17200"/>
                  </a:cubicBezTo>
                  <a:cubicBezTo>
                    <a:pt x="1588" y="16800"/>
                    <a:pt x="1906" y="16800"/>
                    <a:pt x="1906" y="16400"/>
                  </a:cubicBezTo>
                  <a:cubicBezTo>
                    <a:pt x="2541" y="16000"/>
                    <a:pt x="2859" y="15200"/>
                    <a:pt x="3494" y="14000"/>
                  </a:cubicBezTo>
                  <a:cubicBezTo>
                    <a:pt x="1271" y="12800"/>
                    <a:pt x="0" y="10400"/>
                    <a:pt x="0" y="8000"/>
                  </a:cubicBezTo>
                  <a:cubicBezTo>
                    <a:pt x="0" y="3600"/>
                    <a:pt x="3812" y="0"/>
                    <a:pt x="8576" y="0"/>
                  </a:cubicBezTo>
                  <a:cubicBezTo>
                    <a:pt x="13341" y="0"/>
                    <a:pt x="17153" y="3600"/>
                    <a:pt x="17153" y="8000"/>
                  </a:cubicBezTo>
                  <a:close/>
                  <a:moveTo>
                    <a:pt x="1588" y="8000"/>
                  </a:moveTo>
                  <a:cubicBezTo>
                    <a:pt x="1588" y="9600"/>
                    <a:pt x="2541" y="11200"/>
                    <a:pt x="4129" y="12400"/>
                  </a:cubicBezTo>
                  <a:cubicBezTo>
                    <a:pt x="5400" y="13200"/>
                    <a:pt x="5400" y="13200"/>
                    <a:pt x="5400" y="13200"/>
                  </a:cubicBezTo>
                  <a:cubicBezTo>
                    <a:pt x="4765" y="14400"/>
                    <a:pt x="4765" y="14400"/>
                    <a:pt x="4765" y="14400"/>
                  </a:cubicBezTo>
                  <a:cubicBezTo>
                    <a:pt x="5082" y="14400"/>
                    <a:pt x="5400" y="14000"/>
                    <a:pt x="5718" y="14000"/>
                  </a:cubicBezTo>
                  <a:cubicBezTo>
                    <a:pt x="6035" y="13600"/>
                    <a:pt x="6035" y="13600"/>
                    <a:pt x="6035" y="13600"/>
                  </a:cubicBezTo>
                  <a:cubicBezTo>
                    <a:pt x="6671" y="13600"/>
                    <a:pt x="6671" y="13600"/>
                    <a:pt x="6671" y="13600"/>
                  </a:cubicBezTo>
                  <a:cubicBezTo>
                    <a:pt x="7306" y="13600"/>
                    <a:pt x="7941" y="13600"/>
                    <a:pt x="8576" y="13600"/>
                  </a:cubicBezTo>
                  <a:cubicBezTo>
                    <a:pt x="12388" y="13600"/>
                    <a:pt x="15565" y="11200"/>
                    <a:pt x="15565" y="8000"/>
                  </a:cubicBezTo>
                  <a:cubicBezTo>
                    <a:pt x="15565" y="4800"/>
                    <a:pt x="12388" y="2000"/>
                    <a:pt x="8576" y="2000"/>
                  </a:cubicBezTo>
                  <a:cubicBezTo>
                    <a:pt x="4765" y="2000"/>
                    <a:pt x="1588" y="4800"/>
                    <a:pt x="1588" y="8000"/>
                  </a:cubicBezTo>
                  <a:close/>
                  <a:moveTo>
                    <a:pt x="20012" y="20400"/>
                  </a:moveTo>
                  <a:cubicBezTo>
                    <a:pt x="20012" y="20800"/>
                    <a:pt x="20329" y="20800"/>
                    <a:pt x="20329" y="21200"/>
                  </a:cubicBezTo>
                  <a:cubicBezTo>
                    <a:pt x="20012" y="21200"/>
                    <a:pt x="20012" y="21600"/>
                    <a:pt x="19694" y="21600"/>
                  </a:cubicBezTo>
                  <a:cubicBezTo>
                    <a:pt x="19376" y="21600"/>
                    <a:pt x="19059" y="21600"/>
                    <a:pt x="18741" y="21200"/>
                  </a:cubicBezTo>
                  <a:cubicBezTo>
                    <a:pt x="17471" y="20800"/>
                    <a:pt x="16518" y="20400"/>
                    <a:pt x="15247" y="19200"/>
                  </a:cubicBezTo>
                  <a:cubicBezTo>
                    <a:pt x="14612" y="19600"/>
                    <a:pt x="13976" y="19600"/>
                    <a:pt x="13341" y="19600"/>
                  </a:cubicBezTo>
                  <a:cubicBezTo>
                    <a:pt x="11118" y="19600"/>
                    <a:pt x="9212" y="18800"/>
                    <a:pt x="7624" y="17600"/>
                  </a:cubicBezTo>
                  <a:cubicBezTo>
                    <a:pt x="7941" y="17600"/>
                    <a:pt x="8259" y="17600"/>
                    <a:pt x="8576" y="17600"/>
                  </a:cubicBezTo>
                  <a:cubicBezTo>
                    <a:pt x="11118" y="17600"/>
                    <a:pt x="13659" y="16800"/>
                    <a:pt x="15565" y="15200"/>
                  </a:cubicBezTo>
                  <a:cubicBezTo>
                    <a:pt x="17471" y="13200"/>
                    <a:pt x="18741" y="10800"/>
                    <a:pt x="18741" y="8000"/>
                  </a:cubicBezTo>
                  <a:cubicBezTo>
                    <a:pt x="18741" y="7200"/>
                    <a:pt x="18424" y="6400"/>
                    <a:pt x="18424" y="5600"/>
                  </a:cubicBezTo>
                  <a:cubicBezTo>
                    <a:pt x="20329" y="7200"/>
                    <a:pt x="21600" y="9200"/>
                    <a:pt x="21600" y="12000"/>
                  </a:cubicBezTo>
                  <a:cubicBezTo>
                    <a:pt x="21600" y="14400"/>
                    <a:pt x="20647" y="16400"/>
                    <a:pt x="18424" y="18000"/>
                  </a:cubicBezTo>
                  <a:cubicBezTo>
                    <a:pt x="19059" y="19200"/>
                    <a:pt x="19376" y="19600"/>
                    <a:pt x="20012" y="20400"/>
                  </a:cubicBez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 panose="020B0604020202090204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477" name="Google Shape;477;p16"/>
          <p:cNvGrpSpPr/>
          <p:nvPr/>
        </p:nvGrpSpPr>
        <p:grpSpPr>
          <a:xfrm>
            <a:off x="5337175" y="3872106"/>
            <a:ext cx="1346200" cy="187325"/>
            <a:chOff x="2667421" y="3872106"/>
            <a:chExt cx="1345243" cy="187325"/>
          </a:xfrm>
        </p:grpSpPr>
        <p:sp>
          <p:nvSpPr>
            <p:cNvPr id="478" name="Google Shape;478;p16"/>
            <p:cNvSpPr txBox="1"/>
            <p:nvPr/>
          </p:nvSpPr>
          <p:spPr>
            <a:xfrm>
              <a:off x="2961177" y="3873435"/>
              <a:ext cx="105148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 panose="02000000000000000000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Online News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2667421" y="3872106"/>
              <a:ext cx="184460" cy="18732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4759" y="0"/>
                    <a:pt x="0" y="4901"/>
                    <a:pt x="0" y="10709"/>
                  </a:cubicBezTo>
                  <a:cubicBezTo>
                    <a:pt x="0" y="16699"/>
                    <a:pt x="4759" y="21600"/>
                    <a:pt x="10800" y="21600"/>
                  </a:cubicBezTo>
                  <a:cubicBezTo>
                    <a:pt x="16841" y="21600"/>
                    <a:pt x="21600" y="16699"/>
                    <a:pt x="21600" y="10709"/>
                  </a:cubicBezTo>
                  <a:cubicBezTo>
                    <a:pt x="21600" y="4901"/>
                    <a:pt x="16841" y="0"/>
                    <a:pt x="10800" y="0"/>
                  </a:cubicBezTo>
                  <a:close/>
                  <a:moveTo>
                    <a:pt x="20319" y="10346"/>
                  </a:moveTo>
                  <a:cubicBezTo>
                    <a:pt x="16108" y="10346"/>
                    <a:pt x="16108" y="10346"/>
                    <a:pt x="16108" y="10346"/>
                  </a:cubicBezTo>
                  <a:cubicBezTo>
                    <a:pt x="15925" y="8894"/>
                    <a:pt x="15742" y="7442"/>
                    <a:pt x="15193" y="5990"/>
                  </a:cubicBezTo>
                  <a:cubicBezTo>
                    <a:pt x="16108" y="5627"/>
                    <a:pt x="17024" y="5082"/>
                    <a:pt x="17939" y="4538"/>
                  </a:cubicBezTo>
                  <a:cubicBezTo>
                    <a:pt x="19220" y="6171"/>
                    <a:pt x="20136" y="8168"/>
                    <a:pt x="20319" y="10346"/>
                  </a:cubicBezTo>
                  <a:close/>
                  <a:moveTo>
                    <a:pt x="10434" y="20148"/>
                  </a:moveTo>
                  <a:cubicBezTo>
                    <a:pt x="9153" y="19240"/>
                    <a:pt x="8237" y="17970"/>
                    <a:pt x="7505" y="16518"/>
                  </a:cubicBezTo>
                  <a:cubicBezTo>
                    <a:pt x="8420" y="16155"/>
                    <a:pt x="9519" y="15973"/>
                    <a:pt x="10434" y="15973"/>
                  </a:cubicBezTo>
                  <a:cubicBezTo>
                    <a:pt x="10434" y="20148"/>
                    <a:pt x="10434" y="20148"/>
                    <a:pt x="10434" y="20148"/>
                  </a:cubicBezTo>
                  <a:cubicBezTo>
                    <a:pt x="10434" y="20148"/>
                    <a:pt x="10434" y="20148"/>
                    <a:pt x="10434" y="20148"/>
                  </a:cubicBezTo>
                  <a:close/>
                  <a:moveTo>
                    <a:pt x="11166" y="1452"/>
                  </a:moveTo>
                  <a:cubicBezTo>
                    <a:pt x="12447" y="2541"/>
                    <a:pt x="13546" y="3993"/>
                    <a:pt x="14278" y="5627"/>
                  </a:cubicBezTo>
                  <a:cubicBezTo>
                    <a:pt x="13363" y="5990"/>
                    <a:pt x="12264" y="6171"/>
                    <a:pt x="11166" y="6171"/>
                  </a:cubicBezTo>
                  <a:cubicBezTo>
                    <a:pt x="11166" y="1452"/>
                    <a:pt x="11166" y="1452"/>
                    <a:pt x="11166" y="1452"/>
                  </a:cubicBezTo>
                  <a:cubicBezTo>
                    <a:pt x="11166" y="1452"/>
                    <a:pt x="11166" y="1452"/>
                    <a:pt x="11166" y="1452"/>
                  </a:cubicBezTo>
                  <a:close/>
                  <a:moveTo>
                    <a:pt x="12264" y="1452"/>
                  </a:moveTo>
                  <a:cubicBezTo>
                    <a:pt x="14278" y="1815"/>
                    <a:pt x="16108" y="2723"/>
                    <a:pt x="17390" y="3993"/>
                  </a:cubicBezTo>
                  <a:cubicBezTo>
                    <a:pt x="16658" y="4538"/>
                    <a:pt x="15925" y="5082"/>
                    <a:pt x="15010" y="5445"/>
                  </a:cubicBezTo>
                  <a:cubicBezTo>
                    <a:pt x="14278" y="3993"/>
                    <a:pt x="13363" y="2541"/>
                    <a:pt x="12264" y="1452"/>
                  </a:cubicBezTo>
                  <a:close/>
                  <a:moveTo>
                    <a:pt x="10434" y="1452"/>
                  </a:moveTo>
                  <a:cubicBezTo>
                    <a:pt x="10434" y="6171"/>
                    <a:pt x="10434" y="6171"/>
                    <a:pt x="10434" y="6171"/>
                  </a:cubicBezTo>
                  <a:cubicBezTo>
                    <a:pt x="9336" y="6171"/>
                    <a:pt x="8237" y="5990"/>
                    <a:pt x="7322" y="5627"/>
                  </a:cubicBezTo>
                  <a:cubicBezTo>
                    <a:pt x="8054" y="3993"/>
                    <a:pt x="9153" y="2541"/>
                    <a:pt x="10434" y="1452"/>
                  </a:cubicBezTo>
                  <a:cubicBezTo>
                    <a:pt x="10434" y="1452"/>
                    <a:pt x="10434" y="1452"/>
                    <a:pt x="10434" y="1452"/>
                  </a:cubicBezTo>
                  <a:close/>
                  <a:moveTo>
                    <a:pt x="6590" y="5445"/>
                  </a:moveTo>
                  <a:cubicBezTo>
                    <a:pt x="5675" y="5082"/>
                    <a:pt x="4942" y="4538"/>
                    <a:pt x="4210" y="3993"/>
                  </a:cubicBezTo>
                  <a:cubicBezTo>
                    <a:pt x="5492" y="2723"/>
                    <a:pt x="7322" y="1815"/>
                    <a:pt x="9153" y="1452"/>
                  </a:cubicBezTo>
                  <a:cubicBezTo>
                    <a:pt x="8237" y="2541"/>
                    <a:pt x="7322" y="3993"/>
                    <a:pt x="6590" y="5445"/>
                  </a:cubicBezTo>
                  <a:close/>
                  <a:moveTo>
                    <a:pt x="6956" y="6353"/>
                  </a:moveTo>
                  <a:cubicBezTo>
                    <a:pt x="8054" y="6716"/>
                    <a:pt x="9153" y="6897"/>
                    <a:pt x="10434" y="6897"/>
                  </a:cubicBezTo>
                  <a:cubicBezTo>
                    <a:pt x="10434" y="10346"/>
                    <a:pt x="10434" y="10346"/>
                    <a:pt x="10434" y="10346"/>
                  </a:cubicBezTo>
                  <a:cubicBezTo>
                    <a:pt x="6224" y="10346"/>
                    <a:pt x="6224" y="10346"/>
                    <a:pt x="6224" y="10346"/>
                  </a:cubicBezTo>
                  <a:cubicBezTo>
                    <a:pt x="6224" y="8894"/>
                    <a:pt x="6590" y="7624"/>
                    <a:pt x="6956" y="6353"/>
                  </a:cubicBezTo>
                  <a:close/>
                  <a:moveTo>
                    <a:pt x="10434" y="11072"/>
                  </a:moveTo>
                  <a:cubicBezTo>
                    <a:pt x="10434" y="15247"/>
                    <a:pt x="10434" y="15247"/>
                    <a:pt x="10434" y="15247"/>
                  </a:cubicBezTo>
                  <a:cubicBezTo>
                    <a:pt x="9336" y="15429"/>
                    <a:pt x="8237" y="15610"/>
                    <a:pt x="7322" y="15792"/>
                  </a:cubicBezTo>
                  <a:cubicBezTo>
                    <a:pt x="6590" y="14339"/>
                    <a:pt x="6224" y="12887"/>
                    <a:pt x="6224" y="11072"/>
                  </a:cubicBezTo>
                  <a:lnTo>
                    <a:pt x="10434" y="11072"/>
                  </a:lnTo>
                  <a:close/>
                  <a:moveTo>
                    <a:pt x="9153" y="19966"/>
                  </a:moveTo>
                  <a:cubicBezTo>
                    <a:pt x="7505" y="19785"/>
                    <a:pt x="5858" y="19059"/>
                    <a:pt x="4576" y="17970"/>
                  </a:cubicBezTo>
                  <a:cubicBezTo>
                    <a:pt x="5308" y="17425"/>
                    <a:pt x="6041" y="17062"/>
                    <a:pt x="6956" y="16699"/>
                  </a:cubicBezTo>
                  <a:cubicBezTo>
                    <a:pt x="7505" y="17970"/>
                    <a:pt x="8237" y="19059"/>
                    <a:pt x="9153" y="19966"/>
                  </a:cubicBezTo>
                  <a:close/>
                  <a:moveTo>
                    <a:pt x="11166" y="20148"/>
                  </a:moveTo>
                  <a:cubicBezTo>
                    <a:pt x="11166" y="15973"/>
                    <a:pt x="11166" y="15973"/>
                    <a:pt x="11166" y="15973"/>
                  </a:cubicBezTo>
                  <a:cubicBezTo>
                    <a:pt x="12081" y="15973"/>
                    <a:pt x="13180" y="16155"/>
                    <a:pt x="14095" y="16518"/>
                  </a:cubicBezTo>
                  <a:cubicBezTo>
                    <a:pt x="13363" y="17970"/>
                    <a:pt x="12264" y="19240"/>
                    <a:pt x="11166" y="20148"/>
                  </a:cubicBezTo>
                  <a:cubicBezTo>
                    <a:pt x="11166" y="20148"/>
                    <a:pt x="11166" y="20148"/>
                    <a:pt x="11166" y="20148"/>
                  </a:cubicBezTo>
                  <a:close/>
                  <a:moveTo>
                    <a:pt x="14644" y="16699"/>
                  </a:moveTo>
                  <a:cubicBezTo>
                    <a:pt x="15559" y="17062"/>
                    <a:pt x="16292" y="17425"/>
                    <a:pt x="17024" y="17970"/>
                  </a:cubicBezTo>
                  <a:cubicBezTo>
                    <a:pt x="15742" y="19059"/>
                    <a:pt x="14095" y="19785"/>
                    <a:pt x="12264" y="19966"/>
                  </a:cubicBezTo>
                  <a:cubicBezTo>
                    <a:pt x="13363" y="19059"/>
                    <a:pt x="14095" y="17970"/>
                    <a:pt x="14644" y="16699"/>
                  </a:cubicBezTo>
                  <a:close/>
                  <a:moveTo>
                    <a:pt x="14278" y="15792"/>
                  </a:moveTo>
                  <a:cubicBezTo>
                    <a:pt x="13363" y="15610"/>
                    <a:pt x="12264" y="15429"/>
                    <a:pt x="11166" y="15247"/>
                  </a:cubicBezTo>
                  <a:cubicBezTo>
                    <a:pt x="11166" y="11072"/>
                    <a:pt x="11166" y="11072"/>
                    <a:pt x="11166" y="11072"/>
                  </a:cubicBezTo>
                  <a:cubicBezTo>
                    <a:pt x="15376" y="11072"/>
                    <a:pt x="15376" y="11072"/>
                    <a:pt x="15376" y="11072"/>
                  </a:cubicBezTo>
                  <a:cubicBezTo>
                    <a:pt x="15376" y="12887"/>
                    <a:pt x="15010" y="14339"/>
                    <a:pt x="14278" y="15792"/>
                  </a:cubicBezTo>
                  <a:close/>
                  <a:moveTo>
                    <a:pt x="11166" y="10346"/>
                  </a:moveTo>
                  <a:cubicBezTo>
                    <a:pt x="11166" y="6897"/>
                    <a:pt x="11166" y="6897"/>
                    <a:pt x="11166" y="6897"/>
                  </a:cubicBezTo>
                  <a:cubicBezTo>
                    <a:pt x="12264" y="6897"/>
                    <a:pt x="13546" y="6716"/>
                    <a:pt x="14644" y="6353"/>
                  </a:cubicBezTo>
                  <a:cubicBezTo>
                    <a:pt x="15010" y="7624"/>
                    <a:pt x="15376" y="8894"/>
                    <a:pt x="15376" y="10346"/>
                  </a:cubicBezTo>
                  <a:lnTo>
                    <a:pt x="11166" y="10346"/>
                  </a:lnTo>
                  <a:close/>
                  <a:moveTo>
                    <a:pt x="3661" y="4538"/>
                  </a:moveTo>
                  <a:cubicBezTo>
                    <a:pt x="4576" y="5082"/>
                    <a:pt x="5492" y="5627"/>
                    <a:pt x="6407" y="5990"/>
                  </a:cubicBezTo>
                  <a:cubicBezTo>
                    <a:pt x="5858" y="7442"/>
                    <a:pt x="5492" y="8894"/>
                    <a:pt x="5492" y="10346"/>
                  </a:cubicBezTo>
                  <a:cubicBezTo>
                    <a:pt x="1281" y="10346"/>
                    <a:pt x="1281" y="10346"/>
                    <a:pt x="1281" y="10346"/>
                  </a:cubicBezTo>
                  <a:cubicBezTo>
                    <a:pt x="1464" y="8168"/>
                    <a:pt x="2380" y="6171"/>
                    <a:pt x="3661" y="4538"/>
                  </a:cubicBezTo>
                  <a:close/>
                  <a:moveTo>
                    <a:pt x="1281" y="11072"/>
                  </a:moveTo>
                  <a:cubicBezTo>
                    <a:pt x="5492" y="11072"/>
                    <a:pt x="5492" y="11072"/>
                    <a:pt x="5492" y="11072"/>
                  </a:cubicBezTo>
                  <a:cubicBezTo>
                    <a:pt x="5675" y="12887"/>
                    <a:pt x="6041" y="14521"/>
                    <a:pt x="6590" y="16155"/>
                  </a:cubicBezTo>
                  <a:cubicBezTo>
                    <a:pt x="5675" y="16518"/>
                    <a:pt x="4942" y="16881"/>
                    <a:pt x="4027" y="17425"/>
                  </a:cubicBezTo>
                  <a:cubicBezTo>
                    <a:pt x="2380" y="15792"/>
                    <a:pt x="1464" y="13613"/>
                    <a:pt x="1281" y="11072"/>
                  </a:cubicBezTo>
                  <a:close/>
                  <a:moveTo>
                    <a:pt x="17390" y="17425"/>
                  </a:moveTo>
                  <a:cubicBezTo>
                    <a:pt x="16658" y="16881"/>
                    <a:pt x="15925" y="16518"/>
                    <a:pt x="15010" y="16155"/>
                  </a:cubicBezTo>
                  <a:cubicBezTo>
                    <a:pt x="15559" y="14521"/>
                    <a:pt x="15925" y="12887"/>
                    <a:pt x="16108" y="11072"/>
                  </a:cubicBezTo>
                  <a:cubicBezTo>
                    <a:pt x="20319" y="11072"/>
                    <a:pt x="20319" y="11072"/>
                    <a:pt x="20319" y="11072"/>
                  </a:cubicBezTo>
                  <a:cubicBezTo>
                    <a:pt x="20136" y="13613"/>
                    <a:pt x="19037" y="15792"/>
                    <a:pt x="17390" y="17425"/>
                  </a:cubicBezTo>
                  <a:close/>
                  <a:moveTo>
                    <a:pt x="17390" y="17425"/>
                  </a:moveTo>
                  <a:cubicBezTo>
                    <a:pt x="17390" y="17425"/>
                    <a:pt x="17390" y="17425"/>
                    <a:pt x="17390" y="17425"/>
                  </a:cubicBezTo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 panose="020B0604020202090204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480" name="Google Shape;480;p16"/>
          <p:cNvGrpSpPr/>
          <p:nvPr/>
        </p:nvGrpSpPr>
        <p:grpSpPr>
          <a:xfrm>
            <a:off x="7954963" y="3856231"/>
            <a:ext cx="906463" cy="219075"/>
            <a:chOff x="4709287" y="3856231"/>
            <a:chExt cx="905757" cy="219075"/>
          </a:xfrm>
        </p:grpSpPr>
        <p:sp>
          <p:nvSpPr>
            <p:cNvPr id="481" name="Google Shape;481;p16"/>
            <p:cNvSpPr txBox="1"/>
            <p:nvPr/>
          </p:nvSpPr>
          <p:spPr>
            <a:xfrm>
              <a:off x="5003044" y="3856231"/>
              <a:ext cx="612000" cy="219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 panose="02000000000000000000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Blog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709287" y="3881631"/>
              <a:ext cx="213521" cy="168275"/>
            </a:xfrm>
            <a:custGeom>
              <a:avLst/>
              <a:gdLst/>
              <a:ahLst/>
              <a:cxnLst/>
              <a:rect l="l" t="t" r="r" b="b"/>
              <a:pathLst>
                <a:path w="21431" h="21388" extrusionOk="0">
                  <a:moveTo>
                    <a:pt x="16875" y="17153"/>
                  </a:moveTo>
                  <a:cubicBezTo>
                    <a:pt x="16875" y="19270"/>
                    <a:pt x="15187" y="21388"/>
                    <a:pt x="13500" y="21388"/>
                  </a:cubicBezTo>
                  <a:cubicBezTo>
                    <a:pt x="3375" y="21388"/>
                    <a:pt x="3375" y="21388"/>
                    <a:pt x="3375" y="21388"/>
                  </a:cubicBezTo>
                  <a:cubicBezTo>
                    <a:pt x="1350" y="21388"/>
                    <a:pt x="0" y="19270"/>
                    <a:pt x="0" y="17153"/>
                  </a:cubicBezTo>
                  <a:cubicBezTo>
                    <a:pt x="0" y="4447"/>
                    <a:pt x="0" y="4447"/>
                    <a:pt x="0" y="4447"/>
                  </a:cubicBezTo>
                  <a:cubicBezTo>
                    <a:pt x="0" y="1906"/>
                    <a:pt x="1350" y="212"/>
                    <a:pt x="3375" y="212"/>
                  </a:cubicBezTo>
                  <a:cubicBezTo>
                    <a:pt x="13500" y="212"/>
                    <a:pt x="13500" y="212"/>
                    <a:pt x="13500" y="212"/>
                  </a:cubicBezTo>
                  <a:cubicBezTo>
                    <a:pt x="13838" y="212"/>
                    <a:pt x="14512" y="212"/>
                    <a:pt x="14850" y="212"/>
                  </a:cubicBezTo>
                  <a:cubicBezTo>
                    <a:pt x="14850" y="635"/>
                    <a:pt x="14850" y="635"/>
                    <a:pt x="15187" y="635"/>
                  </a:cubicBezTo>
                  <a:cubicBezTo>
                    <a:pt x="15187" y="1059"/>
                    <a:pt x="15187" y="1059"/>
                    <a:pt x="14850" y="1059"/>
                  </a:cubicBezTo>
                  <a:cubicBezTo>
                    <a:pt x="14512" y="1906"/>
                    <a:pt x="14512" y="1906"/>
                    <a:pt x="14512" y="1906"/>
                  </a:cubicBezTo>
                  <a:cubicBezTo>
                    <a:pt x="14175" y="1906"/>
                    <a:pt x="14175" y="1906"/>
                    <a:pt x="13838" y="1906"/>
                  </a:cubicBezTo>
                  <a:cubicBezTo>
                    <a:pt x="13838" y="1906"/>
                    <a:pt x="13500" y="1906"/>
                    <a:pt x="13500" y="1906"/>
                  </a:cubicBezTo>
                  <a:cubicBezTo>
                    <a:pt x="3375" y="1906"/>
                    <a:pt x="3375" y="1906"/>
                    <a:pt x="3375" y="1906"/>
                  </a:cubicBezTo>
                  <a:cubicBezTo>
                    <a:pt x="2363" y="1906"/>
                    <a:pt x="1350" y="3176"/>
                    <a:pt x="1350" y="4447"/>
                  </a:cubicBezTo>
                  <a:cubicBezTo>
                    <a:pt x="1350" y="17153"/>
                    <a:pt x="1350" y="17153"/>
                    <a:pt x="1350" y="17153"/>
                  </a:cubicBezTo>
                  <a:cubicBezTo>
                    <a:pt x="1350" y="18423"/>
                    <a:pt x="2363" y="19270"/>
                    <a:pt x="3375" y="19270"/>
                  </a:cubicBezTo>
                  <a:cubicBezTo>
                    <a:pt x="13500" y="19270"/>
                    <a:pt x="13500" y="19270"/>
                    <a:pt x="13500" y="19270"/>
                  </a:cubicBezTo>
                  <a:cubicBezTo>
                    <a:pt x="14512" y="19270"/>
                    <a:pt x="15187" y="18423"/>
                    <a:pt x="15187" y="17153"/>
                  </a:cubicBezTo>
                  <a:cubicBezTo>
                    <a:pt x="15187" y="15035"/>
                    <a:pt x="15187" y="15035"/>
                    <a:pt x="15187" y="15035"/>
                  </a:cubicBezTo>
                  <a:cubicBezTo>
                    <a:pt x="15187" y="15035"/>
                    <a:pt x="15525" y="14612"/>
                    <a:pt x="15525" y="14612"/>
                  </a:cubicBezTo>
                  <a:cubicBezTo>
                    <a:pt x="16200" y="13764"/>
                    <a:pt x="16200" y="13764"/>
                    <a:pt x="16200" y="13764"/>
                  </a:cubicBezTo>
                  <a:cubicBezTo>
                    <a:pt x="16200" y="13764"/>
                    <a:pt x="16538" y="13764"/>
                    <a:pt x="16538" y="13764"/>
                  </a:cubicBezTo>
                  <a:cubicBezTo>
                    <a:pt x="16875" y="13764"/>
                    <a:pt x="16875" y="13764"/>
                    <a:pt x="16875" y="14188"/>
                  </a:cubicBezTo>
                  <a:lnTo>
                    <a:pt x="16875" y="17153"/>
                  </a:lnTo>
                  <a:close/>
                  <a:moveTo>
                    <a:pt x="19238" y="7412"/>
                  </a:moveTo>
                  <a:cubicBezTo>
                    <a:pt x="11137" y="17576"/>
                    <a:pt x="11137" y="17576"/>
                    <a:pt x="11137" y="17576"/>
                  </a:cubicBezTo>
                  <a:cubicBezTo>
                    <a:pt x="7763" y="17576"/>
                    <a:pt x="7763" y="17576"/>
                    <a:pt x="7763" y="17576"/>
                  </a:cubicBezTo>
                  <a:cubicBezTo>
                    <a:pt x="7763" y="12917"/>
                    <a:pt x="7763" y="12917"/>
                    <a:pt x="7763" y="12917"/>
                  </a:cubicBezTo>
                  <a:cubicBezTo>
                    <a:pt x="15863" y="2753"/>
                    <a:pt x="15863" y="2753"/>
                    <a:pt x="15863" y="2753"/>
                  </a:cubicBezTo>
                  <a:lnTo>
                    <a:pt x="19238" y="7412"/>
                  </a:lnTo>
                  <a:close/>
                  <a:moveTo>
                    <a:pt x="12150" y="14188"/>
                  </a:moveTo>
                  <a:cubicBezTo>
                    <a:pt x="10125" y="12070"/>
                    <a:pt x="10125" y="12070"/>
                    <a:pt x="10125" y="12070"/>
                  </a:cubicBezTo>
                  <a:cubicBezTo>
                    <a:pt x="8775" y="13764"/>
                    <a:pt x="8775" y="13764"/>
                    <a:pt x="8775" y="13764"/>
                  </a:cubicBezTo>
                  <a:cubicBezTo>
                    <a:pt x="8775" y="14612"/>
                    <a:pt x="8775" y="14612"/>
                    <a:pt x="8775" y="14612"/>
                  </a:cubicBezTo>
                  <a:cubicBezTo>
                    <a:pt x="9788" y="14612"/>
                    <a:pt x="9788" y="14612"/>
                    <a:pt x="9788" y="14612"/>
                  </a:cubicBezTo>
                  <a:cubicBezTo>
                    <a:pt x="9788" y="15882"/>
                    <a:pt x="9788" y="15882"/>
                    <a:pt x="9788" y="15882"/>
                  </a:cubicBezTo>
                  <a:cubicBezTo>
                    <a:pt x="10462" y="15882"/>
                    <a:pt x="10462" y="15882"/>
                    <a:pt x="10462" y="15882"/>
                  </a:cubicBezTo>
                  <a:lnTo>
                    <a:pt x="12150" y="14188"/>
                  </a:lnTo>
                  <a:close/>
                  <a:moveTo>
                    <a:pt x="15525" y="5294"/>
                  </a:moveTo>
                  <a:cubicBezTo>
                    <a:pt x="11475" y="10376"/>
                    <a:pt x="11475" y="10376"/>
                    <a:pt x="11475" y="10376"/>
                  </a:cubicBezTo>
                  <a:cubicBezTo>
                    <a:pt x="11137" y="10376"/>
                    <a:pt x="11137" y="10800"/>
                    <a:pt x="11137" y="10800"/>
                  </a:cubicBezTo>
                  <a:cubicBezTo>
                    <a:pt x="11475" y="11223"/>
                    <a:pt x="11475" y="11223"/>
                    <a:pt x="11812" y="10800"/>
                  </a:cubicBezTo>
                  <a:cubicBezTo>
                    <a:pt x="15863" y="5717"/>
                    <a:pt x="15863" y="5717"/>
                    <a:pt x="15863" y="5717"/>
                  </a:cubicBezTo>
                  <a:cubicBezTo>
                    <a:pt x="15863" y="5294"/>
                    <a:pt x="15863" y="5294"/>
                    <a:pt x="15863" y="5294"/>
                  </a:cubicBezTo>
                  <a:cubicBezTo>
                    <a:pt x="15863" y="4870"/>
                    <a:pt x="15525" y="4870"/>
                    <a:pt x="15525" y="5294"/>
                  </a:cubicBezTo>
                  <a:close/>
                  <a:moveTo>
                    <a:pt x="19912" y="6141"/>
                  </a:moveTo>
                  <a:cubicBezTo>
                    <a:pt x="16538" y="1906"/>
                    <a:pt x="16538" y="1906"/>
                    <a:pt x="16538" y="1906"/>
                  </a:cubicBezTo>
                  <a:cubicBezTo>
                    <a:pt x="17550" y="635"/>
                    <a:pt x="17550" y="635"/>
                    <a:pt x="17550" y="635"/>
                  </a:cubicBezTo>
                  <a:cubicBezTo>
                    <a:pt x="17887" y="-212"/>
                    <a:pt x="18900" y="-212"/>
                    <a:pt x="19238" y="635"/>
                  </a:cubicBezTo>
                  <a:cubicBezTo>
                    <a:pt x="20925" y="2753"/>
                    <a:pt x="20925" y="2753"/>
                    <a:pt x="20925" y="2753"/>
                  </a:cubicBezTo>
                  <a:cubicBezTo>
                    <a:pt x="21600" y="3600"/>
                    <a:pt x="21600" y="4447"/>
                    <a:pt x="20925" y="4870"/>
                  </a:cubicBezTo>
                  <a:lnTo>
                    <a:pt x="19912" y="6141"/>
                  </a:ln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 panose="020B0604020202090204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483" name="Google Shape;483;p16"/>
          <p:cNvGrpSpPr/>
          <p:nvPr/>
        </p:nvGrpSpPr>
        <p:grpSpPr>
          <a:xfrm>
            <a:off x="3355977" y="4718993"/>
            <a:ext cx="512764" cy="195263"/>
            <a:chOff x="1059814" y="4754505"/>
            <a:chExt cx="513103" cy="195263"/>
          </a:xfrm>
        </p:grpSpPr>
        <p:sp>
          <p:nvSpPr>
            <p:cNvPr id="484" name="Google Shape;484;p16"/>
            <p:cNvSpPr txBox="1"/>
            <p:nvPr/>
          </p:nvSpPr>
          <p:spPr>
            <a:xfrm>
              <a:off x="1392917" y="4775143"/>
              <a:ext cx="180000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 panose="02000000000000000000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X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485" name="Google Shape;485;p16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1059814" y="4754505"/>
              <a:ext cx="262385" cy="1952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6" name="Google Shape;486;p16"/>
          <p:cNvSpPr txBox="1"/>
          <p:nvPr/>
        </p:nvSpPr>
        <p:spPr>
          <a:xfrm>
            <a:off x="2573974" y="3477852"/>
            <a:ext cx="4865688" cy="23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50"/>
              <a:buFont typeface="Arial" panose="020B0604020202090204"/>
              <a:buNone/>
            </a:pPr>
            <a:r>
              <a:rPr lang="en-GB" sz="1050" b="1" i="0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Share of Voice – Breakdown by Channel</a:t>
            </a:r>
            <a:endParaRPr sz="1050" b="1" i="0" u="none" strike="noStrike" cap="none">
              <a:solidFill>
                <a:srgbClr val="3A383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487" name="Google Shape;487;p16"/>
          <p:cNvGrpSpPr/>
          <p:nvPr/>
        </p:nvGrpSpPr>
        <p:grpSpPr>
          <a:xfrm>
            <a:off x="5503863" y="4726930"/>
            <a:ext cx="1012825" cy="179388"/>
            <a:chOff x="2729664" y="4760018"/>
            <a:chExt cx="1011595" cy="179388"/>
          </a:xfrm>
        </p:grpSpPr>
        <p:sp>
          <p:nvSpPr>
            <p:cNvPr id="488" name="Google Shape;488;p16"/>
            <p:cNvSpPr txBox="1"/>
            <p:nvPr/>
          </p:nvSpPr>
          <p:spPr>
            <a:xfrm>
              <a:off x="3023421" y="4772718"/>
              <a:ext cx="717838" cy="15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 panose="02000000000000000000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Instagram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729664" y="4760018"/>
              <a:ext cx="183323" cy="179388"/>
            </a:xfrm>
            <a:custGeom>
              <a:avLst/>
              <a:gdLst/>
              <a:ahLst/>
              <a:cxnLst/>
              <a:rect l="l" t="t" r="r" b="b"/>
              <a:pathLst>
                <a:path w="426" h="435" extrusionOk="0">
                  <a:moveTo>
                    <a:pt x="345" y="213"/>
                  </a:moveTo>
                  <a:lnTo>
                    <a:pt x="345" y="213"/>
                  </a:lnTo>
                  <a:cubicBezTo>
                    <a:pt x="345" y="284"/>
                    <a:pt x="284" y="346"/>
                    <a:pt x="213" y="346"/>
                  </a:cubicBezTo>
                  <a:cubicBezTo>
                    <a:pt x="142" y="346"/>
                    <a:pt x="79" y="284"/>
                    <a:pt x="79" y="213"/>
                  </a:cubicBezTo>
                  <a:cubicBezTo>
                    <a:pt x="79" y="203"/>
                    <a:pt x="88" y="203"/>
                    <a:pt x="88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26" y="434"/>
                    <a:pt x="62" y="434"/>
                  </a:cubicBezTo>
                  <a:cubicBezTo>
                    <a:pt x="363" y="434"/>
                    <a:pt x="363" y="434"/>
                    <a:pt x="363" y="434"/>
                  </a:cubicBezTo>
                  <a:cubicBezTo>
                    <a:pt x="398" y="434"/>
                    <a:pt x="425" y="399"/>
                    <a:pt x="425" y="363"/>
                  </a:cubicBezTo>
                  <a:cubicBezTo>
                    <a:pt x="425" y="195"/>
                    <a:pt x="425" y="195"/>
                    <a:pt x="425" y="195"/>
                  </a:cubicBezTo>
                  <a:cubicBezTo>
                    <a:pt x="337" y="195"/>
                    <a:pt x="337" y="195"/>
                    <a:pt x="337" y="195"/>
                  </a:cubicBezTo>
                  <a:cubicBezTo>
                    <a:pt x="337" y="203"/>
                    <a:pt x="345" y="203"/>
                    <a:pt x="345" y="213"/>
                  </a:cubicBezTo>
                  <a:close/>
                  <a:moveTo>
                    <a:pt x="363" y="0"/>
                  </a:moveTo>
                  <a:lnTo>
                    <a:pt x="363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26" y="0"/>
                    <a:pt x="0" y="36"/>
                    <a:pt x="0" y="7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32" y="106"/>
                    <a:pt x="168" y="89"/>
                    <a:pt x="213" y="89"/>
                  </a:cubicBezTo>
                  <a:cubicBezTo>
                    <a:pt x="257" y="89"/>
                    <a:pt x="292" y="106"/>
                    <a:pt x="319" y="142"/>
                  </a:cubicBezTo>
                  <a:cubicBezTo>
                    <a:pt x="425" y="142"/>
                    <a:pt x="425" y="142"/>
                    <a:pt x="425" y="142"/>
                  </a:cubicBezTo>
                  <a:cubicBezTo>
                    <a:pt x="425" y="71"/>
                    <a:pt x="425" y="71"/>
                    <a:pt x="425" y="71"/>
                  </a:cubicBezTo>
                  <a:cubicBezTo>
                    <a:pt x="425" y="36"/>
                    <a:pt x="398" y="0"/>
                    <a:pt x="363" y="0"/>
                  </a:cubicBezTo>
                  <a:close/>
                  <a:moveTo>
                    <a:pt x="390" y="89"/>
                  </a:moveTo>
                  <a:lnTo>
                    <a:pt x="390" y="89"/>
                  </a:lnTo>
                  <a:cubicBezTo>
                    <a:pt x="390" y="89"/>
                    <a:pt x="390" y="97"/>
                    <a:pt x="381" y="97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37" y="97"/>
                    <a:pt x="328" y="89"/>
                    <a:pt x="328" y="89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44"/>
                    <a:pt x="337" y="36"/>
                    <a:pt x="345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90" y="36"/>
                    <a:pt x="390" y="44"/>
                    <a:pt x="390" y="53"/>
                  </a:cubicBezTo>
                  <a:lnTo>
                    <a:pt x="390" y="89"/>
                  </a:lnTo>
                  <a:close/>
                  <a:moveTo>
                    <a:pt x="292" y="213"/>
                  </a:moveTo>
                  <a:lnTo>
                    <a:pt x="292" y="213"/>
                  </a:lnTo>
                  <a:cubicBezTo>
                    <a:pt x="292" y="168"/>
                    <a:pt x="257" y="133"/>
                    <a:pt x="213" y="133"/>
                  </a:cubicBezTo>
                  <a:cubicBezTo>
                    <a:pt x="168" y="133"/>
                    <a:pt x="132" y="168"/>
                    <a:pt x="132" y="213"/>
                  </a:cubicBezTo>
                  <a:cubicBezTo>
                    <a:pt x="132" y="257"/>
                    <a:pt x="168" y="293"/>
                    <a:pt x="213" y="293"/>
                  </a:cubicBezTo>
                  <a:cubicBezTo>
                    <a:pt x="257" y="293"/>
                    <a:pt x="292" y="257"/>
                    <a:pt x="292" y="213"/>
                  </a:cubicBez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 panose="020B0604020202090204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490" name="Google Shape;490;p16"/>
          <p:cNvGrpSpPr/>
          <p:nvPr/>
        </p:nvGrpSpPr>
        <p:grpSpPr>
          <a:xfrm>
            <a:off x="7954963" y="4704705"/>
            <a:ext cx="906463" cy="223838"/>
            <a:chOff x="4710682" y="4702000"/>
            <a:chExt cx="905757" cy="223838"/>
          </a:xfrm>
        </p:grpSpPr>
        <p:sp>
          <p:nvSpPr>
            <p:cNvPr id="491" name="Google Shape;491;p16"/>
            <p:cNvSpPr txBox="1"/>
            <p:nvPr/>
          </p:nvSpPr>
          <p:spPr>
            <a:xfrm>
              <a:off x="5004439" y="4738512"/>
              <a:ext cx="612000" cy="150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 panose="02000000000000000000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YouTube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4710682" y="4702000"/>
              <a:ext cx="184460" cy="2238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234" y="19800"/>
                  </a:moveTo>
                  <a:cubicBezTo>
                    <a:pt x="21234" y="20700"/>
                    <a:pt x="20136" y="21300"/>
                    <a:pt x="19037" y="21300"/>
                  </a:cubicBezTo>
                  <a:cubicBezTo>
                    <a:pt x="16475" y="21600"/>
                    <a:pt x="13546" y="21600"/>
                    <a:pt x="10983" y="21600"/>
                  </a:cubicBezTo>
                  <a:cubicBezTo>
                    <a:pt x="8054" y="21600"/>
                    <a:pt x="5492" y="21600"/>
                    <a:pt x="2563" y="21300"/>
                  </a:cubicBezTo>
                  <a:cubicBezTo>
                    <a:pt x="1464" y="21300"/>
                    <a:pt x="732" y="20700"/>
                    <a:pt x="366" y="19800"/>
                  </a:cubicBezTo>
                  <a:cubicBezTo>
                    <a:pt x="0" y="18300"/>
                    <a:pt x="0" y="16800"/>
                    <a:pt x="0" y="15600"/>
                  </a:cubicBezTo>
                  <a:cubicBezTo>
                    <a:pt x="0" y="14100"/>
                    <a:pt x="0" y="12600"/>
                    <a:pt x="366" y="11400"/>
                  </a:cubicBezTo>
                  <a:cubicBezTo>
                    <a:pt x="732" y="10200"/>
                    <a:pt x="1464" y="9600"/>
                    <a:pt x="2563" y="9600"/>
                  </a:cubicBezTo>
                  <a:cubicBezTo>
                    <a:pt x="5492" y="9300"/>
                    <a:pt x="8054" y="9300"/>
                    <a:pt x="10983" y="9300"/>
                  </a:cubicBezTo>
                  <a:cubicBezTo>
                    <a:pt x="13546" y="9300"/>
                    <a:pt x="16475" y="9300"/>
                    <a:pt x="19037" y="9600"/>
                  </a:cubicBezTo>
                  <a:cubicBezTo>
                    <a:pt x="20136" y="9600"/>
                    <a:pt x="21234" y="10200"/>
                    <a:pt x="21234" y="11400"/>
                  </a:cubicBezTo>
                  <a:cubicBezTo>
                    <a:pt x="21600" y="12600"/>
                    <a:pt x="21600" y="14100"/>
                    <a:pt x="21600" y="15600"/>
                  </a:cubicBezTo>
                  <a:cubicBezTo>
                    <a:pt x="21600" y="16800"/>
                    <a:pt x="21600" y="18300"/>
                    <a:pt x="21234" y="19800"/>
                  </a:cubicBezTo>
                  <a:close/>
                  <a:moveTo>
                    <a:pt x="6224" y="12600"/>
                  </a:moveTo>
                  <a:cubicBezTo>
                    <a:pt x="6224" y="11400"/>
                    <a:pt x="6224" y="11400"/>
                    <a:pt x="6224" y="11400"/>
                  </a:cubicBezTo>
                  <a:cubicBezTo>
                    <a:pt x="1464" y="11400"/>
                    <a:pt x="1464" y="11400"/>
                    <a:pt x="1464" y="11400"/>
                  </a:cubicBezTo>
                  <a:cubicBezTo>
                    <a:pt x="1464" y="12600"/>
                    <a:pt x="1464" y="12600"/>
                    <a:pt x="1464" y="12600"/>
                  </a:cubicBezTo>
                  <a:cubicBezTo>
                    <a:pt x="3295" y="12600"/>
                    <a:pt x="3295" y="12600"/>
                    <a:pt x="3295" y="12600"/>
                  </a:cubicBezTo>
                  <a:cubicBezTo>
                    <a:pt x="3295" y="19200"/>
                    <a:pt x="3295" y="19200"/>
                    <a:pt x="3295" y="19200"/>
                  </a:cubicBezTo>
                  <a:cubicBezTo>
                    <a:pt x="4759" y="19200"/>
                    <a:pt x="4759" y="19200"/>
                    <a:pt x="4759" y="19200"/>
                  </a:cubicBezTo>
                  <a:cubicBezTo>
                    <a:pt x="4759" y="12600"/>
                    <a:pt x="4759" y="12600"/>
                    <a:pt x="4759" y="12600"/>
                  </a:cubicBezTo>
                  <a:lnTo>
                    <a:pt x="6224" y="12600"/>
                  </a:lnTo>
                  <a:close/>
                  <a:moveTo>
                    <a:pt x="8420" y="0"/>
                  </a:moveTo>
                  <a:cubicBezTo>
                    <a:pt x="6956" y="4800"/>
                    <a:pt x="6956" y="4800"/>
                    <a:pt x="6956" y="4800"/>
                  </a:cubicBezTo>
                  <a:cubicBezTo>
                    <a:pt x="6956" y="8100"/>
                    <a:pt x="6956" y="8100"/>
                    <a:pt x="6956" y="8100"/>
                  </a:cubicBezTo>
                  <a:cubicBezTo>
                    <a:pt x="5492" y="8100"/>
                    <a:pt x="5492" y="8100"/>
                    <a:pt x="5492" y="8100"/>
                  </a:cubicBezTo>
                  <a:cubicBezTo>
                    <a:pt x="5492" y="4800"/>
                    <a:pt x="5492" y="4800"/>
                    <a:pt x="5492" y="4800"/>
                  </a:cubicBezTo>
                  <a:cubicBezTo>
                    <a:pt x="5125" y="4200"/>
                    <a:pt x="4759" y="3600"/>
                    <a:pt x="4393" y="2400"/>
                  </a:cubicBezTo>
                  <a:cubicBezTo>
                    <a:pt x="4027" y="1500"/>
                    <a:pt x="3661" y="900"/>
                    <a:pt x="3295" y="0"/>
                  </a:cubicBezTo>
                  <a:cubicBezTo>
                    <a:pt x="5125" y="0"/>
                    <a:pt x="5125" y="0"/>
                    <a:pt x="5125" y="0"/>
                  </a:cubicBezTo>
                  <a:cubicBezTo>
                    <a:pt x="6224" y="3300"/>
                    <a:pt x="6224" y="3300"/>
                    <a:pt x="6224" y="3300"/>
                  </a:cubicBezTo>
                  <a:cubicBezTo>
                    <a:pt x="6956" y="0"/>
                    <a:pt x="6956" y="0"/>
                    <a:pt x="6956" y="0"/>
                  </a:cubicBezTo>
                  <a:lnTo>
                    <a:pt x="8420" y="0"/>
                  </a:lnTo>
                  <a:close/>
                  <a:moveTo>
                    <a:pt x="10251" y="19200"/>
                  </a:moveTo>
                  <a:cubicBezTo>
                    <a:pt x="10251" y="13500"/>
                    <a:pt x="10251" y="13500"/>
                    <a:pt x="10251" y="13500"/>
                  </a:cubicBezTo>
                  <a:cubicBezTo>
                    <a:pt x="8786" y="13500"/>
                    <a:pt x="8786" y="13500"/>
                    <a:pt x="8786" y="13500"/>
                  </a:cubicBezTo>
                  <a:cubicBezTo>
                    <a:pt x="8786" y="18000"/>
                    <a:pt x="8786" y="18000"/>
                    <a:pt x="8786" y="18000"/>
                  </a:cubicBezTo>
                  <a:cubicBezTo>
                    <a:pt x="8420" y="18300"/>
                    <a:pt x="8420" y="18300"/>
                    <a:pt x="8054" y="18300"/>
                  </a:cubicBezTo>
                  <a:cubicBezTo>
                    <a:pt x="7688" y="18300"/>
                    <a:pt x="7688" y="18300"/>
                    <a:pt x="7688" y="18300"/>
                  </a:cubicBezTo>
                  <a:cubicBezTo>
                    <a:pt x="7688" y="18000"/>
                    <a:pt x="7688" y="18000"/>
                    <a:pt x="7688" y="17700"/>
                  </a:cubicBezTo>
                  <a:cubicBezTo>
                    <a:pt x="7688" y="13500"/>
                    <a:pt x="7688" y="13500"/>
                    <a:pt x="7688" y="13500"/>
                  </a:cubicBezTo>
                  <a:cubicBezTo>
                    <a:pt x="6224" y="13500"/>
                    <a:pt x="6224" y="13500"/>
                    <a:pt x="6224" y="13500"/>
                  </a:cubicBezTo>
                  <a:cubicBezTo>
                    <a:pt x="6224" y="18000"/>
                    <a:pt x="6224" y="18000"/>
                    <a:pt x="6224" y="18000"/>
                  </a:cubicBezTo>
                  <a:cubicBezTo>
                    <a:pt x="6224" y="18600"/>
                    <a:pt x="6224" y="18900"/>
                    <a:pt x="6590" y="18900"/>
                  </a:cubicBezTo>
                  <a:cubicBezTo>
                    <a:pt x="6590" y="19200"/>
                    <a:pt x="6956" y="19500"/>
                    <a:pt x="7322" y="19500"/>
                  </a:cubicBezTo>
                  <a:cubicBezTo>
                    <a:pt x="7688" y="19500"/>
                    <a:pt x="8420" y="19200"/>
                    <a:pt x="8786" y="18600"/>
                  </a:cubicBezTo>
                  <a:cubicBezTo>
                    <a:pt x="8786" y="19200"/>
                    <a:pt x="8786" y="19200"/>
                    <a:pt x="8786" y="19200"/>
                  </a:cubicBezTo>
                  <a:lnTo>
                    <a:pt x="10251" y="19200"/>
                  </a:lnTo>
                  <a:close/>
                  <a:moveTo>
                    <a:pt x="12447" y="6300"/>
                  </a:moveTo>
                  <a:cubicBezTo>
                    <a:pt x="12447" y="6900"/>
                    <a:pt x="12447" y="7200"/>
                    <a:pt x="12081" y="7500"/>
                  </a:cubicBezTo>
                  <a:cubicBezTo>
                    <a:pt x="11715" y="8100"/>
                    <a:pt x="11349" y="8400"/>
                    <a:pt x="10617" y="8400"/>
                  </a:cubicBezTo>
                  <a:cubicBezTo>
                    <a:pt x="9885" y="8400"/>
                    <a:pt x="9519" y="8100"/>
                    <a:pt x="9153" y="7500"/>
                  </a:cubicBezTo>
                  <a:cubicBezTo>
                    <a:pt x="8786" y="7200"/>
                    <a:pt x="8420" y="6900"/>
                    <a:pt x="8420" y="6300"/>
                  </a:cubicBezTo>
                  <a:cubicBezTo>
                    <a:pt x="8420" y="4200"/>
                    <a:pt x="8420" y="4200"/>
                    <a:pt x="8420" y="4200"/>
                  </a:cubicBezTo>
                  <a:cubicBezTo>
                    <a:pt x="8420" y="3600"/>
                    <a:pt x="8786" y="3000"/>
                    <a:pt x="9153" y="2700"/>
                  </a:cubicBezTo>
                  <a:cubicBezTo>
                    <a:pt x="9519" y="2400"/>
                    <a:pt x="9885" y="2100"/>
                    <a:pt x="10617" y="2100"/>
                  </a:cubicBezTo>
                  <a:cubicBezTo>
                    <a:pt x="11349" y="2100"/>
                    <a:pt x="11715" y="2400"/>
                    <a:pt x="12081" y="2700"/>
                  </a:cubicBezTo>
                  <a:cubicBezTo>
                    <a:pt x="12447" y="3000"/>
                    <a:pt x="12447" y="3600"/>
                    <a:pt x="12447" y="4200"/>
                  </a:cubicBezTo>
                  <a:lnTo>
                    <a:pt x="12447" y="6300"/>
                  </a:lnTo>
                  <a:close/>
                  <a:moveTo>
                    <a:pt x="10983" y="3900"/>
                  </a:moveTo>
                  <a:cubicBezTo>
                    <a:pt x="10983" y="3300"/>
                    <a:pt x="10983" y="3000"/>
                    <a:pt x="10617" y="3000"/>
                  </a:cubicBezTo>
                  <a:cubicBezTo>
                    <a:pt x="10251" y="3000"/>
                    <a:pt x="9885" y="3300"/>
                    <a:pt x="9885" y="3900"/>
                  </a:cubicBezTo>
                  <a:cubicBezTo>
                    <a:pt x="9885" y="6300"/>
                    <a:pt x="9885" y="6300"/>
                    <a:pt x="9885" y="6300"/>
                  </a:cubicBezTo>
                  <a:cubicBezTo>
                    <a:pt x="9885" y="6900"/>
                    <a:pt x="10251" y="7200"/>
                    <a:pt x="10617" y="7200"/>
                  </a:cubicBezTo>
                  <a:cubicBezTo>
                    <a:pt x="10983" y="7200"/>
                    <a:pt x="10983" y="6900"/>
                    <a:pt x="10983" y="6300"/>
                  </a:cubicBezTo>
                  <a:lnTo>
                    <a:pt x="10983" y="3900"/>
                  </a:lnTo>
                  <a:close/>
                  <a:moveTo>
                    <a:pt x="15010" y="15300"/>
                  </a:moveTo>
                  <a:cubicBezTo>
                    <a:pt x="15010" y="14700"/>
                    <a:pt x="15010" y="14100"/>
                    <a:pt x="15010" y="14100"/>
                  </a:cubicBezTo>
                  <a:cubicBezTo>
                    <a:pt x="15010" y="13500"/>
                    <a:pt x="14644" y="13200"/>
                    <a:pt x="13912" y="13200"/>
                  </a:cubicBezTo>
                  <a:cubicBezTo>
                    <a:pt x="13546" y="13200"/>
                    <a:pt x="13180" y="13500"/>
                    <a:pt x="12447" y="13800"/>
                  </a:cubicBezTo>
                  <a:cubicBezTo>
                    <a:pt x="12447" y="11400"/>
                    <a:pt x="12447" y="11400"/>
                    <a:pt x="12447" y="11400"/>
                  </a:cubicBezTo>
                  <a:cubicBezTo>
                    <a:pt x="11349" y="11400"/>
                    <a:pt x="11349" y="11400"/>
                    <a:pt x="11349" y="11400"/>
                  </a:cubicBezTo>
                  <a:cubicBezTo>
                    <a:pt x="11349" y="19200"/>
                    <a:pt x="11349" y="19200"/>
                    <a:pt x="11349" y="19200"/>
                  </a:cubicBezTo>
                  <a:cubicBezTo>
                    <a:pt x="12447" y="19200"/>
                    <a:pt x="12447" y="19200"/>
                    <a:pt x="12447" y="19200"/>
                  </a:cubicBezTo>
                  <a:cubicBezTo>
                    <a:pt x="12447" y="18600"/>
                    <a:pt x="12447" y="18600"/>
                    <a:pt x="12447" y="18600"/>
                  </a:cubicBezTo>
                  <a:cubicBezTo>
                    <a:pt x="13180" y="19200"/>
                    <a:pt x="13546" y="19500"/>
                    <a:pt x="13912" y="19500"/>
                  </a:cubicBezTo>
                  <a:cubicBezTo>
                    <a:pt x="14644" y="19500"/>
                    <a:pt x="15010" y="19200"/>
                    <a:pt x="15010" y="18600"/>
                  </a:cubicBezTo>
                  <a:cubicBezTo>
                    <a:pt x="15010" y="18600"/>
                    <a:pt x="15010" y="18000"/>
                    <a:pt x="15010" y="17400"/>
                  </a:cubicBezTo>
                  <a:lnTo>
                    <a:pt x="15010" y="15300"/>
                  </a:lnTo>
                  <a:close/>
                  <a:moveTo>
                    <a:pt x="13912" y="17700"/>
                  </a:moveTo>
                  <a:cubicBezTo>
                    <a:pt x="13912" y="18300"/>
                    <a:pt x="13546" y="18300"/>
                    <a:pt x="13180" y="18300"/>
                  </a:cubicBezTo>
                  <a:cubicBezTo>
                    <a:pt x="13180" y="18300"/>
                    <a:pt x="12814" y="18300"/>
                    <a:pt x="12447" y="18300"/>
                  </a:cubicBezTo>
                  <a:cubicBezTo>
                    <a:pt x="12447" y="14400"/>
                    <a:pt x="12447" y="14400"/>
                    <a:pt x="12447" y="14400"/>
                  </a:cubicBezTo>
                  <a:cubicBezTo>
                    <a:pt x="12814" y="14400"/>
                    <a:pt x="13180" y="14400"/>
                    <a:pt x="13180" y="14400"/>
                  </a:cubicBezTo>
                  <a:cubicBezTo>
                    <a:pt x="13546" y="14400"/>
                    <a:pt x="13912" y="14700"/>
                    <a:pt x="13912" y="15000"/>
                  </a:cubicBezTo>
                  <a:lnTo>
                    <a:pt x="13912" y="17700"/>
                  </a:lnTo>
                  <a:close/>
                  <a:moveTo>
                    <a:pt x="17573" y="8100"/>
                  </a:moveTo>
                  <a:cubicBezTo>
                    <a:pt x="16108" y="8100"/>
                    <a:pt x="16108" y="8100"/>
                    <a:pt x="16108" y="8100"/>
                  </a:cubicBezTo>
                  <a:cubicBezTo>
                    <a:pt x="16108" y="7500"/>
                    <a:pt x="16108" y="7500"/>
                    <a:pt x="16108" y="7500"/>
                  </a:cubicBezTo>
                  <a:cubicBezTo>
                    <a:pt x="15376" y="8100"/>
                    <a:pt x="15010" y="8400"/>
                    <a:pt x="14644" y="8400"/>
                  </a:cubicBezTo>
                  <a:cubicBezTo>
                    <a:pt x="14278" y="8400"/>
                    <a:pt x="13912" y="8100"/>
                    <a:pt x="13546" y="7800"/>
                  </a:cubicBezTo>
                  <a:cubicBezTo>
                    <a:pt x="13546" y="7500"/>
                    <a:pt x="13546" y="7200"/>
                    <a:pt x="13546" y="6900"/>
                  </a:cubicBezTo>
                  <a:cubicBezTo>
                    <a:pt x="13546" y="2100"/>
                    <a:pt x="13546" y="2100"/>
                    <a:pt x="13546" y="2100"/>
                  </a:cubicBezTo>
                  <a:cubicBezTo>
                    <a:pt x="15010" y="2100"/>
                    <a:pt x="15010" y="2100"/>
                    <a:pt x="15010" y="2100"/>
                  </a:cubicBezTo>
                  <a:cubicBezTo>
                    <a:pt x="15010" y="6600"/>
                    <a:pt x="15010" y="6600"/>
                    <a:pt x="15010" y="6600"/>
                  </a:cubicBezTo>
                  <a:cubicBezTo>
                    <a:pt x="15010" y="6900"/>
                    <a:pt x="15010" y="6900"/>
                    <a:pt x="15010" y="6900"/>
                  </a:cubicBezTo>
                  <a:cubicBezTo>
                    <a:pt x="15010" y="7200"/>
                    <a:pt x="15010" y="7200"/>
                    <a:pt x="15376" y="7200"/>
                  </a:cubicBezTo>
                  <a:cubicBezTo>
                    <a:pt x="15376" y="7200"/>
                    <a:pt x="15742" y="7200"/>
                    <a:pt x="16108" y="6600"/>
                  </a:cubicBezTo>
                  <a:cubicBezTo>
                    <a:pt x="16108" y="2100"/>
                    <a:pt x="16108" y="2100"/>
                    <a:pt x="16108" y="2100"/>
                  </a:cubicBezTo>
                  <a:cubicBezTo>
                    <a:pt x="17573" y="2100"/>
                    <a:pt x="17573" y="2100"/>
                    <a:pt x="17573" y="2100"/>
                  </a:cubicBezTo>
                  <a:lnTo>
                    <a:pt x="17573" y="8100"/>
                  </a:lnTo>
                  <a:close/>
                  <a:moveTo>
                    <a:pt x="20136" y="17400"/>
                  </a:moveTo>
                  <a:cubicBezTo>
                    <a:pt x="18671" y="17400"/>
                    <a:pt x="18671" y="17400"/>
                    <a:pt x="18671" y="17400"/>
                  </a:cubicBezTo>
                  <a:cubicBezTo>
                    <a:pt x="18671" y="17700"/>
                    <a:pt x="18671" y="18000"/>
                    <a:pt x="18671" y="18000"/>
                  </a:cubicBezTo>
                  <a:cubicBezTo>
                    <a:pt x="18671" y="18300"/>
                    <a:pt x="18305" y="18300"/>
                    <a:pt x="18305" y="18300"/>
                  </a:cubicBezTo>
                  <a:cubicBezTo>
                    <a:pt x="17573" y="18300"/>
                    <a:pt x="17573" y="18300"/>
                    <a:pt x="17573" y="17700"/>
                  </a:cubicBezTo>
                  <a:cubicBezTo>
                    <a:pt x="17573" y="16500"/>
                    <a:pt x="17573" y="16500"/>
                    <a:pt x="17573" y="16500"/>
                  </a:cubicBezTo>
                  <a:cubicBezTo>
                    <a:pt x="20136" y="16500"/>
                    <a:pt x="20136" y="16500"/>
                    <a:pt x="20136" y="16500"/>
                  </a:cubicBezTo>
                  <a:cubicBezTo>
                    <a:pt x="20136" y="15300"/>
                    <a:pt x="20136" y="15300"/>
                    <a:pt x="20136" y="15300"/>
                  </a:cubicBezTo>
                  <a:cubicBezTo>
                    <a:pt x="20136" y="14700"/>
                    <a:pt x="20136" y="14100"/>
                    <a:pt x="19769" y="13800"/>
                  </a:cubicBezTo>
                  <a:cubicBezTo>
                    <a:pt x="19403" y="13500"/>
                    <a:pt x="18671" y="13200"/>
                    <a:pt x="18305" y="13200"/>
                  </a:cubicBezTo>
                  <a:cubicBezTo>
                    <a:pt x="17573" y="13200"/>
                    <a:pt x="16841" y="13500"/>
                    <a:pt x="16475" y="13800"/>
                  </a:cubicBezTo>
                  <a:cubicBezTo>
                    <a:pt x="16475" y="14100"/>
                    <a:pt x="16108" y="14700"/>
                    <a:pt x="16108" y="15300"/>
                  </a:cubicBezTo>
                  <a:cubicBezTo>
                    <a:pt x="16108" y="17400"/>
                    <a:pt x="16108" y="17400"/>
                    <a:pt x="16108" y="17400"/>
                  </a:cubicBezTo>
                  <a:cubicBezTo>
                    <a:pt x="16108" y="18000"/>
                    <a:pt x="16475" y="18600"/>
                    <a:pt x="16475" y="18900"/>
                  </a:cubicBezTo>
                  <a:cubicBezTo>
                    <a:pt x="16841" y="19200"/>
                    <a:pt x="17573" y="19500"/>
                    <a:pt x="18305" y="19500"/>
                  </a:cubicBezTo>
                  <a:cubicBezTo>
                    <a:pt x="19037" y="19500"/>
                    <a:pt x="19403" y="19200"/>
                    <a:pt x="19769" y="18900"/>
                  </a:cubicBezTo>
                  <a:cubicBezTo>
                    <a:pt x="19769" y="18600"/>
                    <a:pt x="20136" y="18300"/>
                    <a:pt x="20136" y="18000"/>
                  </a:cubicBezTo>
                  <a:cubicBezTo>
                    <a:pt x="20136" y="18000"/>
                    <a:pt x="20136" y="17700"/>
                    <a:pt x="20136" y="17400"/>
                  </a:cubicBezTo>
                  <a:close/>
                  <a:moveTo>
                    <a:pt x="18671" y="15600"/>
                  </a:moveTo>
                  <a:cubicBezTo>
                    <a:pt x="17573" y="15600"/>
                    <a:pt x="17573" y="15600"/>
                    <a:pt x="17573" y="15600"/>
                  </a:cubicBezTo>
                  <a:cubicBezTo>
                    <a:pt x="17573" y="15000"/>
                    <a:pt x="17573" y="15000"/>
                    <a:pt x="17573" y="15000"/>
                  </a:cubicBezTo>
                  <a:cubicBezTo>
                    <a:pt x="17573" y="14700"/>
                    <a:pt x="17573" y="14400"/>
                    <a:pt x="18305" y="14400"/>
                  </a:cubicBezTo>
                  <a:cubicBezTo>
                    <a:pt x="18671" y="14400"/>
                    <a:pt x="18671" y="14700"/>
                    <a:pt x="18671" y="15000"/>
                  </a:cubicBezTo>
                  <a:lnTo>
                    <a:pt x="18671" y="15600"/>
                  </a:lnTo>
                  <a:close/>
                </a:path>
              </a:pathLst>
            </a:custGeom>
            <a:solidFill>
              <a:srgbClr val="53585F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 panose="020B0604020202090204"/>
                <a:buNone/>
              </a:pPr>
              <a:endParaRPr sz="15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493" name="Google Shape;493;p16"/>
          <p:cNvGrpSpPr/>
          <p:nvPr/>
        </p:nvGrpSpPr>
        <p:grpSpPr>
          <a:xfrm>
            <a:off x="7651750" y="5589564"/>
            <a:ext cx="1510090" cy="533400"/>
            <a:chOff x="1481159" y="5454979"/>
            <a:chExt cx="1510788" cy="533402"/>
          </a:xfrm>
        </p:grpSpPr>
        <p:sp>
          <p:nvSpPr>
            <p:cNvPr id="494" name="Google Shape;494;p16"/>
            <p:cNvSpPr txBox="1"/>
            <p:nvPr/>
          </p:nvSpPr>
          <p:spPr>
            <a:xfrm rot="5400000">
              <a:off x="1791839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95" name="Google Shape;495;p16"/>
            <p:cNvSpPr txBox="1"/>
            <p:nvPr/>
          </p:nvSpPr>
          <p:spPr>
            <a:xfrm rot="5400000">
              <a:off x="2249268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96" name="Google Shape;496;p16"/>
            <p:cNvSpPr txBox="1"/>
            <p:nvPr/>
          </p:nvSpPr>
          <p:spPr>
            <a:xfrm rot="5400000">
              <a:off x="2706698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497" name="Google Shape;497;p16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498" name="Google Shape;498;p16"/>
          <p:cNvSpPr txBox="1"/>
          <p:nvPr/>
        </p:nvSpPr>
        <p:spPr>
          <a:xfrm>
            <a:off x="306388" y="6325822"/>
            <a:ext cx="3398838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 panose="020B0604020202090204"/>
              <a:buNone/>
            </a:pPr>
            <a:r>
              <a:rPr lang="en-GB" sz="9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RTBH KPIs are calculated considering the whole market.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499" name="Google Shape;499;p16"/>
          <p:cNvGrpSpPr/>
          <p:nvPr/>
        </p:nvGrpSpPr>
        <p:grpSpPr>
          <a:xfrm>
            <a:off x="5226050" y="5589564"/>
            <a:ext cx="1533933" cy="533400"/>
            <a:chOff x="1481159" y="5454979"/>
            <a:chExt cx="1534652" cy="533402"/>
          </a:xfrm>
        </p:grpSpPr>
        <p:sp>
          <p:nvSpPr>
            <p:cNvPr id="500" name="Google Shape;500;p16"/>
            <p:cNvSpPr txBox="1"/>
            <p:nvPr/>
          </p:nvSpPr>
          <p:spPr>
            <a:xfrm rot="5400000">
              <a:off x="179979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01" name="Google Shape;501;p16"/>
            <p:cNvSpPr txBox="1"/>
            <p:nvPr/>
          </p:nvSpPr>
          <p:spPr>
            <a:xfrm rot="5400000">
              <a:off x="22651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02" name="Google Shape;502;p16"/>
            <p:cNvSpPr txBox="1"/>
            <p:nvPr/>
          </p:nvSpPr>
          <p:spPr>
            <a:xfrm rot="5400000">
              <a:off x="273056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03" name="Google Shape;503;p16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900" b="0" i="0" u="none" strike="noStrike" cap="none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aphicFrame>
        <p:nvGraphicFramePr>
          <p:cNvPr id="504" name="Google Shape;504;p16"/>
          <p:cNvGraphicFramePr/>
          <p:nvPr/>
        </p:nvGraphicFramePr>
        <p:xfrm>
          <a:off x="2622550" y="1243013"/>
          <a:ext cx="6826250" cy="147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5" name="Google Shape;505;p16"/>
          <p:cNvSpPr txBox="1"/>
          <p:nvPr/>
        </p:nvSpPr>
        <p:spPr>
          <a:xfrm>
            <a:off x="2574925" y="18605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06" name="Google Shape;506;p16"/>
          <p:cNvSpPr txBox="1"/>
          <p:nvPr/>
        </p:nvSpPr>
        <p:spPr>
          <a:xfrm>
            <a:off x="2487613" y="2682875"/>
            <a:ext cx="43497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Mar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07" name="Google Shape;507;p16"/>
          <p:cNvSpPr txBox="1"/>
          <p:nvPr/>
        </p:nvSpPr>
        <p:spPr>
          <a:xfrm>
            <a:off x="3906838" y="23685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08" name="Google Shape;508;p16"/>
          <p:cNvSpPr txBox="1"/>
          <p:nvPr/>
        </p:nvSpPr>
        <p:spPr>
          <a:xfrm>
            <a:off x="3830638" y="2682876"/>
            <a:ext cx="41275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Apr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09" name="Google Shape;509;p16"/>
          <p:cNvSpPr txBox="1"/>
          <p:nvPr/>
        </p:nvSpPr>
        <p:spPr>
          <a:xfrm>
            <a:off x="5270500" y="2428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0" name="Google Shape;510;p16"/>
          <p:cNvSpPr txBox="1"/>
          <p:nvPr/>
        </p:nvSpPr>
        <p:spPr>
          <a:xfrm>
            <a:off x="5141913" y="2682876"/>
            <a:ext cx="455613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May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1" name="Google Shape;511;p16"/>
          <p:cNvSpPr txBox="1"/>
          <p:nvPr/>
        </p:nvSpPr>
        <p:spPr>
          <a:xfrm>
            <a:off x="6572250" y="11144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2" name="Google Shape;512;p16"/>
          <p:cNvSpPr txBox="1"/>
          <p:nvPr/>
        </p:nvSpPr>
        <p:spPr>
          <a:xfrm>
            <a:off x="6492875" y="2682876"/>
            <a:ext cx="4191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Jun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3" name="Google Shape;513;p16"/>
          <p:cNvSpPr txBox="1"/>
          <p:nvPr/>
        </p:nvSpPr>
        <p:spPr>
          <a:xfrm>
            <a:off x="7904163" y="18605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4" name="Google Shape;514;p16"/>
          <p:cNvSpPr txBox="1"/>
          <p:nvPr/>
        </p:nvSpPr>
        <p:spPr>
          <a:xfrm>
            <a:off x="7845426" y="2682875"/>
            <a:ext cx="3778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Jul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5" name="Google Shape;515;p16"/>
          <p:cNvSpPr txBox="1"/>
          <p:nvPr/>
        </p:nvSpPr>
        <p:spPr>
          <a:xfrm>
            <a:off x="9236075" y="20113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6" name="Google Shape;516;p16"/>
          <p:cNvSpPr txBox="1"/>
          <p:nvPr/>
        </p:nvSpPr>
        <p:spPr>
          <a:xfrm>
            <a:off x="9147174" y="2682876"/>
            <a:ext cx="4397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Aug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517" name="Google Shape;517;p16"/>
          <p:cNvGraphicFramePr/>
          <p:nvPr/>
        </p:nvGraphicFramePr>
        <p:xfrm>
          <a:off x="2838450" y="4087813"/>
          <a:ext cx="154940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8" name="Google Shape;518;p16"/>
          <p:cNvSpPr txBox="1"/>
          <p:nvPr/>
        </p:nvSpPr>
        <p:spPr>
          <a:xfrm>
            <a:off x="2790825" y="42560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19" name="Google Shape;519;p16"/>
          <p:cNvSpPr txBox="1"/>
          <p:nvPr/>
        </p:nvSpPr>
        <p:spPr>
          <a:xfrm>
            <a:off x="3252788" y="42608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20" name="Google Shape;520;p16"/>
          <p:cNvSpPr txBox="1"/>
          <p:nvPr/>
        </p:nvSpPr>
        <p:spPr>
          <a:xfrm>
            <a:off x="3713163" y="42529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21" name="Google Shape;521;p16"/>
          <p:cNvSpPr txBox="1"/>
          <p:nvPr/>
        </p:nvSpPr>
        <p:spPr>
          <a:xfrm>
            <a:off x="4175125" y="42338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522" name="Google Shape;522;p16"/>
          <p:cNvGraphicFramePr/>
          <p:nvPr/>
        </p:nvGraphicFramePr>
        <p:xfrm>
          <a:off x="2838450" y="4964113"/>
          <a:ext cx="154940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3" name="Google Shape;523;p16"/>
          <p:cNvSpPr txBox="1"/>
          <p:nvPr/>
        </p:nvSpPr>
        <p:spPr>
          <a:xfrm>
            <a:off x="2822575" y="51958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3252788" y="4913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25" name="Google Shape;525;p16"/>
          <p:cNvSpPr txBox="1"/>
          <p:nvPr/>
        </p:nvSpPr>
        <p:spPr>
          <a:xfrm>
            <a:off x="3713163" y="50212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26" name="Google Shape;526;p16"/>
          <p:cNvSpPr txBox="1"/>
          <p:nvPr/>
        </p:nvSpPr>
        <p:spPr>
          <a:xfrm>
            <a:off x="4175125" y="51022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527" name="Google Shape;527;p16"/>
          <p:cNvGraphicFramePr/>
          <p:nvPr/>
        </p:nvGraphicFramePr>
        <p:xfrm>
          <a:off x="5235575" y="4964113"/>
          <a:ext cx="154940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8" name="Google Shape;528;p16"/>
          <p:cNvSpPr txBox="1"/>
          <p:nvPr/>
        </p:nvSpPr>
        <p:spPr>
          <a:xfrm>
            <a:off x="5187950" y="51482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29" name="Google Shape;529;p16"/>
          <p:cNvSpPr txBox="1"/>
          <p:nvPr/>
        </p:nvSpPr>
        <p:spPr>
          <a:xfrm>
            <a:off x="5649913" y="51482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>
            <a:off x="6110288" y="5159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31" name="Google Shape;531;p16"/>
          <p:cNvSpPr txBox="1"/>
          <p:nvPr/>
        </p:nvSpPr>
        <p:spPr>
          <a:xfrm>
            <a:off x="6572250" y="51514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532" name="Google Shape;532;p16"/>
          <p:cNvGraphicFramePr/>
          <p:nvPr/>
        </p:nvGraphicFramePr>
        <p:xfrm>
          <a:off x="5235575" y="4087813"/>
          <a:ext cx="1549400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3" name="Google Shape;533;p16"/>
          <p:cNvSpPr txBox="1"/>
          <p:nvPr/>
        </p:nvSpPr>
        <p:spPr>
          <a:xfrm>
            <a:off x="5187950" y="4278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34" name="Google Shape;534;p16"/>
          <p:cNvSpPr txBox="1"/>
          <p:nvPr/>
        </p:nvSpPr>
        <p:spPr>
          <a:xfrm>
            <a:off x="5649913" y="4278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35" name="Google Shape;535;p16"/>
          <p:cNvSpPr txBox="1"/>
          <p:nvPr/>
        </p:nvSpPr>
        <p:spPr>
          <a:xfrm>
            <a:off x="6110288" y="42751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36" name="Google Shape;536;p16"/>
          <p:cNvSpPr txBox="1"/>
          <p:nvPr/>
        </p:nvSpPr>
        <p:spPr>
          <a:xfrm>
            <a:off x="6572250" y="42560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537" name="Google Shape;537;p16"/>
          <p:cNvGraphicFramePr/>
          <p:nvPr/>
        </p:nvGraphicFramePr>
        <p:xfrm>
          <a:off x="7632700" y="4087813"/>
          <a:ext cx="1550988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38" name="Google Shape;538;p16"/>
          <p:cNvSpPr txBox="1"/>
          <p:nvPr/>
        </p:nvSpPr>
        <p:spPr>
          <a:xfrm>
            <a:off x="7585075" y="4278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39" name="Google Shape;539;p16"/>
          <p:cNvSpPr txBox="1"/>
          <p:nvPr/>
        </p:nvSpPr>
        <p:spPr>
          <a:xfrm>
            <a:off x="8047038" y="429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40" name="Google Shape;540;p16"/>
          <p:cNvSpPr txBox="1"/>
          <p:nvPr/>
        </p:nvSpPr>
        <p:spPr>
          <a:xfrm>
            <a:off x="8540750" y="43053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41" name="Google Shape;541;p16"/>
          <p:cNvSpPr txBox="1"/>
          <p:nvPr/>
        </p:nvSpPr>
        <p:spPr>
          <a:xfrm>
            <a:off x="8970963" y="42719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542" name="Google Shape;542;p16"/>
          <p:cNvGraphicFramePr/>
          <p:nvPr/>
        </p:nvGraphicFramePr>
        <p:xfrm>
          <a:off x="7632700" y="4964113"/>
          <a:ext cx="1550988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43" name="Google Shape;543;p16"/>
          <p:cNvSpPr txBox="1"/>
          <p:nvPr/>
        </p:nvSpPr>
        <p:spPr>
          <a:xfrm>
            <a:off x="7585075" y="5159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44" name="Google Shape;544;p16"/>
          <p:cNvSpPr txBox="1"/>
          <p:nvPr/>
        </p:nvSpPr>
        <p:spPr>
          <a:xfrm>
            <a:off x="8078788" y="51816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45" name="Google Shape;545;p16"/>
          <p:cNvSpPr txBox="1"/>
          <p:nvPr/>
        </p:nvSpPr>
        <p:spPr>
          <a:xfrm>
            <a:off x="8509000" y="5159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46" name="Google Shape;546;p16"/>
          <p:cNvSpPr txBox="1"/>
          <p:nvPr/>
        </p:nvSpPr>
        <p:spPr>
          <a:xfrm>
            <a:off x="9002713" y="51768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547" name="Google Shape;547;p16"/>
          <p:cNvGrpSpPr/>
          <p:nvPr/>
        </p:nvGrpSpPr>
        <p:grpSpPr>
          <a:xfrm>
            <a:off x="2846388" y="5589564"/>
            <a:ext cx="1533525" cy="533400"/>
            <a:chOff x="1481159" y="5454979"/>
            <a:chExt cx="1534652" cy="533402"/>
          </a:xfrm>
        </p:grpSpPr>
        <p:sp>
          <p:nvSpPr>
            <p:cNvPr id="548" name="Google Shape;548;p16"/>
            <p:cNvSpPr txBox="1"/>
            <p:nvPr/>
          </p:nvSpPr>
          <p:spPr>
            <a:xfrm rot="5400000">
              <a:off x="1799793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49" name="Google Shape;549;p16"/>
            <p:cNvSpPr txBox="1"/>
            <p:nvPr/>
          </p:nvSpPr>
          <p:spPr>
            <a:xfrm rot="5400000">
              <a:off x="2265177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50" name="Google Shape;550;p16"/>
            <p:cNvSpPr txBox="1"/>
            <p:nvPr/>
          </p:nvSpPr>
          <p:spPr>
            <a:xfrm rot="5400000">
              <a:off x="2730561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551" name="Google Shape;551;p16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900" b="0" i="0" u="none" strike="noStrike" cap="none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/>
  <Paragraphs>114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2025-10-31T19:10:16Z</dcterms:created>
  <dcterms:modified xsi:type="dcterms:W3CDTF">2025-10-31T19:10:16Z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0A8DF3888572DA0198090569B9659D2E_42</vt:lpwstr>
  </property>
  <property fmtid="{D5CDD505-2E9C-101B-9397-08002B2CF9AE}" pid="3" name="KSOProductBuildVer">
    <vt:lpwstr>2052-12.1.23540.23540</vt:lpwstr>
  </property>
</Properties>
</file>