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6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F200F5-5327-451D-88F7-358901D9561F}" styleName="Table_0">
    <a:wholeTbl>
      <a:tcTxStyle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54807978565049"/>
          <c:y val="0.163592622293504"/>
          <c:w val="0.96903840428699"/>
          <c:h val="0.7225340817963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50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5662FF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43A7D0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E935A8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AA0A9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25180433039294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14675220529270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41138732959101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12028869286287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15557337610264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76182838813151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067361668003207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23</c:v>
                </c:pt>
                <c:pt idx="1">
                  <c:v>11</c:v>
                </c:pt>
                <c:pt idx="2">
                  <c:v>41</c:v>
                </c:pt>
                <c:pt idx="3">
                  <c:v>8</c:v>
                </c:pt>
                <c:pt idx="4">
                  <c:v>12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490668144"/>
        <c:axId val="1"/>
      </c:barChart>
      <c:catAx>
        <c:axId val="1490668144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490668144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f445a25a-1689-47c4-85dd-de7b35e1245c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54486036838978"/>
          <c:y val="0.163592622293504"/>
          <c:w val="0.969102792632204"/>
          <c:h val="0.7225340817963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50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5662FF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43A7D0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E935A8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AA0A9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073777064955894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54530874097834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41138732959101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54530874097834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12189254210104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59342421812349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054530874097834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5</c:v>
                </c:pt>
                <c:pt idx="1">
                  <c:v>1</c:v>
                </c:pt>
                <c:pt idx="2">
                  <c:v>75</c:v>
                </c:pt>
                <c:pt idx="3">
                  <c:v>1</c:v>
                </c:pt>
                <c:pt idx="4">
                  <c:v>15</c:v>
                </c:pt>
                <c:pt idx="5">
                  <c:v>2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85908480"/>
        <c:axId val="1"/>
      </c:barChart>
      <c:catAx>
        <c:axId val="10859084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85908480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e926eb4e-8711-4fef-b7c5-f9a307cbdf7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54807978565049"/>
          <c:y val="0.163592622293504"/>
          <c:w val="0.96903840428699"/>
          <c:h val="0.7225340817963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50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5662FF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43A7D0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E935A8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AA0A9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18283881315156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080994386527666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41138732959101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068163592622293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10665597433841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068163592622293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062550120288692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21</c:v>
                </c:pt>
                <c:pt idx="1">
                  <c:v>5</c:v>
                </c:pt>
                <c:pt idx="2">
                  <c:v>57</c:v>
                </c:pt>
                <c:pt idx="3">
                  <c:v>3</c:v>
                </c:pt>
                <c:pt idx="4">
                  <c:v>9</c:v>
                </c:pt>
                <c:pt idx="5">
                  <c:v>3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843659968"/>
        <c:axId val="1"/>
      </c:barChart>
      <c:catAx>
        <c:axId val="18436599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7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59968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ac7fa3ef-7672-4256-a264-78713dc844a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54486036838978"/>
          <c:y val="0.163592622293504"/>
          <c:w val="0.969102792632204"/>
          <c:h val="0.72253408179631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50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5662FF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43A7D0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E935A8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AA0A9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13472333600641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15477145148356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41138732959101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24939855653568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15477145148356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11627906976744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077786688051323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9</c:v>
                </c:pt>
                <c:pt idx="1">
                  <c:v>11</c:v>
                </c:pt>
                <c:pt idx="2">
                  <c:v>38</c:v>
                </c:pt>
                <c:pt idx="3">
                  <c:v>21</c:v>
                </c:pt>
                <c:pt idx="4">
                  <c:v>11</c:v>
                </c:pt>
                <c:pt idx="5">
                  <c:v>7</c:v>
                </c:pt>
                <c:pt idx="6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843658528"/>
        <c:axId val="1"/>
      </c:barChart>
      <c:catAx>
        <c:axId val="18436585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58528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3de44b91-9a4d-4b42-870b-be24b3b17cf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1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4" name="Google Shape;684;p21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1"/>
          <p:cNvSpPr/>
          <p:nvPr/>
        </p:nvSpPr>
        <p:spPr>
          <a:xfrm>
            <a:off x="159541" y="1001112"/>
            <a:ext cx="11827938" cy="2559222"/>
          </a:xfrm>
          <a:prstGeom prst="roundRect">
            <a:avLst>
              <a:gd name="adj" fmla="val 7106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7" name="Google Shape;687;p21"/>
          <p:cNvGraphicFramePr/>
          <p:nvPr/>
        </p:nvGraphicFramePr>
        <p:xfrm>
          <a:off x="669082" y="3092450"/>
          <a:ext cx="5166175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38025"/>
                <a:gridCol w="738025"/>
                <a:gridCol w="738025"/>
                <a:gridCol w="738025"/>
                <a:gridCol w="738025"/>
                <a:gridCol w="738025"/>
                <a:gridCol w="7380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88" name="Google Shape;688;p21"/>
          <p:cNvGraphicFramePr/>
          <p:nvPr/>
        </p:nvGraphicFramePr>
        <p:xfrm>
          <a:off x="6503356" y="3092450"/>
          <a:ext cx="5166175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38025"/>
                <a:gridCol w="738025"/>
                <a:gridCol w="738025"/>
                <a:gridCol w="738025"/>
                <a:gridCol w="738025"/>
                <a:gridCol w="738025"/>
                <a:gridCol w="738025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89" name="Google Shape;689;p21"/>
          <p:cNvSpPr txBox="1"/>
          <p:nvPr/>
        </p:nvSpPr>
        <p:spPr>
          <a:xfrm rot="-5400000">
            <a:off x="606165" y="2314709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0" name="Google Shape;690;p21"/>
          <p:cNvSpPr txBox="1"/>
          <p:nvPr/>
        </p:nvSpPr>
        <p:spPr>
          <a:xfrm rot="-5400000">
            <a:off x="1427165" y="2504852"/>
            <a:ext cx="52871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Dell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1" name="Google Shape;691;p21"/>
          <p:cNvSpPr txBox="1"/>
          <p:nvPr/>
        </p:nvSpPr>
        <p:spPr>
          <a:xfrm rot="-5400000">
            <a:off x="2073755" y="2419656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Apple</a:t>
            </a:r>
            <a:endParaRPr sz="1100" b="1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2" name="Google Shape;692;p21"/>
          <p:cNvSpPr txBox="1"/>
          <p:nvPr/>
        </p:nvSpPr>
        <p:spPr>
          <a:xfrm rot="-5400000">
            <a:off x="2771514" y="2401106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HP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3" name="Google Shape;693;p21"/>
          <p:cNvSpPr txBox="1"/>
          <p:nvPr/>
        </p:nvSpPr>
        <p:spPr>
          <a:xfrm rot="-5400000">
            <a:off x="3541345" y="2418718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Asus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4" name="Google Shape;694;p21"/>
          <p:cNvSpPr txBox="1"/>
          <p:nvPr/>
        </p:nvSpPr>
        <p:spPr>
          <a:xfrm rot="-5400000">
            <a:off x="4255637" y="2507704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Acer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5" name="Google Shape;695;p21"/>
          <p:cNvSpPr txBox="1"/>
          <p:nvPr/>
        </p:nvSpPr>
        <p:spPr>
          <a:xfrm rot="-5400000">
            <a:off x="4987730" y="2449961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Sams.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6" name="Google Shape;696;p21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Laptop Market Overview – August '25</a:t>
            </a:r>
            <a:endParaRPr sz="2400" b="0" i="0" u="none" strike="noStrike" cap="none">
              <a:solidFill>
                <a:srgbClr val="08080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7" name="Google Shape;697;p21"/>
          <p:cNvSpPr txBox="1"/>
          <p:nvPr/>
        </p:nvSpPr>
        <p:spPr>
          <a:xfrm>
            <a:off x="352777" y="607385"/>
            <a:ext cx="1122415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 panose="020B0604020202090204"/>
              <a:buNone/>
            </a:pPr>
            <a:r>
              <a:rPr lang="en-GB" sz="10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RTBH KPIs values are referred to August '25 with % pts variation vs previous month.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698" name="Google Shape;698;p21"/>
          <p:cNvGraphicFramePr/>
          <p:nvPr/>
        </p:nvGraphicFramePr>
        <p:xfrm>
          <a:off x="585788" y="1104900"/>
          <a:ext cx="5332412" cy="1979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99" name="Google Shape;699;p21"/>
          <p:cNvSpPr txBox="1"/>
          <p:nvPr/>
        </p:nvSpPr>
        <p:spPr>
          <a:xfrm>
            <a:off x="862013" y="2892425"/>
            <a:ext cx="349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Lenovo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00" name="Google Shape;700;p21"/>
          <p:cNvSpPr txBox="1"/>
          <p:nvPr/>
        </p:nvSpPr>
        <p:spPr>
          <a:xfrm>
            <a:off x="1681163" y="2892425"/>
            <a:ext cx="187325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Dell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01" name="Google Shape;701;p21"/>
          <p:cNvSpPr txBox="1"/>
          <p:nvPr/>
        </p:nvSpPr>
        <p:spPr>
          <a:xfrm>
            <a:off x="2376488" y="2892425"/>
            <a:ext cx="27463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Apple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3175000" y="2892425"/>
            <a:ext cx="15398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HP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03" name="Google Shape;703;p21"/>
          <p:cNvSpPr txBox="1"/>
          <p:nvPr/>
        </p:nvSpPr>
        <p:spPr>
          <a:xfrm>
            <a:off x="3870325" y="2892425"/>
            <a:ext cx="239713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Asus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04" name="Google Shape;704;p21"/>
          <p:cNvSpPr txBox="1"/>
          <p:nvPr/>
        </p:nvSpPr>
        <p:spPr>
          <a:xfrm>
            <a:off x="4616450" y="2892425"/>
            <a:ext cx="222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Acer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05" name="Google Shape;705;p21"/>
          <p:cNvSpPr txBox="1"/>
          <p:nvPr/>
        </p:nvSpPr>
        <p:spPr>
          <a:xfrm>
            <a:off x="5243513" y="2892425"/>
            <a:ext cx="44450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Samsung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06" name="Google Shape;706;p21"/>
          <p:cNvSpPr txBox="1"/>
          <p:nvPr/>
        </p:nvSpPr>
        <p:spPr>
          <a:xfrm>
            <a:off x="668338" y="3119438"/>
            <a:ext cx="73183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-5 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07" name="Google Shape;707;p21"/>
          <p:cNvSpPr txBox="1"/>
          <p:nvPr/>
        </p:nvSpPr>
        <p:spPr>
          <a:xfrm>
            <a:off x="1400175" y="3119438"/>
            <a:ext cx="81121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-2 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08" name="Google Shape;708;p21"/>
          <p:cNvSpPr txBox="1"/>
          <p:nvPr/>
        </p:nvSpPr>
        <p:spPr>
          <a:xfrm>
            <a:off x="2211388" y="3119438"/>
            <a:ext cx="6746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+7  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09" name="Google Shape;709;p21"/>
          <p:cNvSpPr txBox="1"/>
          <p:nvPr/>
        </p:nvSpPr>
        <p:spPr>
          <a:xfrm>
            <a:off x="2886075" y="3119438"/>
            <a:ext cx="733425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-2 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0" name="Google Shape;710;p21"/>
          <p:cNvSpPr txBox="1"/>
          <p:nvPr/>
        </p:nvSpPr>
        <p:spPr>
          <a:xfrm>
            <a:off x="3619500" y="3119438"/>
            <a:ext cx="7254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+2  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1" name="Google Shape;711;p21"/>
          <p:cNvSpPr txBox="1"/>
          <p:nvPr/>
        </p:nvSpPr>
        <p:spPr>
          <a:xfrm>
            <a:off x="4344988" y="3119438"/>
            <a:ext cx="752475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12" name="Google Shape;712;p21"/>
          <p:cNvSpPr txBox="1"/>
          <p:nvPr/>
        </p:nvSpPr>
        <p:spPr>
          <a:xfrm>
            <a:off x="5097463" y="3119438"/>
            <a:ext cx="7381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713" name="Google Shape;713;p21"/>
          <p:cNvGraphicFramePr/>
          <p:nvPr/>
        </p:nvGraphicFramePr>
        <p:xfrm>
          <a:off x="6421438" y="1104900"/>
          <a:ext cx="5343525" cy="1979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14" name="Google Shape;714;p21"/>
          <p:cNvSpPr txBox="1"/>
          <p:nvPr/>
        </p:nvSpPr>
        <p:spPr>
          <a:xfrm>
            <a:off x="6697663" y="2892425"/>
            <a:ext cx="349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Lenovo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15" name="Google Shape;715;p21"/>
          <p:cNvSpPr txBox="1"/>
          <p:nvPr/>
        </p:nvSpPr>
        <p:spPr>
          <a:xfrm>
            <a:off x="7518400" y="2892425"/>
            <a:ext cx="187325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Dell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16" name="Google Shape;716;p21"/>
          <p:cNvSpPr txBox="1"/>
          <p:nvPr/>
        </p:nvSpPr>
        <p:spPr>
          <a:xfrm>
            <a:off x="8215313" y="2892425"/>
            <a:ext cx="27463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Apple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17" name="Google Shape;717;p21"/>
          <p:cNvSpPr txBox="1"/>
          <p:nvPr/>
        </p:nvSpPr>
        <p:spPr>
          <a:xfrm>
            <a:off x="9015413" y="2892425"/>
            <a:ext cx="15398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HP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18" name="Google Shape;718;p21"/>
          <p:cNvSpPr txBox="1"/>
          <p:nvPr/>
        </p:nvSpPr>
        <p:spPr>
          <a:xfrm>
            <a:off x="9712325" y="2892425"/>
            <a:ext cx="239713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Asus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19" name="Google Shape;719;p21"/>
          <p:cNvSpPr txBox="1"/>
          <p:nvPr/>
        </p:nvSpPr>
        <p:spPr>
          <a:xfrm>
            <a:off x="10460038" y="2892425"/>
            <a:ext cx="222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Acer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20" name="Google Shape;720;p21"/>
          <p:cNvSpPr txBox="1"/>
          <p:nvPr/>
        </p:nvSpPr>
        <p:spPr>
          <a:xfrm>
            <a:off x="11088688" y="2892425"/>
            <a:ext cx="44450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Samsung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21" name="Google Shape;721;p21"/>
          <p:cNvSpPr txBox="1"/>
          <p:nvPr/>
        </p:nvSpPr>
        <p:spPr>
          <a:xfrm>
            <a:off x="6515100" y="3119438"/>
            <a:ext cx="7413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-2 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22" name="Google Shape;722;p21"/>
          <p:cNvSpPr txBox="1"/>
          <p:nvPr/>
        </p:nvSpPr>
        <p:spPr>
          <a:xfrm>
            <a:off x="7256463" y="3119438"/>
            <a:ext cx="8016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-3 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23" name="Google Shape;723;p21"/>
          <p:cNvSpPr txBox="1"/>
          <p:nvPr/>
        </p:nvSpPr>
        <p:spPr>
          <a:xfrm>
            <a:off x="8058150" y="3119438"/>
            <a:ext cx="6746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+49  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24" name="Google Shape;724;p21"/>
          <p:cNvSpPr txBox="1"/>
          <p:nvPr/>
        </p:nvSpPr>
        <p:spPr>
          <a:xfrm>
            <a:off x="8732838" y="3119438"/>
            <a:ext cx="733425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-6 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25" name="Google Shape;725;p21"/>
          <p:cNvSpPr txBox="1"/>
          <p:nvPr/>
        </p:nvSpPr>
        <p:spPr>
          <a:xfrm>
            <a:off x="9466263" y="3119438"/>
            <a:ext cx="7254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-33 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26" name="Google Shape;726;p21"/>
          <p:cNvSpPr txBox="1"/>
          <p:nvPr/>
        </p:nvSpPr>
        <p:spPr>
          <a:xfrm>
            <a:off x="10191750" y="3119438"/>
            <a:ext cx="752475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-2 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27" name="Google Shape;727;p21"/>
          <p:cNvSpPr txBox="1"/>
          <p:nvPr/>
        </p:nvSpPr>
        <p:spPr>
          <a:xfrm>
            <a:off x="10944225" y="3119438"/>
            <a:ext cx="7381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-3 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728" name="Google Shape;728;p21"/>
          <p:cNvGraphicFramePr/>
          <p:nvPr/>
        </p:nvGraphicFramePr>
        <p:xfrm>
          <a:off x="458285" y="10956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1675350"/>
              </a:tblGrid>
              <a:tr h="225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414"/>
                        </a:buClr>
                        <a:buSzPts val="1200"/>
                        <a:buFont typeface="Arial" panose="020B0604020202090204"/>
                        <a:buNone/>
                      </a:pPr>
                      <a:r>
                        <a:rPr lang="en-GB" sz="1200" b="1" i="1" u="none" strike="noStrike" cap="none">
                          <a:solidFill>
                            <a:srgbClr val="141414"/>
                          </a:solidFill>
                          <a:latin typeface="Arial" panose="020B0604020202090204"/>
                          <a:ea typeface="Arial" panose="020B0604020202090204"/>
                          <a:cs typeface="Arial" panose="020B0604020202090204"/>
                          <a:sym typeface="Arial" panose="020B0604020202090204"/>
                        </a:rPr>
                        <a:t>Share of Voice</a:t>
                      </a:r>
                      <a:endParaRPr sz="1200" b="1" i="1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9" name="Google Shape;729;p21"/>
          <p:cNvGraphicFramePr/>
          <p:nvPr/>
        </p:nvGraphicFramePr>
        <p:xfrm>
          <a:off x="6362295" y="10981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1756775"/>
              </a:tblGrid>
              <a:tr h="225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414"/>
                        </a:buClr>
                        <a:buSzPts val="1200"/>
                        <a:buFont typeface="Arial" panose="020B0604020202090204"/>
                        <a:buNone/>
                      </a:pPr>
                      <a:r>
                        <a:rPr lang="en-GB" sz="1200" b="1" i="1" u="none" strike="noStrike" cap="none">
                          <a:solidFill>
                            <a:srgbClr val="141414"/>
                          </a:solidFill>
                          <a:latin typeface="Arial" panose="020B0604020202090204"/>
                          <a:ea typeface="Arial" panose="020B0604020202090204"/>
                          <a:cs typeface="Arial" panose="020B0604020202090204"/>
                          <a:sym typeface="Arial" panose="020B0604020202090204"/>
                        </a:rPr>
                        <a:t>Share of Engagement</a:t>
                      </a:r>
                      <a:endParaRPr sz="1200" b="1" i="1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730" name="Google Shape;730;p21"/>
          <p:cNvSpPr/>
          <p:nvPr/>
        </p:nvSpPr>
        <p:spPr>
          <a:xfrm>
            <a:off x="158750" y="3813175"/>
            <a:ext cx="11828463" cy="2559050"/>
          </a:xfrm>
          <a:prstGeom prst="roundRect">
            <a:avLst>
              <a:gd name="adj" fmla="val 7106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1" name="Google Shape;731;p21"/>
          <p:cNvGraphicFramePr/>
          <p:nvPr/>
        </p:nvGraphicFramePr>
        <p:xfrm>
          <a:off x="668338" y="5903913"/>
          <a:ext cx="51674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38200"/>
                <a:gridCol w="738200"/>
                <a:gridCol w="738200"/>
                <a:gridCol w="738200"/>
                <a:gridCol w="738200"/>
                <a:gridCol w="738200"/>
                <a:gridCol w="73820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2" name="Google Shape;732;p21"/>
          <p:cNvGraphicFramePr/>
          <p:nvPr/>
        </p:nvGraphicFramePr>
        <p:xfrm>
          <a:off x="6503988" y="5903913"/>
          <a:ext cx="516565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37950"/>
                <a:gridCol w="737950"/>
                <a:gridCol w="737950"/>
                <a:gridCol w="737950"/>
                <a:gridCol w="737950"/>
                <a:gridCol w="737950"/>
                <a:gridCol w="737950"/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33" name="Google Shape;733;p21"/>
          <p:cNvSpPr txBox="1"/>
          <p:nvPr/>
        </p:nvSpPr>
        <p:spPr>
          <a:xfrm rot="-5400000">
            <a:off x="606425" y="5126038"/>
            <a:ext cx="700088" cy="26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34" name="Google Shape;734;p21"/>
          <p:cNvSpPr txBox="1"/>
          <p:nvPr/>
        </p:nvSpPr>
        <p:spPr>
          <a:xfrm rot="-5400000">
            <a:off x="1427163" y="5316538"/>
            <a:ext cx="528638" cy="26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Dell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35" name="Google Shape;735;p21"/>
          <p:cNvSpPr txBox="1"/>
          <p:nvPr/>
        </p:nvSpPr>
        <p:spPr>
          <a:xfrm rot="-5400000">
            <a:off x="2073275" y="5230813"/>
            <a:ext cx="700088" cy="26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Apple</a:t>
            </a:r>
            <a:endParaRPr sz="1100" b="1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36" name="Google Shape;736;p21"/>
          <p:cNvSpPr txBox="1"/>
          <p:nvPr/>
        </p:nvSpPr>
        <p:spPr>
          <a:xfrm rot="-5400000">
            <a:off x="2771775" y="5213350"/>
            <a:ext cx="70008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HP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37" name="Google Shape;737;p21"/>
          <p:cNvSpPr txBox="1"/>
          <p:nvPr/>
        </p:nvSpPr>
        <p:spPr>
          <a:xfrm rot="-5400000">
            <a:off x="3541713" y="5230813"/>
            <a:ext cx="700088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Asus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38" name="Google Shape;738;p21"/>
          <p:cNvSpPr txBox="1"/>
          <p:nvPr/>
        </p:nvSpPr>
        <p:spPr>
          <a:xfrm rot="-5400000">
            <a:off x="4256088" y="5319713"/>
            <a:ext cx="69850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Acer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39" name="Google Shape;739;p21"/>
          <p:cNvSpPr txBox="1"/>
          <p:nvPr/>
        </p:nvSpPr>
        <p:spPr>
          <a:xfrm rot="-5400000">
            <a:off x="4987925" y="5260975"/>
            <a:ext cx="700088" cy="26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Sams.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740" name="Google Shape;740;p21"/>
          <p:cNvGraphicFramePr/>
          <p:nvPr/>
        </p:nvGraphicFramePr>
        <p:xfrm>
          <a:off x="585788" y="3916363"/>
          <a:ext cx="5332412" cy="1979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41" name="Google Shape;741;p21"/>
          <p:cNvSpPr txBox="1"/>
          <p:nvPr/>
        </p:nvSpPr>
        <p:spPr>
          <a:xfrm>
            <a:off x="862013" y="5703888"/>
            <a:ext cx="349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Lenovo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42" name="Google Shape;742;p21"/>
          <p:cNvSpPr txBox="1"/>
          <p:nvPr/>
        </p:nvSpPr>
        <p:spPr>
          <a:xfrm>
            <a:off x="1681163" y="5703888"/>
            <a:ext cx="187325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Dell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43" name="Google Shape;743;p21"/>
          <p:cNvSpPr txBox="1"/>
          <p:nvPr/>
        </p:nvSpPr>
        <p:spPr>
          <a:xfrm>
            <a:off x="2376488" y="5703888"/>
            <a:ext cx="27463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Apple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44" name="Google Shape;744;p21"/>
          <p:cNvSpPr txBox="1"/>
          <p:nvPr/>
        </p:nvSpPr>
        <p:spPr>
          <a:xfrm>
            <a:off x="3175000" y="5703888"/>
            <a:ext cx="15398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HP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45" name="Google Shape;745;p21"/>
          <p:cNvSpPr txBox="1"/>
          <p:nvPr/>
        </p:nvSpPr>
        <p:spPr>
          <a:xfrm>
            <a:off x="3870325" y="5703888"/>
            <a:ext cx="239713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Asus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46" name="Google Shape;746;p21"/>
          <p:cNvSpPr txBox="1"/>
          <p:nvPr/>
        </p:nvSpPr>
        <p:spPr>
          <a:xfrm>
            <a:off x="4616450" y="5703888"/>
            <a:ext cx="222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Acer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47" name="Google Shape;747;p21"/>
          <p:cNvSpPr txBox="1"/>
          <p:nvPr/>
        </p:nvSpPr>
        <p:spPr>
          <a:xfrm>
            <a:off x="5243513" y="5703888"/>
            <a:ext cx="44450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Samsung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48" name="Google Shape;748;p21"/>
          <p:cNvSpPr txBox="1"/>
          <p:nvPr/>
        </p:nvSpPr>
        <p:spPr>
          <a:xfrm>
            <a:off x="668338" y="5930900"/>
            <a:ext cx="73183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-3 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49" name="Google Shape;749;p21"/>
          <p:cNvSpPr txBox="1"/>
          <p:nvPr/>
        </p:nvSpPr>
        <p:spPr>
          <a:xfrm>
            <a:off x="1400175" y="5930900"/>
            <a:ext cx="81121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+3  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0" name="Google Shape;750;p21"/>
          <p:cNvSpPr txBox="1"/>
          <p:nvPr/>
        </p:nvSpPr>
        <p:spPr>
          <a:xfrm>
            <a:off x="2211388" y="5930900"/>
            <a:ext cx="6746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+2  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1" name="Google Shape;751;p21"/>
          <p:cNvSpPr txBox="1"/>
          <p:nvPr/>
        </p:nvSpPr>
        <p:spPr>
          <a:xfrm>
            <a:off x="2886075" y="5930900"/>
            <a:ext cx="733425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+2  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2" name="Google Shape;752;p21"/>
          <p:cNvSpPr txBox="1"/>
          <p:nvPr/>
        </p:nvSpPr>
        <p:spPr>
          <a:xfrm>
            <a:off x="3619500" y="5930900"/>
            <a:ext cx="7254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-2 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3" name="Google Shape;753;p21"/>
          <p:cNvSpPr txBox="1"/>
          <p:nvPr/>
        </p:nvSpPr>
        <p:spPr>
          <a:xfrm>
            <a:off x="4344988" y="5930900"/>
            <a:ext cx="752475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-1 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54" name="Google Shape;754;p21"/>
          <p:cNvSpPr txBox="1"/>
          <p:nvPr/>
        </p:nvSpPr>
        <p:spPr>
          <a:xfrm>
            <a:off x="5097463" y="5930900"/>
            <a:ext cx="7381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-1 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755" name="Google Shape;755;p21"/>
          <p:cNvGraphicFramePr/>
          <p:nvPr/>
        </p:nvGraphicFramePr>
        <p:xfrm>
          <a:off x="6421438" y="3916363"/>
          <a:ext cx="5343525" cy="19796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56" name="Google Shape;756;p21"/>
          <p:cNvSpPr txBox="1"/>
          <p:nvPr/>
        </p:nvSpPr>
        <p:spPr>
          <a:xfrm>
            <a:off x="6697663" y="5703888"/>
            <a:ext cx="349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Lenovo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57" name="Google Shape;757;p21"/>
          <p:cNvSpPr txBox="1"/>
          <p:nvPr/>
        </p:nvSpPr>
        <p:spPr>
          <a:xfrm>
            <a:off x="7518400" y="5703888"/>
            <a:ext cx="187325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Dell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58" name="Google Shape;758;p21"/>
          <p:cNvSpPr txBox="1"/>
          <p:nvPr/>
        </p:nvSpPr>
        <p:spPr>
          <a:xfrm>
            <a:off x="8215313" y="5703888"/>
            <a:ext cx="27463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Apple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59" name="Google Shape;759;p21"/>
          <p:cNvSpPr txBox="1"/>
          <p:nvPr/>
        </p:nvSpPr>
        <p:spPr>
          <a:xfrm>
            <a:off x="9015413" y="5703888"/>
            <a:ext cx="15398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HP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60" name="Google Shape;760;p21"/>
          <p:cNvSpPr txBox="1"/>
          <p:nvPr/>
        </p:nvSpPr>
        <p:spPr>
          <a:xfrm>
            <a:off x="9712325" y="5703888"/>
            <a:ext cx="239713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Asus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61" name="Google Shape;761;p21"/>
          <p:cNvSpPr txBox="1"/>
          <p:nvPr/>
        </p:nvSpPr>
        <p:spPr>
          <a:xfrm>
            <a:off x="10460038" y="5703888"/>
            <a:ext cx="222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Acer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62" name="Google Shape;762;p21"/>
          <p:cNvSpPr txBox="1"/>
          <p:nvPr/>
        </p:nvSpPr>
        <p:spPr>
          <a:xfrm>
            <a:off x="11088688" y="5703888"/>
            <a:ext cx="44450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Samsung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63" name="Google Shape;763;p21"/>
          <p:cNvSpPr txBox="1"/>
          <p:nvPr/>
        </p:nvSpPr>
        <p:spPr>
          <a:xfrm>
            <a:off x="6515100" y="5930900"/>
            <a:ext cx="7413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-4 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4" name="Google Shape;764;p21"/>
          <p:cNvSpPr txBox="1"/>
          <p:nvPr/>
        </p:nvSpPr>
        <p:spPr>
          <a:xfrm>
            <a:off x="7256463" y="5930900"/>
            <a:ext cx="8016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-2 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5" name="Google Shape;765;p21"/>
          <p:cNvSpPr txBox="1"/>
          <p:nvPr/>
        </p:nvSpPr>
        <p:spPr>
          <a:xfrm>
            <a:off x="8058150" y="5930900"/>
            <a:ext cx="6746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+4  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6" name="Google Shape;766;p21"/>
          <p:cNvSpPr txBox="1"/>
          <p:nvPr/>
        </p:nvSpPr>
        <p:spPr>
          <a:xfrm>
            <a:off x="8732838" y="5930900"/>
            <a:ext cx="733425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7" name="Google Shape;767;p21"/>
          <p:cNvSpPr txBox="1"/>
          <p:nvPr/>
        </p:nvSpPr>
        <p:spPr>
          <a:xfrm>
            <a:off x="9466263" y="5930900"/>
            <a:ext cx="7254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+2  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8" name="Google Shape;768;p21"/>
          <p:cNvSpPr txBox="1"/>
          <p:nvPr/>
        </p:nvSpPr>
        <p:spPr>
          <a:xfrm>
            <a:off x="10191750" y="5930900"/>
            <a:ext cx="752475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69" name="Google Shape;769;p21"/>
          <p:cNvSpPr txBox="1"/>
          <p:nvPr/>
        </p:nvSpPr>
        <p:spPr>
          <a:xfrm>
            <a:off x="10944225" y="5930900"/>
            <a:ext cx="738188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6675" rIns="0" bIns="650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770" name="Google Shape;770;p21"/>
          <p:cNvGraphicFramePr/>
          <p:nvPr/>
        </p:nvGraphicFramePr>
        <p:xfrm>
          <a:off x="458789" y="39068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1674825"/>
              </a:tblGrid>
              <a:tr h="2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414"/>
                        </a:buClr>
                        <a:buSzPts val="1200"/>
                        <a:buFont typeface="Arial" panose="020B0604020202090204"/>
                        <a:buNone/>
                      </a:pPr>
                      <a:r>
                        <a:rPr lang="en-GB" sz="1200" b="1" i="1" u="none" strike="noStrike" cap="none">
                          <a:solidFill>
                            <a:srgbClr val="141414"/>
                          </a:solidFill>
                          <a:latin typeface="Arial" panose="020B0604020202090204"/>
                          <a:ea typeface="Arial" panose="020B0604020202090204"/>
                          <a:cs typeface="Arial" panose="020B0604020202090204"/>
                          <a:sym typeface="Arial" panose="020B0604020202090204"/>
                        </a:rPr>
                        <a:t>Brand Love</a:t>
                      </a:r>
                      <a:endParaRPr sz="1200" b="1" i="1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1" name="Google Shape;771;p21"/>
          <p:cNvGraphicFramePr/>
          <p:nvPr/>
        </p:nvGraphicFramePr>
        <p:xfrm>
          <a:off x="6362700" y="39100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1755775"/>
              </a:tblGrid>
              <a:tr h="27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414"/>
                        </a:buClr>
                        <a:buSzPts val="1200"/>
                        <a:buFont typeface="Arial" panose="020B0604020202090204"/>
                        <a:buNone/>
                      </a:pPr>
                      <a:r>
                        <a:rPr lang="en-GB" sz="1200" b="1" i="1" u="none" strike="noStrike" cap="none">
                          <a:solidFill>
                            <a:srgbClr val="141414"/>
                          </a:solidFill>
                          <a:latin typeface="Arial" panose="020B0604020202090204"/>
                          <a:ea typeface="Arial" panose="020B0604020202090204"/>
                          <a:cs typeface="Arial" panose="020B0604020202090204"/>
                          <a:sym typeface="Arial" panose="020B0604020202090204"/>
                        </a:rPr>
                        <a:t>Brand Power</a:t>
                      </a:r>
                      <a:endParaRPr sz="1200" b="1" i="1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446</Words>
  <Application>WPS 演示</Application>
  <PresentationFormat/>
  <Paragraphs>152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2025-10-31T19:08:13Z</dcterms:created>
  <dcterms:modified xsi:type="dcterms:W3CDTF">2025-10-31T19:08:13Z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55E8282898646D981D09056904F86CE4_42</vt:lpwstr>
  </property>
  <property fmtid="{D5CDD505-2E9C-101B-9397-08002B2CF9AE}" pid="3" name="KSOProductBuildVer">
    <vt:lpwstr>2052-12.1.23540.23540</vt:lpwstr>
  </property>
</Properties>
</file>