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8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spcFirstLastPara="0" vertOverflow="ellipsis" vert="horz" wrap="square" anchor="ctr" anchorCtr="1"/>
        <a:lstStyle/>
        <a:p>
          <a:pPr>
            <a:defRPr lang="zh-CN"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662420382165605"/>
          <c:y val="0.0662420382165605"/>
          <c:w val="0.867515923566879"/>
          <c:h val="0.867515923566879"/>
        </c:manualLayout>
      </c:layout>
      <c:doughnutChart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/>
                </c:pt>
              </c:strCache>
            </c:strRef>
          </c:tx>
          <c:explosion val="0"/>
          <c:dPt>
            <c:idx val="0"/>
            <c:bubble3D val="0"/>
            <c:spPr>
              <a:solidFill>
                <a:srgbClr val="DFE5EF"/>
              </a:solidFill>
              <a:ln w="38100" cmpd="sng" algn="ctr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DFE5EF"/>
              </a:solidFill>
              <a:ln w="38100" cmpd="sng" algn="ctr">
                <a:solidFill>
                  <a:srgbClr val="FFFFFF"/>
                </a:solidFill>
                <a:prstDash val="solid"/>
              </a:ln>
            </c:spPr>
          </c:dPt>
          <c:dLbls>
            <c:delete val="1"/>
          </c:dLbls>
          <c:val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0"/>
      </c:doughnutChart>
    </c:plotArea>
    <c:plotVisOnly val="0"/>
    <c:dispBlanksAs val="gap"/>
    <c:showDLblsOverMax val="1"/>
    <c:extLst>
      <c:ext uri="{0b15fc19-7d7d-44ad-8c2d-2c3a37ce22c3}">
        <chartProps xmlns="https://web.wps.cn/et/2018/main" chartId="{9c10515d-7e03-4480-b676-4ad05e59530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32</c:v>
                </c:pt>
                <c:pt idx="1">
                  <c:v>27</c:v>
                </c:pt>
                <c:pt idx="2">
                  <c:v>27</c:v>
                </c:pt>
                <c:pt idx="3">
                  <c:v>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8902496"/>
        <c:axId val="1"/>
      </c:lineChart>
      <c:catAx>
        <c:axId val="6189024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2"/>
          <c:min val="2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890249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c07e1cb-38df-41ff-a392-54b1eafab5c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30</c:v>
                </c:pt>
                <c:pt idx="1">
                  <c:v>26</c:v>
                </c:pt>
                <c:pt idx="2">
                  <c:v>6</c:v>
                </c:pt>
                <c:pt idx="3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79455472"/>
        <c:axId val="1"/>
      </c:lineChart>
      <c:catAx>
        <c:axId val="5794554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794554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3969207-6c6d-4281-a30c-87e1eebcfd7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35</c:v>
                </c:pt>
                <c:pt idx="1">
                  <c:v>34</c:v>
                </c:pt>
                <c:pt idx="2">
                  <c:v>51</c:v>
                </c:pt>
                <c:pt idx="3">
                  <c:v>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058336"/>
        <c:axId val="1"/>
      </c:lineChart>
      <c:catAx>
        <c:axId val="4705833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1"/>
          <c:min val="34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705833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8f402b2-f4ff-4380-84a7-9fe0a9f728d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15</c:v>
                </c:pt>
                <c:pt idx="1">
                  <c:v>15</c:v>
                </c:pt>
                <c:pt idx="2">
                  <c:v>3</c:v>
                </c:pt>
                <c:pt idx="3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056896"/>
        <c:axId val="1"/>
      </c:lineChart>
      <c:catAx>
        <c:axId val="470568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5"/>
          <c:min val="3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705689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83c8313-e1af-48d2-b659-7b4a61ed4e7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27</c:v>
                </c:pt>
                <c:pt idx="1">
                  <c:v>22</c:v>
                </c:pt>
                <c:pt idx="2">
                  <c:v>35</c:v>
                </c:pt>
                <c:pt idx="3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6965696"/>
        <c:axId val="1"/>
      </c:lineChart>
      <c:catAx>
        <c:axId val="469656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5"/>
          <c:min val="2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696569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ac615a4-1b33-4557-a5ed-f4826c024f0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42</c:v>
                </c:pt>
                <c:pt idx="3">
                  <c:v>37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8262544"/>
        <c:axId val="1"/>
      </c:lineChart>
      <c:catAx>
        <c:axId val="9826254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3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826254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61d4240-3600-40ed-8692-4d946a0d615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49</c:v>
                </c:pt>
                <c:pt idx="2">
                  <c:v>51</c:v>
                </c:pt>
                <c:pt idx="3">
                  <c:v>42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55527040"/>
        <c:axId val="1"/>
      </c:lineChart>
      <c:catAx>
        <c:axId val="5555270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2"/>
          <c:min val="1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5555270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18dbfb3-cd5b-4163-b1e5-98949c7c743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42387732749179"/>
          <c:y val="0.0988593155893536"/>
          <c:w val="0.971522453450164"/>
          <c:h val="0.802281368821293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12</c:v>
                </c:pt>
                <c:pt idx="1">
                  <c:v>54</c:v>
                </c:pt>
                <c:pt idx="2">
                  <c:v>24</c:v>
                </c:pt>
                <c:pt idx="3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582672"/>
        <c:axId val="1"/>
      </c:lineChart>
      <c:catAx>
        <c:axId val="975826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4"/>
          <c:min val="1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5826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8f74566-a0ab-4c8c-8263-908d8d0cac3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53</c:v>
                </c:pt>
                <c:pt idx="2">
                  <c:v>28</c:v>
                </c:pt>
                <c:pt idx="3">
                  <c:v>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7640752"/>
        <c:axId val="1"/>
      </c:lineChart>
      <c:catAx>
        <c:axId val="9764075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3"/>
          <c:min val="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9764075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e3f640f-4a92-4063-8d99-6fba630de57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7</c:v>
                </c:pt>
                <c:pt idx="2">
                  <c:v>13</c:v>
                </c:pt>
                <c:pt idx="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87561663"/>
        <c:axId val="1"/>
      </c:lineChart>
      <c:catAx>
        <c:axId val="1787561663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3"/>
          <c:min val="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87561663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cf50770-684b-4d7d-83db-9c4b8f576f1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22</c:v>
                </c:pt>
                <c:pt idx="2">
                  <c:v>34</c:v>
                </c:pt>
                <c:pt idx="3">
                  <c:v>41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490661904"/>
        <c:axId val="1"/>
      </c:lineChart>
      <c:catAx>
        <c:axId val="149066190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1"/>
          <c:min val="2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066190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e801d8d-4597-4faa-9ba9-3e13f3825a4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40</c:v>
                </c:pt>
                <c:pt idx="1">
                  <c:v>6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01917024"/>
        <c:axId val="1"/>
      </c:lineChart>
      <c:catAx>
        <c:axId val="60191702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"/>
          <c:min val="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01917024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e388b31-aa0b-4945-8643-0f0f2e882fe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10</c:v>
                </c:pt>
                <c:pt idx="3">
                  <c:v>12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062656"/>
        <c:axId val="1"/>
      </c:lineChart>
      <c:catAx>
        <c:axId val="4706265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2"/>
          <c:min val="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706265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5830887-375a-48ef-9f62-03d460feb3f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7054496"/>
        <c:axId val="1"/>
      </c:lineChart>
      <c:catAx>
        <c:axId val="4705449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"/>
          <c:min val="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4705449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6fc8985-8ec4-4145-9448-44dbe580be0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10683012259194"/>
          <c:w val="0.875598086124402"/>
          <c:h val="0.817863397548161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8785376"/>
        <c:axId val="1"/>
      </c:lineChart>
      <c:catAx>
        <c:axId val="61878537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878537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341e351-2fe7-4f91-a707-7e8e5dbf8fa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3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9" name="Google Shape;839;p23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2.png"/><Relationship Id="rId22" Type="http://schemas.openxmlformats.org/officeDocument/2006/relationships/image" Target="../media/image11.png"/><Relationship Id="rId21" Type="http://schemas.openxmlformats.org/officeDocument/2006/relationships/image" Target="../media/image10.jpeg"/><Relationship Id="rId20" Type="http://schemas.openxmlformats.org/officeDocument/2006/relationships/image" Target="../media/image9.jpeg"/><Relationship Id="rId2" Type="http://schemas.openxmlformats.org/officeDocument/2006/relationships/chart" Target="../charts/chart2.xml"/><Relationship Id="rId19" Type="http://schemas.openxmlformats.org/officeDocument/2006/relationships/image" Target="../media/image8.png"/><Relationship Id="rId18" Type="http://schemas.openxmlformats.org/officeDocument/2006/relationships/image" Target="../media/image7.jpeg"/><Relationship Id="rId17" Type="http://schemas.openxmlformats.org/officeDocument/2006/relationships/image" Target="../media/image6.png"/><Relationship Id="rId16" Type="http://schemas.openxmlformats.org/officeDocument/2006/relationships/chart" Target="../charts/chart16.xml"/><Relationship Id="rId15" Type="http://schemas.openxmlformats.org/officeDocument/2006/relationships/chart" Target="../charts/chart15.xml"/><Relationship Id="rId14" Type="http://schemas.openxmlformats.org/officeDocument/2006/relationships/chart" Target="../charts/chart14.xml"/><Relationship Id="rId13" Type="http://schemas.openxmlformats.org/officeDocument/2006/relationships/chart" Target="../charts/chart13.xml"/><Relationship Id="rId12" Type="http://schemas.openxmlformats.org/officeDocument/2006/relationships/chart" Target="../charts/chart12.xml"/><Relationship Id="rId11" Type="http://schemas.openxmlformats.org/officeDocument/2006/relationships/chart" Target="../charts/chart11.xml"/><Relationship Id="rId10" Type="http://schemas.openxmlformats.org/officeDocument/2006/relationships/chart" Target="../charts/chart10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/>
          <p:nvPr/>
        </p:nvSpPr>
        <p:spPr>
          <a:xfrm>
            <a:off x="2978340" y="2658719"/>
            <a:ext cx="1421999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23"/>
          <p:cNvSpPr/>
          <p:nvPr/>
        </p:nvSpPr>
        <p:spPr>
          <a:xfrm>
            <a:off x="0" y="618589"/>
            <a:ext cx="12192000" cy="1373061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3" name="Google Shape;843;p23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412264" y="1135417"/>
            <a:ext cx="1018208" cy="339403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23"/>
          <p:cNvSpPr txBox="1"/>
          <p:nvPr/>
        </p:nvSpPr>
        <p:spPr>
          <a:xfrm>
            <a:off x="4480659" y="1689450"/>
            <a:ext cx="7088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Jun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3"/>
          <p:cNvSpPr txBox="1"/>
          <p:nvPr/>
        </p:nvSpPr>
        <p:spPr>
          <a:xfrm>
            <a:off x="6307756" y="1689450"/>
            <a:ext cx="64152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Jul '25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46" name="Google Shape;846;p23"/>
          <p:cNvSpPr txBox="1"/>
          <p:nvPr/>
        </p:nvSpPr>
        <p:spPr>
          <a:xfrm>
            <a:off x="8197242" y="1689450"/>
            <a:ext cx="7312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Aug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7" name="Google Shape;847;p23"/>
          <p:cNvGraphicFramePr/>
          <p:nvPr/>
        </p:nvGraphicFramePr>
        <p:xfrm>
          <a:off x="10143336" y="854438"/>
          <a:ext cx="1042679" cy="1042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48" name="Google Shape;848;p23"/>
          <p:cNvSpPr txBox="1"/>
          <p:nvPr/>
        </p:nvSpPr>
        <p:spPr>
          <a:xfrm>
            <a:off x="9952356" y="649053"/>
            <a:ext cx="1444960" cy="211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 panose="020B0604020202090204"/>
              <a:buNone/>
            </a:pPr>
            <a:r>
              <a:rPr lang="en-GB" sz="9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% pts vs Jul '25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49" name="Google Shape;849;p23"/>
          <p:cNvSpPr/>
          <p:nvPr/>
        </p:nvSpPr>
        <p:spPr>
          <a:xfrm>
            <a:off x="99015" y="2658719"/>
            <a:ext cx="2823573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23"/>
          <p:cNvSpPr/>
          <p:nvPr/>
        </p:nvSpPr>
        <p:spPr>
          <a:xfrm>
            <a:off x="124287" y="2714184"/>
            <a:ext cx="1142215" cy="315913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BRAND LOVE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851" name="Google Shape;851;p23"/>
          <p:cNvGrpSpPr/>
          <p:nvPr/>
        </p:nvGrpSpPr>
        <p:grpSpPr>
          <a:xfrm>
            <a:off x="1542219" y="3191978"/>
            <a:ext cx="1219803" cy="575505"/>
            <a:chOff x="1542219" y="3191977"/>
            <a:chExt cx="1219803" cy="575505"/>
          </a:xfrm>
        </p:grpSpPr>
        <p:sp>
          <p:nvSpPr>
            <p:cNvPr id="852" name="Google Shape;852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3" name="Google Shape;853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4" name="Google Shape;854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55" name="Google Shape;855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856" name="Google Shape;856;p23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1899708" y="2259099"/>
            <a:ext cx="600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23" descr="Apple domina anche la classifica di Interbrand"/>
          <p:cNvPicPr preferRelativeResize="0"/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5106087" y="2205775"/>
            <a:ext cx="261736" cy="30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23"/>
          <p:cNvPicPr preferRelativeResize="0"/>
          <p:nvPr/>
        </p:nvPicPr>
        <p:blipFill rotWithShape="1">
          <a:blip r:embed="rId19"/>
          <a:srcRect/>
          <a:stretch>
            <a:fillRect/>
          </a:stretch>
        </p:blipFill>
        <p:spPr>
          <a:xfrm>
            <a:off x="6599187" y="2232111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23" descr="Numero verde Acer, assistenza pc e notebook - Numeri di assistenza"/>
          <p:cNvPicPr preferRelativeResize="0"/>
          <p:nvPr/>
        </p:nvPicPr>
        <p:blipFill rotWithShape="1">
          <a:blip r:embed="rId20"/>
          <a:srcRect l="9032" t="35911" r="9514" b="34030"/>
          <a:stretch>
            <a:fillRect/>
          </a:stretch>
        </p:blipFill>
        <p:spPr>
          <a:xfrm>
            <a:off x="9423400" y="2275636"/>
            <a:ext cx="603250" cy="1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23" descr="ASUS LOGO | Storia, valore, PNG"/>
          <p:cNvPicPr preferRelativeResize="0"/>
          <p:nvPr/>
        </p:nvPicPr>
        <p:blipFill rotWithShape="1">
          <a:blip r:embed="rId21"/>
          <a:srcRect/>
          <a:stretch>
            <a:fillRect/>
          </a:stretch>
        </p:blipFill>
        <p:spPr>
          <a:xfrm>
            <a:off x="7908130" y="2188606"/>
            <a:ext cx="601663" cy="34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23"/>
          <p:cNvPicPr preferRelativeResize="0"/>
          <p:nvPr/>
        </p:nvPicPr>
        <p:blipFill rotWithShape="1">
          <a:blip r:embed="rId22"/>
          <a:srcRect/>
          <a:stretch>
            <a:fillRect/>
          </a:stretch>
        </p:blipFill>
        <p:spPr>
          <a:xfrm>
            <a:off x="10797552" y="2278036"/>
            <a:ext cx="826906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2" name="Google Shape;862;p23"/>
          <p:cNvPicPr preferRelativeResize="0"/>
          <p:nvPr/>
        </p:nvPicPr>
        <p:blipFill rotWithShape="1">
          <a:blip r:embed="rId23"/>
          <a:srcRect/>
          <a:stretch>
            <a:fillRect/>
          </a:stretch>
        </p:blipFill>
        <p:spPr>
          <a:xfrm>
            <a:off x="3531391" y="2201569"/>
            <a:ext cx="315084" cy="315084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23"/>
          <p:cNvSpPr/>
          <p:nvPr/>
        </p:nvSpPr>
        <p:spPr>
          <a:xfrm>
            <a:off x="10509086" y="3817109"/>
            <a:ext cx="1421999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23"/>
          <p:cNvSpPr/>
          <p:nvPr/>
        </p:nvSpPr>
        <p:spPr>
          <a:xfrm>
            <a:off x="9002937" y="3814128"/>
            <a:ext cx="1421999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23"/>
          <p:cNvSpPr/>
          <p:nvPr/>
        </p:nvSpPr>
        <p:spPr>
          <a:xfrm>
            <a:off x="7496788" y="3808824"/>
            <a:ext cx="1421999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3"/>
          <p:cNvSpPr/>
          <p:nvPr/>
        </p:nvSpPr>
        <p:spPr>
          <a:xfrm>
            <a:off x="5990639" y="3814630"/>
            <a:ext cx="1421999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23"/>
          <p:cNvSpPr/>
          <p:nvPr/>
        </p:nvSpPr>
        <p:spPr>
          <a:xfrm>
            <a:off x="4484489" y="3814630"/>
            <a:ext cx="1422000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23"/>
          <p:cNvSpPr/>
          <p:nvPr/>
        </p:nvSpPr>
        <p:spPr>
          <a:xfrm>
            <a:off x="2978340" y="3817109"/>
            <a:ext cx="1421999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3"/>
          <p:cNvSpPr/>
          <p:nvPr/>
        </p:nvSpPr>
        <p:spPr>
          <a:xfrm>
            <a:off x="99015" y="3817109"/>
            <a:ext cx="2823573" cy="2671513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23"/>
          <p:cNvSpPr/>
          <p:nvPr/>
        </p:nvSpPr>
        <p:spPr>
          <a:xfrm>
            <a:off x="143521" y="4278313"/>
            <a:ext cx="1142215" cy="468313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SHARE OF VOICE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1" name="Google Shape;871;p23"/>
          <p:cNvSpPr/>
          <p:nvPr/>
        </p:nvSpPr>
        <p:spPr>
          <a:xfrm>
            <a:off x="124287" y="5654675"/>
            <a:ext cx="1142215" cy="306388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NET LOVERS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2" name="Google Shape;872;p23"/>
          <p:cNvSpPr txBox="1"/>
          <p:nvPr/>
        </p:nvSpPr>
        <p:spPr>
          <a:xfrm>
            <a:off x="335471" y="149001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Brand Love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73" name="Google Shape;873;p23"/>
          <p:cNvSpPr txBox="1"/>
          <p:nvPr/>
        </p:nvSpPr>
        <p:spPr>
          <a:xfrm>
            <a:off x="2607075" y="1689450"/>
            <a:ext cx="7664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400"/>
              <a:buFont typeface="Calibri"/>
              <a:buNone/>
            </a:pPr>
            <a:r>
              <a:rPr lang="en-GB" sz="14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May '25</a:t>
            </a:r>
            <a:endParaRPr sz="14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74" name="Google Shape;874;p23"/>
          <p:cNvGraphicFramePr/>
          <p:nvPr/>
        </p:nvGraphicFramePr>
        <p:xfrm>
          <a:off x="2840038" y="771525"/>
          <a:ext cx="5797550" cy="835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75" name="Google Shape;875;p23"/>
          <p:cNvSpPr txBox="1"/>
          <p:nvPr/>
        </p:nvSpPr>
        <p:spPr>
          <a:xfrm>
            <a:off x="2792413" y="13128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76" name="Google Shape;876;p23"/>
          <p:cNvSpPr txBox="1"/>
          <p:nvPr/>
        </p:nvSpPr>
        <p:spPr>
          <a:xfrm>
            <a:off x="4670425" y="642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77" name="Google Shape;877;p23"/>
          <p:cNvSpPr txBox="1"/>
          <p:nvPr/>
        </p:nvSpPr>
        <p:spPr>
          <a:xfrm>
            <a:off x="6546850" y="11207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78" name="Google Shape;878;p23"/>
          <p:cNvSpPr txBox="1"/>
          <p:nvPr/>
        </p:nvSpPr>
        <p:spPr>
          <a:xfrm>
            <a:off x="8424863" y="11699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79" name="Google Shape;879;p23"/>
          <p:cNvSpPr txBox="1"/>
          <p:nvPr/>
        </p:nvSpPr>
        <p:spPr>
          <a:xfrm>
            <a:off x="10367963" y="1249363"/>
            <a:ext cx="609600" cy="249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575" rIns="0" bIns="28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-3 </a:t>
            </a:r>
            <a:endParaRPr sz="14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880" name="Google Shape;880;p23"/>
          <p:cNvSpPr txBox="1"/>
          <p:nvPr/>
        </p:nvSpPr>
        <p:spPr>
          <a:xfrm>
            <a:off x="1473200" y="2700338"/>
            <a:ext cx="3508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881" name="Google Shape;881;p23"/>
          <p:cNvGrpSpPr/>
          <p:nvPr/>
        </p:nvGrpSpPr>
        <p:grpSpPr>
          <a:xfrm>
            <a:off x="3053547" y="3191978"/>
            <a:ext cx="1219803" cy="575505"/>
            <a:chOff x="1542219" y="3191977"/>
            <a:chExt cx="1219803" cy="575505"/>
          </a:xfrm>
        </p:grpSpPr>
        <p:sp>
          <p:nvSpPr>
            <p:cNvPr id="882" name="Google Shape;882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83" name="Google Shape;883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84" name="Google Shape;884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85" name="Google Shape;885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886" name="Google Shape;886;p23"/>
          <p:cNvGrpSpPr/>
          <p:nvPr/>
        </p:nvGrpSpPr>
        <p:grpSpPr>
          <a:xfrm>
            <a:off x="4564875" y="3191978"/>
            <a:ext cx="1219802" cy="575505"/>
            <a:chOff x="1542219" y="3191977"/>
            <a:chExt cx="1219803" cy="575505"/>
          </a:xfrm>
        </p:grpSpPr>
        <p:sp>
          <p:nvSpPr>
            <p:cNvPr id="887" name="Google Shape;887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88" name="Google Shape;888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89" name="Google Shape;889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90" name="Google Shape;890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891" name="Google Shape;891;p23"/>
          <p:cNvGrpSpPr/>
          <p:nvPr/>
        </p:nvGrpSpPr>
        <p:grpSpPr>
          <a:xfrm>
            <a:off x="6076202" y="3191978"/>
            <a:ext cx="1219803" cy="575505"/>
            <a:chOff x="1542219" y="3191977"/>
            <a:chExt cx="1219803" cy="575505"/>
          </a:xfrm>
        </p:grpSpPr>
        <p:sp>
          <p:nvSpPr>
            <p:cNvPr id="892" name="Google Shape;892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93" name="Google Shape;893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94" name="Google Shape;894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95" name="Google Shape;895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896" name="Google Shape;896;p23"/>
          <p:cNvGrpSpPr/>
          <p:nvPr/>
        </p:nvGrpSpPr>
        <p:grpSpPr>
          <a:xfrm>
            <a:off x="7587529" y="3191978"/>
            <a:ext cx="1219802" cy="575505"/>
            <a:chOff x="1542219" y="3191977"/>
            <a:chExt cx="1219803" cy="575505"/>
          </a:xfrm>
        </p:grpSpPr>
        <p:sp>
          <p:nvSpPr>
            <p:cNvPr id="897" name="Google Shape;897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98" name="Google Shape;898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899" name="Google Shape;899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0" name="Google Shape;900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901" name="Google Shape;901;p23"/>
          <p:cNvGrpSpPr/>
          <p:nvPr/>
        </p:nvGrpSpPr>
        <p:grpSpPr>
          <a:xfrm>
            <a:off x="9098856" y="3191978"/>
            <a:ext cx="1219802" cy="575505"/>
            <a:chOff x="1542219" y="3191977"/>
            <a:chExt cx="1219803" cy="575505"/>
          </a:xfrm>
        </p:grpSpPr>
        <p:sp>
          <p:nvSpPr>
            <p:cNvPr id="902" name="Google Shape;902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3" name="Google Shape;903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4" name="Google Shape;904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5" name="Google Shape;905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906" name="Google Shape;906;p23"/>
          <p:cNvGrpSpPr/>
          <p:nvPr/>
        </p:nvGrpSpPr>
        <p:grpSpPr>
          <a:xfrm>
            <a:off x="10610184" y="3191978"/>
            <a:ext cx="1219802" cy="575505"/>
            <a:chOff x="1542219" y="3191977"/>
            <a:chExt cx="1219803" cy="575505"/>
          </a:xfrm>
        </p:grpSpPr>
        <p:sp>
          <p:nvSpPr>
            <p:cNvPr id="907" name="Google Shape;907;p23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8" name="Google Shape;908;p23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09" name="Google Shape;909;p23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910" name="Google Shape;910;p23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911" name="Google Shape;911;p23"/>
          <p:cNvSpPr txBox="1"/>
          <p:nvPr/>
        </p:nvSpPr>
        <p:spPr>
          <a:xfrm>
            <a:off x="1824039" y="2700338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54%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2" name="Google Shape;912;p23"/>
          <p:cNvSpPr txBox="1"/>
          <p:nvPr/>
        </p:nvSpPr>
        <p:spPr>
          <a:xfrm>
            <a:off x="2176463" y="2700338"/>
            <a:ext cx="3508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24%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3" name="Google Shape;913;p23"/>
          <p:cNvSpPr txBox="1"/>
          <p:nvPr/>
        </p:nvSpPr>
        <p:spPr>
          <a:xfrm>
            <a:off x="2527299" y="2700338"/>
            <a:ext cx="3508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21%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4" name="Google Shape;914;p23"/>
          <p:cNvSpPr txBox="1"/>
          <p:nvPr/>
        </p:nvSpPr>
        <p:spPr>
          <a:xfrm>
            <a:off x="2986087" y="2700338"/>
            <a:ext cx="4064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5" name="Google Shape;915;p23"/>
          <p:cNvSpPr txBox="1"/>
          <p:nvPr/>
        </p:nvSpPr>
        <p:spPr>
          <a:xfrm>
            <a:off x="3392488" y="2700338"/>
            <a:ext cx="33655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6" name="Google Shape;916;p23"/>
          <p:cNvSpPr txBox="1"/>
          <p:nvPr/>
        </p:nvSpPr>
        <p:spPr>
          <a:xfrm>
            <a:off x="3729038" y="2700338"/>
            <a:ext cx="33496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7" name="Google Shape;917;p23"/>
          <p:cNvSpPr txBox="1"/>
          <p:nvPr/>
        </p:nvSpPr>
        <p:spPr>
          <a:xfrm>
            <a:off x="4064000" y="2700338"/>
            <a:ext cx="33655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4471987" y="2659063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3"/>
          <p:cNvSpPr txBox="1"/>
          <p:nvPr/>
        </p:nvSpPr>
        <p:spPr>
          <a:xfrm>
            <a:off x="4479925" y="2700338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0" name="Google Shape;920;p23"/>
          <p:cNvSpPr txBox="1"/>
          <p:nvPr/>
        </p:nvSpPr>
        <p:spPr>
          <a:xfrm>
            <a:off x="4832350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1" name="Google Shape;921;p23"/>
          <p:cNvSpPr txBox="1"/>
          <p:nvPr/>
        </p:nvSpPr>
        <p:spPr>
          <a:xfrm>
            <a:off x="5186364" y="2700338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55%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2" name="Google Shape;922;p23"/>
          <p:cNvSpPr txBox="1"/>
          <p:nvPr/>
        </p:nvSpPr>
        <p:spPr>
          <a:xfrm>
            <a:off x="5538787" y="2700338"/>
            <a:ext cx="3556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57%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3" name="Google Shape;923;p23"/>
          <p:cNvSpPr/>
          <p:nvPr/>
        </p:nvSpPr>
        <p:spPr>
          <a:xfrm>
            <a:off x="5967413" y="2659063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3"/>
          <p:cNvSpPr txBox="1"/>
          <p:nvPr/>
        </p:nvSpPr>
        <p:spPr>
          <a:xfrm>
            <a:off x="5975350" y="2700338"/>
            <a:ext cx="4064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26%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5" name="Google Shape;925;p23"/>
          <p:cNvSpPr txBox="1"/>
          <p:nvPr/>
        </p:nvSpPr>
        <p:spPr>
          <a:xfrm>
            <a:off x="6381750" y="2700338"/>
            <a:ext cx="33655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6" name="Google Shape;926;p23"/>
          <p:cNvSpPr txBox="1"/>
          <p:nvPr/>
        </p:nvSpPr>
        <p:spPr>
          <a:xfrm>
            <a:off x="6718301" y="2700338"/>
            <a:ext cx="33496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7" name="Google Shape;927;p23"/>
          <p:cNvSpPr txBox="1"/>
          <p:nvPr/>
        </p:nvSpPr>
        <p:spPr>
          <a:xfrm>
            <a:off x="7053263" y="2700338"/>
            <a:ext cx="33655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1575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28" name="Google Shape;928;p23"/>
          <p:cNvSpPr/>
          <p:nvPr/>
        </p:nvSpPr>
        <p:spPr>
          <a:xfrm>
            <a:off x="7481888" y="2659063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3"/>
          <p:cNvSpPr txBox="1"/>
          <p:nvPr/>
        </p:nvSpPr>
        <p:spPr>
          <a:xfrm>
            <a:off x="7489824" y="2700338"/>
            <a:ext cx="3889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0" name="Google Shape;930;p23"/>
          <p:cNvSpPr txBox="1"/>
          <p:nvPr/>
        </p:nvSpPr>
        <p:spPr>
          <a:xfrm>
            <a:off x="7878763" y="2700338"/>
            <a:ext cx="317500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1" name="Google Shape;931;p23"/>
          <p:cNvSpPr txBox="1"/>
          <p:nvPr/>
        </p:nvSpPr>
        <p:spPr>
          <a:xfrm>
            <a:off x="8196262" y="2700338"/>
            <a:ext cx="38893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11%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2" name="Google Shape;932;p23"/>
          <p:cNvSpPr txBox="1"/>
          <p:nvPr/>
        </p:nvSpPr>
        <p:spPr>
          <a:xfrm>
            <a:off x="8585200" y="2700338"/>
            <a:ext cx="319088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9%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3" name="Google Shape;933;p23"/>
          <p:cNvSpPr/>
          <p:nvPr/>
        </p:nvSpPr>
        <p:spPr>
          <a:xfrm>
            <a:off x="9004300" y="2659063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3"/>
          <p:cNvSpPr txBox="1"/>
          <p:nvPr/>
        </p:nvSpPr>
        <p:spPr>
          <a:xfrm>
            <a:off x="9012238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5" name="Google Shape;935;p23"/>
          <p:cNvSpPr txBox="1"/>
          <p:nvPr/>
        </p:nvSpPr>
        <p:spPr>
          <a:xfrm>
            <a:off x="9366250" y="2700338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6" name="Google Shape;936;p23"/>
          <p:cNvSpPr txBox="1"/>
          <p:nvPr/>
        </p:nvSpPr>
        <p:spPr>
          <a:xfrm>
            <a:off x="9718675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7" name="Google Shape;937;p23"/>
          <p:cNvSpPr txBox="1"/>
          <p:nvPr/>
        </p:nvSpPr>
        <p:spPr>
          <a:xfrm>
            <a:off x="10072688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38" name="Google Shape;938;p23"/>
          <p:cNvSpPr/>
          <p:nvPr/>
        </p:nvSpPr>
        <p:spPr>
          <a:xfrm>
            <a:off x="10509250" y="2659063"/>
            <a:ext cx="1422400" cy="431800"/>
          </a:xfrm>
          <a:prstGeom prst="roundRect">
            <a:avLst>
              <a:gd name="adj" fmla="val 7604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3"/>
          <p:cNvSpPr txBox="1"/>
          <p:nvPr/>
        </p:nvSpPr>
        <p:spPr>
          <a:xfrm>
            <a:off x="10517188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0" name="Google Shape;940;p23"/>
          <p:cNvSpPr txBox="1"/>
          <p:nvPr/>
        </p:nvSpPr>
        <p:spPr>
          <a:xfrm>
            <a:off x="10871200" y="2700338"/>
            <a:ext cx="352425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1" name="Google Shape;941;p23"/>
          <p:cNvSpPr txBox="1"/>
          <p:nvPr/>
        </p:nvSpPr>
        <p:spPr>
          <a:xfrm>
            <a:off x="11223625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3%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42" name="Google Shape;942;p23"/>
          <p:cNvSpPr txBox="1"/>
          <p:nvPr/>
        </p:nvSpPr>
        <p:spPr>
          <a:xfrm>
            <a:off x="11577638" y="2700338"/>
            <a:ext cx="354013" cy="31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475" rIns="0" bIns="889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2%</a:t>
            </a:r>
            <a:endParaRPr sz="10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943" name="Google Shape;943;p23"/>
          <p:cNvGraphicFramePr/>
          <p:nvPr/>
        </p:nvGraphicFramePr>
        <p:xfrm>
          <a:off x="1482725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44" name="Google Shape;944;p23"/>
          <p:cNvSpPr txBox="1"/>
          <p:nvPr/>
        </p:nvSpPr>
        <p:spPr>
          <a:xfrm>
            <a:off x="1466850" y="46720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45" name="Google Shape;945;p23"/>
          <p:cNvSpPr txBox="1"/>
          <p:nvPr/>
        </p:nvSpPr>
        <p:spPr>
          <a:xfrm>
            <a:off x="1822450" y="393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46" name="Google Shape;946;p23"/>
          <p:cNvSpPr txBox="1"/>
          <p:nvPr/>
        </p:nvSpPr>
        <p:spPr>
          <a:xfrm>
            <a:off x="2209800" y="43513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47" name="Google Shape;947;p23"/>
          <p:cNvSpPr txBox="1"/>
          <p:nvPr/>
        </p:nvSpPr>
        <p:spPr>
          <a:xfrm>
            <a:off x="2597150" y="44354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48" name="Google Shape;948;p23"/>
          <p:cNvGraphicFramePr/>
          <p:nvPr/>
        </p:nvGraphicFramePr>
        <p:xfrm>
          <a:off x="3025775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49" name="Google Shape;949;p23"/>
          <p:cNvSpPr txBox="1"/>
          <p:nvPr/>
        </p:nvSpPr>
        <p:spPr>
          <a:xfrm>
            <a:off x="3009900" y="44243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50" name="Google Shape;950;p23"/>
          <p:cNvSpPr txBox="1"/>
          <p:nvPr/>
        </p:nvSpPr>
        <p:spPr>
          <a:xfrm>
            <a:off x="3397250" y="46720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51" name="Google Shape;951;p23"/>
          <p:cNvSpPr txBox="1"/>
          <p:nvPr/>
        </p:nvSpPr>
        <p:spPr>
          <a:xfrm>
            <a:off x="3752850" y="393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52" name="Google Shape;952;p23"/>
          <p:cNvSpPr txBox="1"/>
          <p:nvPr/>
        </p:nvSpPr>
        <p:spPr>
          <a:xfrm>
            <a:off x="4140200" y="41783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53" name="Google Shape;953;p23"/>
          <p:cNvGraphicFramePr/>
          <p:nvPr/>
        </p:nvGraphicFramePr>
        <p:xfrm>
          <a:off x="4532313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54" name="Google Shape;954;p23"/>
          <p:cNvSpPr txBox="1"/>
          <p:nvPr/>
        </p:nvSpPr>
        <p:spPr>
          <a:xfrm>
            <a:off x="4484688" y="46720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55" name="Google Shape;955;p23"/>
          <p:cNvSpPr txBox="1"/>
          <p:nvPr/>
        </p:nvSpPr>
        <p:spPr>
          <a:xfrm>
            <a:off x="4872038" y="460216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56" name="Google Shape;956;p23"/>
          <p:cNvSpPr txBox="1"/>
          <p:nvPr/>
        </p:nvSpPr>
        <p:spPr>
          <a:xfrm>
            <a:off x="5259388" y="41783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57" name="Google Shape;957;p23"/>
          <p:cNvSpPr txBox="1"/>
          <p:nvPr/>
        </p:nvSpPr>
        <p:spPr>
          <a:xfrm>
            <a:off x="5646738" y="393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58" name="Google Shape;958;p23"/>
          <p:cNvGraphicFramePr/>
          <p:nvPr/>
        </p:nvGraphicFramePr>
        <p:xfrm>
          <a:off x="6038850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959" name="Google Shape;959;p23"/>
          <p:cNvSpPr txBox="1"/>
          <p:nvPr/>
        </p:nvSpPr>
        <p:spPr>
          <a:xfrm>
            <a:off x="5991225" y="393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60" name="Google Shape;960;p23"/>
          <p:cNvSpPr txBox="1"/>
          <p:nvPr/>
        </p:nvSpPr>
        <p:spPr>
          <a:xfrm>
            <a:off x="6410325" y="46720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61" name="Google Shape;961;p23"/>
          <p:cNvSpPr txBox="1"/>
          <p:nvPr/>
        </p:nvSpPr>
        <p:spPr>
          <a:xfrm>
            <a:off x="6765925" y="45847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62" name="Google Shape;962;p23"/>
          <p:cNvSpPr txBox="1"/>
          <p:nvPr/>
        </p:nvSpPr>
        <p:spPr>
          <a:xfrm>
            <a:off x="7185025" y="46291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63" name="Google Shape;963;p23"/>
          <p:cNvGraphicFramePr/>
          <p:nvPr/>
        </p:nvGraphicFramePr>
        <p:xfrm>
          <a:off x="7543800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964" name="Google Shape;964;p23"/>
          <p:cNvSpPr txBox="1"/>
          <p:nvPr/>
        </p:nvSpPr>
        <p:spPr>
          <a:xfrm>
            <a:off x="7496175" y="44243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65" name="Google Shape;965;p23"/>
          <p:cNvSpPr txBox="1"/>
          <p:nvPr/>
        </p:nvSpPr>
        <p:spPr>
          <a:xfrm>
            <a:off x="7915275" y="46720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66" name="Google Shape;966;p23"/>
          <p:cNvSpPr txBox="1"/>
          <p:nvPr/>
        </p:nvSpPr>
        <p:spPr>
          <a:xfrm>
            <a:off x="8270875" y="442436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67" name="Google Shape;967;p23"/>
          <p:cNvSpPr txBox="1"/>
          <p:nvPr/>
        </p:nvSpPr>
        <p:spPr>
          <a:xfrm>
            <a:off x="8658225" y="393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68" name="Google Shape;968;p23"/>
          <p:cNvGraphicFramePr/>
          <p:nvPr/>
        </p:nvGraphicFramePr>
        <p:xfrm>
          <a:off x="9050338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969" name="Google Shape;969;p23"/>
          <p:cNvSpPr txBox="1"/>
          <p:nvPr/>
        </p:nvSpPr>
        <p:spPr>
          <a:xfrm>
            <a:off x="9034463" y="3930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70" name="Google Shape;970;p23"/>
          <p:cNvSpPr txBox="1"/>
          <p:nvPr/>
        </p:nvSpPr>
        <p:spPr>
          <a:xfrm>
            <a:off x="9421813" y="46720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71" name="Google Shape;971;p23"/>
          <p:cNvSpPr txBox="1"/>
          <p:nvPr/>
        </p:nvSpPr>
        <p:spPr>
          <a:xfrm>
            <a:off x="9809163" y="3930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72" name="Google Shape;972;p23"/>
          <p:cNvSpPr txBox="1"/>
          <p:nvPr/>
        </p:nvSpPr>
        <p:spPr>
          <a:xfrm>
            <a:off x="10196513" y="3930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73" name="Google Shape;973;p23"/>
          <p:cNvGraphicFramePr/>
          <p:nvPr/>
        </p:nvGraphicFramePr>
        <p:xfrm>
          <a:off x="10556875" y="40592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74" name="Google Shape;974;p23"/>
          <p:cNvSpPr txBox="1"/>
          <p:nvPr/>
        </p:nvSpPr>
        <p:spPr>
          <a:xfrm>
            <a:off x="10541000" y="3930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75" name="Google Shape;975;p23"/>
          <p:cNvSpPr txBox="1"/>
          <p:nvPr/>
        </p:nvSpPr>
        <p:spPr>
          <a:xfrm>
            <a:off x="10928350" y="46720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76" name="Google Shape;976;p23"/>
          <p:cNvSpPr txBox="1"/>
          <p:nvPr/>
        </p:nvSpPr>
        <p:spPr>
          <a:xfrm>
            <a:off x="11315700" y="45799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77" name="Google Shape;977;p23"/>
          <p:cNvSpPr txBox="1"/>
          <p:nvPr/>
        </p:nvSpPr>
        <p:spPr>
          <a:xfrm>
            <a:off x="11703050" y="45799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78" name="Google Shape;978;p23"/>
          <p:cNvGraphicFramePr/>
          <p:nvPr/>
        </p:nvGraphicFramePr>
        <p:xfrm>
          <a:off x="1482725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79" name="Google Shape;979;p23"/>
          <p:cNvSpPr txBox="1"/>
          <p:nvPr/>
        </p:nvSpPr>
        <p:spPr>
          <a:xfrm>
            <a:off x="1435100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0" name="Google Shape;980;p23"/>
          <p:cNvSpPr txBox="1"/>
          <p:nvPr/>
        </p:nvSpPr>
        <p:spPr>
          <a:xfrm>
            <a:off x="1822450" y="59674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1" name="Google Shape;981;p23"/>
          <p:cNvSpPr txBox="1"/>
          <p:nvPr/>
        </p:nvSpPr>
        <p:spPr>
          <a:xfrm>
            <a:off x="2209800" y="59674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2" name="Google Shape;982;p23"/>
          <p:cNvSpPr txBox="1"/>
          <p:nvPr/>
        </p:nvSpPr>
        <p:spPr>
          <a:xfrm>
            <a:off x="2597150" y="5670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83" name="Google Shape;983;p23"/>
          <p:cNvGraphicFramePr/>
          <p:nvPr/>
        </p:nvGraphicFramePr>
        <p:xfrm>
          <a:off x="3025775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984" name="Google Shape;984;p23"/>
          <p:cNvSpPr txBox="1"/>
          <p:nvPr/>
        </p:nvSpPr>
        <p:spPr>
          <a:xfrm>
            <a:off x="2978150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5" name="Google Shape;985;p23"/>
          <p:cNvSpPr txBox="1"/>
          <p:nvPr/>
        </p:nvSpPr>
        <p:spPr>
          <a:xfrm>
            <a:off x="3365500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6" name="Google Shape;986;p23"/>
          <p:cNvSpPr txBox="1"/>
          <p:nvPr/>
        </p:nvSpPr>
        <p:spPr>
          <a:xfrm>
            <a:off x="3784600" y="59674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87" name="Google Shape;987;p23"/>
          <p:cNvSpPr txBox="1"/>
          <p:nvPr/>
        </p:nvSpPr>
        <p:spPr>
          <a:xfrm>
            <a:off x="4140200" y="57197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88" name="Google Shape;988;p23"/>
          <p:cNvGraphicFramePr/>
          <p:nvPr/>
        </p:nvGraphicFramePr>
        <p:xfrm>
          <a:off x="4532313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989" name="Google Shape;989;p23"/>
          <p:cNvSpPr txBox="1"/>
          <p:nvPr/>
        </p:nvSpPr>
        <p:spPr>
          <a:xfrm>
            <a:off x="4484688" y="5924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0" name="Google Shape;990;p23"/>
          <p:cNvSpPr txBox="1"/>
          <p:nvPr/>
        </p:nvSpPr>
        <p:spPr>
          <a:xfrm>
            <a:off x="4872038" y="59674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1" name="Google Shape;991;p23"/>
          <p:cNvSpPr txBox="1"/>
          <p:nvPr/>
        </p:nvSpPr>
        <p:spPr>
          <a:xfrm>
            <a:off x="5259388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2" name="Google Shape;992;p23"/>
          <p:cNvSpPr txBox="1"/>
          <p:nvPr/>
        </p:nvSpPr>
        <p:spPr>
          <a:xfrm>
            <a:off x="5646738" y="54006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93" name="Google Shape;993;p23"/>
          <p:cNvGraphicFramePr/>
          <p:nvPr/>
        </p:nvGraphicFramePr>
        <p:xfrm>
          <a:off x="6038850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994" name="Google Shape;994;p23"/>
          <p:cNvSpPr txBox="1"/>
          <p:nvPr/>
        </p:nvSpPr>
        <p:spPr>
          <a:xfrm>
            <a:off x="5991225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5" name="Google Shape;995;p23"/>
          <p:cNvSpPr txBox="1"/>
          <p:nvPr/>
        </p:nvSpPr>
        <p:spPr>
          <a:xfrm>
            <a:off x="6378575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6" name="Google Shape;996;p23"/>
          <p:cNvSpPr txBox="1"/>
          <p:nvPr/>
        </p:nvSpPr>
        <p:spPr>
          <a:xfrm>
            <a:off x="6797675" y="59674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97" name="Google Shape;997;p23"/>
          <p:cNvSpPr txBox="1"/>
          <p:nvPr/>
        </p:nvSpPr>
        <p:spPr>
          <a:xfrm>
            <a:off x="7153275" y="5411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998" name="Google Shape;998;p23"/>
          <p:cNvGraphicFramePr/>
          <p:nvPr/>
        </p:nvGraphicFramePr>
        <p:xfrm>
          <a:off x="7543800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999" name="Google Shape;999;p23"/>
          <p:cNvSpPr txBox="1"/>
          <p:nvPr/>
        </p:nvSpPr>
        <p:spPr>
          <a:xfrm>
            <a:off x="7496175" y="56816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00" name="Google Shape;1000;p23"/>
          <p:cNvSpPr txBox="1"/>
          <p:nvPr/>
        </p:nvSpPr>
        <p:spPr>
          <a:xfrm>
            <a:off x="7883525" y="59674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01" name="Google Shape;1001;p23"/>
          <p:cNvSpPr txBox="1"/>
          <p:nvPr/>
        </p:nvSpPr>
        <p:spPr>
          <a:xfrm>
            <a:off x="8270875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02" name="Google Shape;1002;p23"/>
          <p:cNvSpPr txBox="1"/>
          <p:nvPr/>
        </p:nvSpPr>
        <p:spPr>
          <a:xfrm>
            <a:off x="8658225" y="579596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03" name="Google Shape;1003;p23"/>
          <p:cNvGraphicFramePr/>
          <p:nvPr/>
        </p:nvGraphicFramePr>
        <p:xfrm>
          <a:off x="9050338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004" name="Google Shape;1004;p23"/>
          <p:cNvSpPr txBox="1"/>
          <p:nvPr/>
        </p:nvSpPr>
        <p:spPr>
          <a:xfrm>
            <a:off x="9002713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05" name="Google Shape;1005;p23"/>
          <p:cNvSpPr txBox="1"/>
          <p:nvPr/>
        </p:nvSpPr>
        <p:spPr>
          <a:xfrm>
            <a:off x="9390063" y="59674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06" name="Google Shape;1006;p23"/>
          <p:cNvSpPr txBox="1"/>
          <p:nvPr/>
        </p:nvSpPr>
        <p:spPr>
          <a:xfrm>
            <a:off x="9777413" y="52260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07" name="Google Shape;1007;p23"/>
          <p:cNvSpPr txBox="1"/>
          <p:nvPr/>
        </p:nvSpPr>
        <p:spPr>
          <a:xfrm>
            <a:off x="10164763" y="5562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008" name="Google Shape;1008;p23"/>
          <p:cNvGraphicFramePr/>
          <p:nvPr/>
        </p:nvGraphicFramePr>
        <p:xfrm>
          <a:off x="10556875" y="5354638"/>
          <a:ext cx="1327150" cy="90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009" name="Google Shape;1009;p23"/>
          <p:cNvSpPr txBox="1"/>
          <p:nvPr/>
        </p:nvSpPr>
        <p:spPr>
          <a:xfrm>
            <a:off x="10509250" y="5967413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10" name="Google Shape;1010;p23"/>
          <p:cNvSpPr txBox="1"/>
          <p:nvPr/>
        </p:nvSpPr>
        <p:spPr>
          <a:xfrm>
            <a:off x="10896600" y="52816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11" name="Google Shape;1011;p23"/>
          <p:cNvSpPr txBox="1"/>
          <p:nvPr/>
        </p:nvSpPr>
        <p:spPr>
          <a:xfrm>
            <a:off x="11283950" y="52451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012" name="Google Shape;1012;p23"/>
          <p:cNvSpPr txBox="1"/>
          <p:nvPr/>
        </p:nvSpPr>
        <p:spPr>
          <a:xfrm>
            <a:off x="11671300" y="5411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演示</Application>
  <PresentationFormat/>
  <Paragraphs>252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2025-10-31T19:01:24Z</dcterms:created>
  <dcterms:modified xsi:type="dcterms:W3CDTF">2025-10-31T19:01:24Z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23A2236696E20C208407056934390B1C_42</vt:lpwstr>
  </property>
  <property fmtid="{D5CDD505-2E9C-101B-9397-08002B2CF9AE}" pid="3" name="KSOProductBuildVer">
    <vt:lpwstr>2052-12.1.23540.23540</vt:lpwstr>
  </property>
</Properties>
</file>