
<file path=[Content_Types].xml><?xml version="1.0" encoding="utf-8"?>
<Types xmlns="http://schemas.openxmlformats.org/package/2006/content-types">
  <Default Extension="xlsb" ContentType="application/vnd.ms-excel.sheet.binary.macroEnabled.12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79" r:id="rId3"/>
  </p:sldIdLst>
  <p:sldSz cx="12192000" cy="6858000"/>
  <p:notesSz cx="6889750" cy="10018395"/>
  <p:embeddedFontLst>
    <p:embeddedFont>
      <p:font typeface="Roboto" panose="02000000000000000000"/>
      <p:regular r:id="rId8"/>
    </p:embeddedFont>
    <p:embeddedFont>
      <p:font typeface="Helvetica Neue" panose="02000503000000020004"/>
      <p:regular r:id="rId9"/>
    </p:embeddedFont>
    <p:embeddedFont>
      <p:font typeface="Lato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b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0.xlsb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1.xlsb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2.xlsb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3.xlsb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4.xlsb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5.xlsb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6.xlsb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7.xlsb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8.xlsb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9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b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0.xlsb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1.xlsb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2.xlsb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3.xlsb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4.xlsb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5.xlsb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6.xlsb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7.xlsb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8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6.xlsb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7.xlsb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8.xlsb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9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196261682243"/>
          <c:w val="0.87559808612440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C30C3E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9</c:v>
                </c:pt>
                <c:pt idx="1">
                  <c:v>2</c:v>
                </c:pt>
                <c:pt idx="2">
                  <c:v>3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38688"/>
        <c:axId val="1"/>
      </c:lineChart>
      <c:catAx>
        <c:axId val="184373868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9"/>
          <c:min val="2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3868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beed657a-da5f-4d22-b19a-22f01a7930eb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3782771535581"/>
          <c:w val="0.875598086124402"/>
          <c:h val="0.80524344569288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6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45</c:v>
                </c:pt>
                <c:pt idx="1">
                  <c:v>52</c:v>
                </c:pt>
                <c:pt idx="2">
                  <c:v>58</c:v>
                </c:pt>
                <c:pt idx="3">
                  <c:v>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75168"/>
        <c:axId val="1"/>
      </c:lineChart>
      <c:catAx>
        <c:axId val="184377516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9"/>
          <c:min val="45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7516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535509e8-5c3f-40a0-a8b9-6e23c780eee4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3782771535581"/>
          <c:w val="0.875598086124402"/>
          <c:h val="0.80524344569288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6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17</c:v>
                </c:pt>
                <c:pt idx="1">
                  <c:v>31</c:v>
                </c:pt>
                <c:pt idx="2">
                  <c:v>28</c:v>
                </c:pt>
                <c:pt idx="3">
                  <c:v>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08062015"/>
        <c:axId val="1"/>
      </c:lineChart>
      <c:catAx>
        <c:axId val="10806201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1"/>
          <c:min val="17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8062015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ecb9615e-1bc2-439c-9865-d4013492a751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3782771535581"/>
          <c:w val="0.875598086124402"/>
          <c:h val="0.80524344569288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6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34</c:v>
                </c:pt>
                <c:pt idx="1">
                  <c:v>27</c:v>
                </c:pt>
                <c:pt idx="2">
                  <c:v>41</c:v>
                </c:pt>
                <c:pt idx="3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72768"/>
        <c:axId val="1"/>
      </c:lineChart>
      <c:catAx>
        <c:axId val="184377276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2"/>
          <c:min val="27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7276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108169fc-e824-45da-96fa-56ed2d9635af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3782771535581"/>
          <c:w val="0.875598086124402"/>
          <c:h val="0.80524344569288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6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48</c:v>
                </c:pt>
                <c:pt idx="1">
                  <c:v>36</c:v>
                </c:pt>
                <c:pt idx="2">
                  <c:v>47</c:v>
                </c:pt>
                <c:pt idx="3">
                  <c:v>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87648"/>
        <c:axId val="1"/>
      </c:lineChart>
      <c:catAx>
        <c:axId val="184378764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8"/>
          <c:min val="36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8764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3dd07e47-addc-4986-83d0-6c57351e3e53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3782771535581"/>
          <c:w val="0.875598086124402"/>
          <c:h val="0.80524344569288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6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14</c:v>
                </c:pt>
                <c:pt idx="1">
                  <c:v>53</c:v>
                </c:pt>
                <c:pt idx="2">
                  <c:v>56</c:v>
                </c:pt>
                <c:pt idx="3">
                  <c:v>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81408"/>
        <c:axId val="1"/>
      </c:lineChart>
      <c:catAx>
        <c:axId val="184378140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6"/>
          <c:min val="14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8140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51639060-64e1-42a5-80d5-8b30ba773157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196261682243"/>
          <c:w val="0.87559808612440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50</c:v>
                </c:pt>
                <c:pt idx="1">
                  <c:v>69</c:v>
                </c:pt>
                <c:pt idx="2">
                  <c:v>67</c:v>
                </c:pt>
                <c:pt idx="3">
                  <c:v>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89568"/>
        <c:axId val="1"/>
      </c:lineChart>
      <c:catAx>
        <c:axId val="184378956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69"/>
          <c:min val="5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8956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7810d4c5-8cb4-4040-a685-88e526b68ea3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1266427718041"/>
          <c:y val="0.097196261682243"/>
          <c:w val="0.87574671445639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56</c:v>
                </c:pt>
                <c:pt idx="1">
                  <c:v>64</c:v>
                </c:pt>
                <c:pt idx="2">
                  <c:v>52</c:v>
                </c:pt>
                <c:pt idx="3">
                  <c:v>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86688"/>
        <c:axId val="1"/>
      </c:lineChart>
      <c:catAx>
        <c:axId val="184378668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66"/>
          <c:min val="52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8668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60a019f8-216d-45b0-b6a1-17560c17a741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196261682243"/>
          <c:w val="0.87559808612440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45</c:v>
                </c:pt>
                <c:pt idx="1">
                  <c:v>30</c:v>
                </c:pt>
                <c:pt idx="2">
                  <c:v>35</c:v>
                </c:pt>
                <c:pt idx="3">
                  <c:v>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77088"/>
        <c:axId val="1"/>
      </c:lineChart>
      <c:catAx>
        <c:axId val="184377708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5"/>
          <c:min val="3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7708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49af6524-c5a6-4c48-8282-8b21e0dbd0c7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196261682243"/>
          <c:w val="0.87559808612440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81</c:v>
                </c:pt>
                <c:pt idx="1">
                  <c:v>53</c:v>
                </c:pt>
                <c:pt idx="2">
                  <c:v>47</c:v>
                </c:pt>
                <c:pt idx="3">
                  <c:v>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94848"/>
        <c:axId val="1"/>
      </c:lineChart>
      <c:catAx>
        <c:axId val="184379484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1"/>
          <c:min val="47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9484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977c811a-0cd6-4d3a-9a0e-3d6c647ee504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196261682243"/>
          <c:w val="0.87559808612440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59</c:v>
                </c:pt>
                <c:pt idx="1">
                  <c:v>68</c:v>
                </c:pt>
                <c:pt idx="2">
                  <c:v>53</c:v>
                </c:pt>
                <c:pt idx="3">
                  <c:v>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780495824"/>
        <c:axId val="1"/>
      </c:lineChart>
      <c:catAx>
        <c:axId val="178049582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68"/>
          <c:min val="53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780495824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f7bf886a-c06c-456c-b99c-301c853e92fd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1266427718041"/>
          <c:y val="0.097196261682243"/>
          <c:w val="0.87574671445639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C30C3E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7</c:v>
                </c:pt>
                <c:pt idx="1">
                  <c:v>5</c:v>
                </c:pt>
                <c:pt idx="2">
                  <c:v>21</c:v>
                </c:pt>
                <c:pt idx="3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61248"/>
        <c:axId val="1"/>
      </c:lineChart>
      <c:catAx>
        <c:axId val="184376124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1"/>
          <c:min val="5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6124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d056751d-f9b0-4504-a4b2-806cb7a5adee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196261682243"/>
          <c:w val="0.87559808612440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46</c:v>
                </c:pt>
                <c:pt idx="1">
                  <c:v>59</c:v>
                </c:pt>
                <c:pt idx="2">
                  <c:v>48</c:v>
                </c:pt>
                <c:pt idx="3">
                  <c:v>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98208"/>
        <c:axId val="1"/>
      </c:lineChart>
      <c:catAx>
        <c:axId val="184379820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9"/>
          <c:min val="46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9820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023a4815-80b8-4aef-ae35-3938fbb76402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196261682243"/>
          <c:w val="0.87559808612440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84</c:v>
                </c:pt>
                <c:pt idx="1">
                  <c:v>43</c:v>
                </c:pt>
                <c:pt idx="2">
                  <c:v>39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84288"/>
        <c:axId val="1"/>
      </c:lineChart>
      <c:catAx>
        <c:axId val="184378428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4"/>
          <c:min val="39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8428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eeb17488-917f-4d98-9cf0-8fa9cb551d4c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02970297029703"/>
          <c:w val="0.875598086124402"/>
          <c:h val="0.79405940594059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32</c:v>
                </c:pt>
                <c:pt idx="1">
                  <c:v>27</c:v>
                </c:pt>
                <c:pt idx="2">
                  <c:v>27</c:v>
                </c:pt>
                <c:pt idx="3">
                  <c:v>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7033376"/>
        <c:axId val="1"/>
      </c:lineChart>
      <c:catAx>
        <c:axId val="4703337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2"/>
          <c:min val="27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7033376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a307b3fb-d3b3-4a2e-b59d-14c558e36642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1266427718041"/>
          <c:y val="0.102970297029703"/>
          <c:w val="0.875746714456392"/>
          <c:h val="0.79405940594059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30</c:v>
                </c:pt>
                <c:pt idx="1">
                  <c:v>26</c:v>
                </c:pt>
                <c:pt idx="2">
                  <c:v>6</c:v>
                </c:pt>
                <c:pt idx="3">
                  <c:v>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805888"/>
        <c:axId val="1"/>
      </c:lineChart>
      <c:catAx>
        <c:axId val="184380588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"/>
          <c:min val="6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80588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47a7df65-a140-4426-a848-299efe5e06b3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02970297029703"/>
          <c:w val="0.875598086124402"/>
          <c:h val="0.79405940594059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35</c:v>
                </c:pt>
                <c:pt idx="1">
                  <c:v>34</c:v>
                </c:pt>
                <c:pt idx="2">
                  <c:v>51</c:v>
                </c:pt>
                <c:pt idx="3">
                  <c:v>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3530479"/>
        <c:axId val="1"/>
      </c:lineChart>
      <c:catAx>
        <c:axId val="23530479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1"/>
          <c:min val="34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3530479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84a6a828-298b-47c2-be19-5140a044c028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02970297029703"/>
          <c:w val="0.875598086124402"/>
          <c:h val="0.79405940594059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15</c:v>
                </c:pt>
                <c:pt idx="1">
                  <c:v>15</c:v>
                </c:pt>
                <c:pt idx="2">
                  <c:v>3</c:v>
                </c:pt>
                <c:pt idx="3">
                  <c:v>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3091856"/>
        <c:axId val="1"/>
      </c:lineChart>
      <c:catAx>
        <c:axId val="4309185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5"/>
          <c:min val="3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3091856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b5b697a1-a1ea-488a-bf05-f35d1379b6f7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02970297029703"/>
          <c:w val="0.875598086124402"/>
          <c:h val="0.79405940594059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27</c:v>
                </c:pt>
                <c:pt idx="1">
                  <c:v>22</c:v>
                </c:pt>
                <c:pt idx="2">
                  <c:v>35</c:v>
                </c:pt>
                <c:pt idx="3">
                  <c:v>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787576543"/>
        <c:axId val="1"/>
      </c:lineChart>
      <c:catAx>
        <c:axId val="1787576543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5"/>
          <c:min val="22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787576543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46fa3fda-3a60-4933-b8f3-a74893cd3cfb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02970297029703"/>
          <c:w val="0.875598086124402"/>
          <c:h val="0.79405940594059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42</c:v>
                </c:pt>
                <c:pt idx="3">
                  <c:v>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816448"/>
        <c:axId val="1"/>
      </c:lineChart>
      <c:catAx>
        <c:axId val="184381644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2"/>
          <c:min val="31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81644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05b9c85a-f740-40c4-9554-6b60ff6f6160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02970297029703"/>
          <c:w val="0.875598086124402"/>
          <c:h val="0.79405940594059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12</c:v>
                </c:pt>
                <c:pt idx="1">
                  <c:v>49</c:v>
                </c:pt>
                <c:pt idx="2">
                  <c:v>51</c:v>
                </c:pt>
                <c:pt idx="3">
                  <c:v>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812608"/>
        <c:axId val="1"/>
      </c:lineChart>
      <c:catAx>
        <c:axId val="184381260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2"/>
          <c:min val="12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81260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b53ecf9b-5755-46c8-9652-3153b32b836e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196261682243"/>
          <c:w val="0.87559808612440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C30C3E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10</c:v>
                </c:pt>
                <c:pt idx="1">
                  <c:v>18</c:v>
                </c:pt>
                <c:pt idx="2">
                  <c:v>7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54528"/>
        <c:axId val="1"/>
      </c:lineChart>
      <c:catAx>
        <c:axId val="184375452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8"/>
          <c:min val="6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5452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31b3d99e-4bdd-48e4-8097-a2aeb991202c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196261682243"/>
          <c:w val="0.87559808612440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C30C3E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2</c:v>
                </c:pt>
                <c:pt idx="1">
                  <c:v>16</c:v>
                </c:pt>
                <c:pt idx="2">
                  <c:v>25</c:v>
                </c:pt>
                <c:pt idx="3">
                  <c:v>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58848"/>
        <c:axId val="1"/>
      </c:lineChart>
      <c:catAx>
        <c:axId val="184375884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5"/>
          <c:min val="2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5884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792701de-f942-4c43-a1f7-87a082f3a75a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196261682243"/>
          <c:w val="0.87559808612440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C30C3E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7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48768"/>
        <c:axId val="1"/>
      </c:lineChart>
      <c:catAx>
        <c:axId val="184374876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"/>
          <c:min val="5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4876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28369c06-7b13-4522-923b-1f01c88a27a4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196261682243"/>
          <c:w val="0.87559808612440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C30C3E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5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977414463"/>
        <c:axId val="1"/>
      </c:lineChart>
      <c:catAx>
        <c:axId val="1977414463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"/>
          <c:min val="5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977414463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bbc5718e-9d52-467a-b254-d24de5434e84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196261682243"/>
          <c:w val="0.87559808612440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C30C3E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59328"/>
        <c:axId val="1"/>
      </c:lineChart>
      <c:catAx>
        <c:axId val="184375932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"/>
          <c:min val="2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5932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10858ef8-c237-4a0b-9fc0-86f893416254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3782771535581"/>
          <c:w val="0.875598086124402"/>
          <c:h val="0.80524344569288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6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41</c:v>
                </c:pt>
                <c:pt idx="1">
                  <c:v>29</c:v>
                </c:pt>
                <c:pt idx="2">
                  <c:v>30</c:v>
                </c:pt>
                <c:pt idx="3">
                  <c:v>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67488"/>
        <c:axId val="1"/>
      </c:lineChart>
      <c:catAx>
        <c:axId val="184376748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2"/>
          <c:min val="29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6748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bf93d67d-c0e0-488c-b15d-de44cc872771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1266427718041"/>
          <c:y val="0.0973782771535581"/>
          <c:w val="0.875746714456392"/>
          <c:h val="0.80524344569288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6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37</c:v>
                </c:pt>
                <c:pt idx="1">
                  <c:v>31</c:v>
                </c:pt>
                <c:pt idx="2">
                  <c:v>27</c:v>
                </c:pt>
                <c:pt idx="3">
                  <c:v>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64608"/>
        <c:axId val="1"/>
      </c:lineChart>
      <c:catAx>
        <c:axId val="184376460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7"/>
          <c:min val="24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6460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bf5064be-0629-49af-b7a7-cb9284037753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4:notes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5" name="Google Shape;1015;p24:notes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rgbClr val="161616"/>
        </a:solid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0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60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34" name="Google Shape;34;p60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5" name="Google Shape;35;p60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pic>
        <p:nvPicPr>
          <p:cNvPr id="36" name="Google Shape;36;p6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50381" y="1470283"/>
            <a:ext cx="1364163" cy="43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0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2263" y="1361623"/>
            <a:ext cx="2347896" cy="60738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0"/>
          <p:cNvSpPr txBox="1"/>
          <p:nvPr/>
        </p:nvSpPr>
        <p:spPr>
          <a:xfrm>
            <a:off x="3206039" y="1665315"/>
            <a:ext cx="358100" cy="25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25" rIns="0" bIns="0" anchor="t" anchorCtr="0">
            <a:spAutoFit/>
          </a:bodyPr>
          <a:lstStyle/>
          <a:p>
            <a:pPr marL="76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90204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for</a:t>
            </a:r>
            <a:endParaRPr sz="16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9" name="Google Shape;39;p60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1" descr="Shape&#10;&#10;Description automatically generated with medium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1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" name="Google Shape;44;p61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th">
  <p:cSld name="Mont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2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2"/>
          <p:cNvSpPr txBox="1"/>
          <p:nvPr/>
        </p:nvSpPr>
        <p:spPr>
          <a:xfrm>
            <a:off x="517887" y="6273220"/>
            <a:ext cx="327967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results shown refer to August 2025.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8" name="Google Shape;48;p62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9" name="Google Shape;49;p62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0" name="Google Shape;50;p6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Appendix">
  <p:cSld name="5_Appendix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3" name="Google Shape;53;p63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4" name="Google Shape;54;p63"/>
          <p:cNvSpPr/>
          <p:nvPr/>
        </p:nvSpPr>
        <p:spPr>
          <a:xfrm>
            <a:off x="293955" y="3274614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5" name="Google Shape;55;p63"/>
          <p:cNvSpPr/>
          <p:nvPr/>
        </p:nvSpPr>
        <p:spPr>
          <a:xfrm>
            <a:off x="293955" y="4649796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56" name="Google Shape;56;p63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3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TOP 5 WITHOUT AFFILIATED INFLUENCERS AND OFFICIAL ACCOUNTS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58" name="Google Shape;58;p63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59" name="Google Shape;59;p63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60" name="Google Shape;60;p6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63"/>
          <p:cNvSpPr txBox="1"/>
          <p:nvPr/>
        </p:nvSpPr>
        <p:spPr>
          <a:xfrm>
            <a:off x="889000" y="1882125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Author*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2" name="Google Shape;62;p63"/>
          <p:cNvSpPr txBox="1"/>
          <p:nvPr/>
        </p:nvSpPr>
        <p:spPr>
          <a:xfrm>
            <a:off x="2245576" y="1882125"/>
            <a:ext cx="74918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Channel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3" name="Google Shape;63;p63"/>
          <p:cNvSpPr txBox="1"/>
          <p:nvPr/>
        </p:nvSpPr>
        <p:spPr>
          <a:xfrm>
            <a:off x="3603625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Posts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4" name="Google Shape;64;p63"/>
          <p:cNvSpPr txBox="1"/>
          <p:nvPr/>
        </p:nvSpPr>
        <p:spPr>
          <a:xfrm>
            <a:off x="5699919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Sentiment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5" name="Google Shape;65;p63"/>
          <p:cNvSpPr txBox="1"/>
          <p:nvPr/>
        </p:nvSpPr>
        <p:spPr>
          <a:xfrm>
            <a:off x="7796213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Reach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6" name="Google Shape;66;p63"/>
          <p:cNvSpPr txBox="1"/>
          <p:nvPr/>
        </p:nvSpPr>
        <p:spPr>
          <a:xfrm>
            <a:off x="9066213" y="1882125"/>
            <a:ext cx="9017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7" name="Google Shape;67;p63"/>
          <p:cNvSpPr txBox="1"/>
          <p:nvPr/>
        </p:nvSpPr>
        <p:spPr>
          <a:xfrm>
            <a:off x="10537825" y="1805181"/>
            <a:ext cx="968375" cy="40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impact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8" name="Google Shape;68;p63"/>
          <p:cNvSpPr txBox="1"/>
          <p:nvPr/>
        </p:nvSpPr>
        <p:spPr>
          <a:xfrm>
            <a:off x="7796213" y="1287108"/>
            <a:ext cx="7493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people reached by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" name="Google Shape;69;p63"/>
          <p:cNvSpPr txBox="1"/>
          <p:nvPr/>
        </p:nvSpPr>
        <p:spPr>
          <a:xfrm>
            <a:off x="9028113" y="1287108"/>
            <a:ext cx="9779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interactions per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0" name="Google Shape;70;p63"/>
          <p:cNvSpPr txBox="1"/>
          <p:nvPr/>
        </p:nvSpPr>
        <p:spPr>
          <a:xfrm>
            <a:off x="10488613" y="1210164"/>
            <a:ext cx="10668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of the author on the overall brand eng.</a:t>
            </a:r>
            <a:endParaRPr sz="900" b="1" i="0" u="none" strike="noStrike" cap="none">
              <a:solidFill>
                <a:srgbClr val="3E3E3E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Appendix">
  <p:cSld name="6_Appendix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4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3" name="Google Shape;73;p64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74" name="Google Shape;74;p64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4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76" name="Google Shape;76;p64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77" name="Google Shape;77;p64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78" name="Google Shape;78;p6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64"/>
          <p:cNvSpPr/>
          <p:nvPr/>
        </p:nvSpPr>
        <p:spPr>
          <a:xfrm>
            <a:off x="293955" y="2952750"/>
            <a:ext cx="11638654" cy="611188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" name="Google Shape;80;p64"/>
          <p:cNvSpPr/>
          <p:nvPr/>
        </p:nvSpPr>
        <p:spPr>
          <a:xfrm>
            <a:off x="293955" y="4479925"/>
            <a:ext cx="11638654" cy="612775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" name="Google Shape;81;p64"/>
          <p:cNvSpPr txBox="1"/>
          <p:nvPr/>
        </p:nvSpPr>
        <p:spPr>
          <a:xfrm>
            <a:off x="889000" y="1357027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2" name="Google Shape;82;p64"/>
          <p:cNvSpPr txBox="1"/>
          <p:nvPr/>
        </p:nvSpPr>
        <p:spPr>
          <a:xfrm>
            <a:off x="4463706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1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3" name="Google Shape;83;p64"/>
          <p:cNvSpPr txBox="1"/>
          <p:nvPr/>
        </p:nvSpPr>
        <p:spPr>
          <a:xfrm>
            <a:off x="8975725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2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appendix">
  <p:cSld name="Cover_appendix">
    <p:bg>
      <p:bgPr>
        <a:solidFill>
          <a:srgbClr val="161616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65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65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87" name="Google Shape;87;p65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88" name="Google Shape;88;p65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89" name="Google Shape;89;p65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0" name="Google Shape;90;p6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33081" y="1216733"/>
            <a:ext cx="847805" cy="2712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5"/>
          <p:cNvSpPr txBox="1"/>
          <p:nvPr/>
        </p:nvSpPr>
        <p:spPr>
          <a:xfrm>
            <a:off x="2286313" y="1297788"/>
            <a:ext cx="263781" cy="19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2" name="Google Shape;92;p65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5000" y="1099488"/>
            <a:ext cx="1591426" cy="41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sldNum" idx="12"/>
          </p:nvPr>
        </p:nvSpPr>
        <p:spPr>
          <a:xfrm>
            <a:off x="11695092" y="6504029"/>
            <a:ext cx="26064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" name="Google Shape;29;p59"/>
          <p:cNvSpPr txBox="1"/>
          <p:nvPr>
            <p:ph type="title"/>
          </p:nvPr>
        </p:nvSpPr>
        <p:spPr>
          <a:xfrm>
            <a:off x="564225" y="365125"/>
            <a:ext cx="10515601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chart" Target="../charts/chart9.xml"/><Relationship Id="rId8" Type="http://schemas.openxmlformats.org/officeDocument/2006/relationships/chart" Target="../charts/chart8.xml"/><Relationship Id="rId7" Type="http://schemas.openxmlformats.org/officeDocument/2006/relationships/chart" Target="../charts/chart7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Relationship Id="rId37" Type="http://schemas.openxmlformats.org/officeDocument/2006/relationships/notesSlide" Target="../notesSlides/notesSlide1.xml"/><Relationship Id="rId36" Type="http://schemas.openxmlformats.org/officeDocument/2006/relationships/slideLayout" Target="../slideLayouts/slideLayout2.xml"/><Relationship Id="rId35" Type="http://schemas.openxmlformats.org/officeDocument/2006/relationships/image" Target="../media/image12.png"/><Relationship Id="rId34" Type="http://schemas.openxmlformats.org/officeDocument/2006/relationships/image" Target="../media/image11.png"/><Relationship Id="rId33" Type="http://schemas.openxmlformats.org/officeDocument/2006/relationships/image" Target="../media/image10.png"/><Relationship Id="rId32" Type="http://schemas.openxmlformats.org/officeDocument/2006/relationships/image" Target="../media/image9.jpeg"/><Relationship Id="rId31" Type="http://schemas.openxmlformats.org/officeDocument/2006/relationships/image" Target="../media/image8.png"/><Relationship Id="rId30" Type="http://schemas.openxmlformats.org/officeDocument/2006/relationships/image" Target="../media/image7.jpeg"/><Relationship Id="rId3" Type="http://schemas.openxmlformats.org/officeDocument/2006/relationships/chart" Target="../charts/chart3.xml"/><Relationship Id="rId29" Type="http://schemas.openxmlformats.org/officeDocument/2006/relationships/image" Target="../media/image6.png"/><Relationship Id="rId28" Type="http://schemas.openxmlformats.org/officeDocument/2006/relationships/chart" Target="../charts/chart28.xml"/><Relationship Id="rId27" Type="http://schemas.openxmlformats.org/officeDocument/2006/relationships/chart" Target="../charts/chart27.xml"/><Relationship Id="rId26" Type="http://schemas.openxmlformats.org/officeDocument/2006/relationships/chart" Target="../charts/chart26.xml"/><Relationship Id="rId25" Type="http://schemas.openxmlformats.org/officeDocument/2006/relationships/chart" Target="../charts/chart25.xml"/><Relationship Id="rId24" Type="http://schemas.openxmlformats.org/officeDocument/2006/relationships/chart" Target="../charts/chart24.xml"/><Relationship Id="rId23" Type="http://schemas.openxmlformats.org/officeDocument/2006/relationships/chart" Target="../charts/chart23.xml"/><Relationship Id="rId22" Type="http://schemas.openxmlformats.org/officeDocument/2006/relationships/chart" Target="../charts/chart22.xml"/><Relationship Id="rId21" Type="http://schemas.openxmlformats.org/officeDocument/2006/relationships/chart" Target="../charts/chart21.xml"/><Relationship Id="rId20" Type="http://schemas.openxmlformats.org/officeDocument/2006/relationships/chart" Target="../charts/chart20.xml"/><Relationship Id="rId2" Type="http://schemas.openxmlformats.org/officeDocument/2006/relationships/chart" Target="../charts/chart2.xml"/><Relationship Id="rId19" Type="http://schemas.openxmlformats.org/officeDocument/2006/relationships/chart" Target="../charts/chart19.xml"/><Relationship Id="rId18" Type="http://schemas.openxmlformats.org/officeDocument/2006/relationships/chart" Target="../charts/chart18.xml"/><Relationship Id="rId17" Type="http://schemas.openxmlformats.org/officeDocument/2006/relationships/chart" Target="../charts/chart17.xml"/><Relationship Id="rId16" Type="http://schemas.openxmlformats.org/officeDocument/2006/relationships/chart" Target="../charts/chart16.xml"/><Relationship Id="rId15" Type="http://schemas.openxmlformats.org/officeDocument/2006/relationships/chart" Target="../charts/chart15.xml"/><Relationship Id="rId14" Type="http://schemas.openxmlformats.org/officeDocument/2006/relationships/chart" Target="../charts/chart14.xml"/><Relationship Id="rId13" Type="http://schemas.openxmlformats.org/officeDocument/2006/relationships/chart" Target="../charts/chart13.xml"/><Relationship Id="rId12" Type="http://schemas.openxmlformats.org/officeDocument/2006/relationships/chart" Target="../charts/chart12.xml"/><Relationship Id="rId11" Type="http://schemas.openxmlformats.org/officeDocument/2006/relationships/chart" Target="../charts/chart11.xml"/><Relationship Id="rId10" Type="http://schemas.openxmlformats.org/officeDocument/2006/relationships/chart" Target="../charts/chart10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4"/>
          <p:cNvSpPr/>
          <p:nvPr/>
        </p:nvSpPr>
        <p:spPr>
          <a:xfrm>
            <a:off x="0" y="745912"/>
            <a:ext cx="12192000" cy="1373061"/>
          </a:xfrm>
          <a:prstGeom prst="rect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24"/>
          <p:cNvSpPr/>
          <p:nvPr/>
        </p:nvSpPr>
        <p:spPr>
          <a:xfrm>
            <a:off x="124287" y="1525169"/>
            <a:ext cx="1142215" cy="306989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72000" tIns="72000" rIns="72000" bIns="72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90204"/>
              <a:buNone/>
            </a:pPr>
            <a:r>
              <a:rPr lang="en-GB" sz="105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NET LOVERS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1019" name="Google Shape;1019;p24"/>
          <p:cNvPicPr preferRelativeResize="0"/>
          <p:nvPr/>
        </p:nvPicPr>
        <p:blipFill rotWithShape="1">
          <a:blip r:embed="rId29"/>
          <a:srcRect/>
          <a:stretch>
            <a:fillRect/>
          </a:stretch>
        </p:blipFill>
        <p:spPr>
          <a:xfrm>
            <a:off x="1899708" y="923382"/>
            <a:ext cx="6000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24" descr="Apple domina anche la classifica di Interbrand"/>
          <p:cNvPicPr preferRelativeResize="0"/>
          <p:nvPr/>
        </p:nvPicPr>
        <p:blipFill rotWithShape="1">
          <a:blip r:embed="rId30"/>
          <a:srcRect/>
          <a:stretch>
            <a:fillRect/>
          </a:stretch>
        </p:blipFill>
        <p:spPr>
          <a:xfrm>
            <a:off x="5106087" y="870058"/>
            <a:ext cx="261736" cy="306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p24"/>
          <p:cNvPicPr preferRelativeResize="0"/>
          <p:nvPr/>
        </p:nvPicPr>
        <p:blipFill rotWithShape="1">
          <a:blip r:embed="rId31"/>
          <a:srcRect/>
          <a:stretch>
            <a:fillRect/>
          </a:stretch>
        </p:blipFill>
        <p:spPr>
          <a:xfrm>
            <a:off x="6599187" y="896394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24" descr="Numero verde Acer, assistenza pc e notebook - Numeri di assistenza"/>
          <p:cNvPicPr preferRelativeResize="0"/>
          <p:nvPr/>
        </p:nvPicPr>
        <p:blipFill rotWithShape="1">
          <a:blip r:embed="rId32"/>
          <a:srcRect l="9032" t="35911" r="9514" b="34030"/>
          <a:stretch>
            <a:fillRect/>
          </a:stretch>
        </p:blipFill>
        <p:spPr>
          <a:xfrm>
            <a:off x="9423400" y="939919"/>
            <a:ext cx="603250" cy="16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Google Shape;1023;p24"/>
          <p:cNvPicPr preferRelativeResize="0"/>
          <p:nvPr/>
        </p:nvPicPr>
        <p:blipFill rotWithShape="1">
          <a:blip r:embed="rId33"/>
          <a:srcRect/>
          <a:stretch>
            <a:fillRect/>
          </a:stretch>
        </p:blipFill>
        <p:spPr>
          <a:xfrm>
            <a:off x="10797552" y="942319"/>
            <a:ext cx="826906" cy="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24"/>
          <p:cNvPicPr preferRelativeResize="0"/>
          <p:nvPr/>
        </p:nvPicPr>
        <p:blipFill rotWithShape="1">
          <a:blip r:embed="rId34"/>
          <a:srcRect/>
          <a:stretch>
            <a:fillRect/>
          </a:stretch>
        </p:blipFill>
        <p:spPr>
          <a:xfrm>
            <a:off x="3531391" y="865852"/>
            <a:ext cx="315084" cy="315084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24"/>
          <p:cNvSpPr/>
          <p:nvPr/>
        </p:nvSpPr>
        <p:spPr>
          <a:xfrm>
            <a:off x="10509086" y="2921533"/>
            <a:ext cx="1421999" cy="3567089"/>
          </a:xfrm>
          <a:prstGeom prst="roundRect">
            <a:avLst>
              <a:gd name="adj" fmla="val 7604"/>
            </a:avLst>
          </a:prstGeom>
          <a:solidFill>
            <a:srgbClr val="F2F2F2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24"/>
          <p:cNvSpPr/>
          <p:nvPr/>
        </p:nvSpPr>
        <p:spPr>
          <a:xfrm>
            <a:off x="9004670" y="2918552"/>
            <a:ext cx="1421999" cy="3567089"/>
          </a:xfrm>
          <a:prstGeom prst="roundRect">
            <a:avLst>
              <a:gd name="adj" fmla="val 7604"/>
            </a:avLst>
          </a:prstGeom>
          <a:solidFill>
            <a:srgbClr val="F2F2F2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24"/>
          <p:cNvSpPr/>
          <p:nvPr/>
        </p:nvSpPr>
        <p:spPr>
          <a:xfrm>
            <a:off x="7500254" y="2913248"/>
            <a:ext cx="1421999" cy="3567089"/>
          </a:xfrm>
          <a:prstGeom prst="roundRect">
            <a:avLst>
              <a:gd name="adj" fmla="val 7604"/>
            </a:avLst>
          </a:prstGeom>
          <a:solidFill>
            <a:srgbClr val="F2F2F2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24"/>
          <p:cNvSpPr/>
          <p:nvPr/>
        </p:nvSpPr>
        <p:spPr>
          <a:xfrm>
            <a:off x="5995838" y="2919054"/>
            <a:ext cx="1421999" cy="3567089"/>
          </a:xfrm>
          <a:prstGeom prst="roundRect">
            <a:avLst>
              <a:gd name="adj" fmla="val 7604"/>
            </a:avLst>
          </a:prstGeom>
          <a:solidFill>
            <a:srgbClr val="F2F2F2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24"/>
          <p:cNvSpPr/>
          <p:nvPr/>
        </p:nvSpPr>
        <p:spPr>
          <a:xfrm>
            <a:off x="4491421" y="2919054"/>
            <a:ext cx="1422000" cy="3567089"/>
          </a:xfrm>
          <a:prstGeom prst="roundRect">
            <a:avLst>
              <a:gd name="adj" fmla="val 7604"/>
            </a:avLst>
          </a:prstGeom>
          <a:solidFill>
            <a:srgbClr val="F2F2F2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24"/>
          <p:cNvSpPr/>
          <p:nvPr/>
        </p:nvSpPr>
        <p:spPr>
          <a:xfrm>
            <a:off x="2987005" y="2921533"/>
            <a:ext cx="1421999" cy="3567089"/>
          </a:xfrm>
          <a:prstGeom prst="roundRect">
            <a:avLst>
              <a:gd name="adj" fmla="val 7604"/>
            </a:avLst>
          </a:prstGeom>
          <a:solidFill>
            <a:srgbClr val="F2F2F2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24"/>
          <p:cNvSpPr/>
          <p:nvPr/>
        </p:nvSpPr>
        <p:spPr>
          <a:xfrm>
            <a:off x="99015" y="2921533"/>
            <a:ext cx="2823573" cy="3567089"/>
          </a:xfrm>
          <a:prstGeom prst="roundRect">
            <a:avLst>
              <a:gd name="adj" fmla="val 7604"/>
            </a:avLst>
          </a:prstGeom>
          <a:solidFill>
            <a:srgbClr val="F2F2F2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24"/>
          <p:cNvSpPr/>
          <p:nvPr/>
        </p:nvSpPr>
        <p:spPr>
          <a:xfrm>
            <a:off x="195238" y="3429000"/>
            <a:ext cx="980383" cy="298450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72000" tIns="72000" rIns="72000" bIns="72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NEUTRALS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33" name="Google Shape;1033;p24"/>
          <p:cNvSpPr/>
          <p:nvPr/>
        </p:nvSpPr>
        <p:spPr>
          <a:xfrm>
            <a:off x="195238" y="4606131"/>
            <a:ext cx="1013533" cy="298450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72000" tIns="72000" rIns="72000" bIns="72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LOVERS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34" name="Google Shape;1034;p24"/>
          <p:cNvSpPr/>
          <p:nvPr/>
        </p:nvSpPr>
        <p:spPr>
          <a:xfrm>
            <a:off x="195238" y="5783263"/>
            <a:ext cx="796552" cy="298450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72000" tIns="72000" rIns="72000" bIns="72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HATERS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1035" name="Google Shape;1035;p24" descr="Asus Logo, symbol, meaning, history, PNG, brand"/>
          <p:cNvPicPr preferRelativeResize="0"/>
          <p:nvPr/>
        </p:nvPicPr>
        <p:blipFill rotWithShape="1">
          <a:blip r:embed="rId35"/>
          <a:srcRect t="19241" r="5892" b="41169"/>
          <a:stretch>
            <a:fillRect/>
          </a:stretch>
        </p:blipFill>
        <p:spPr>
          <a:xfrm>
            <a:off x="7913687" y="926697"/>
            <a:ext cx="596900" cy="141252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24"/>
          <p:cNvSpPr txBox="1"/>
          <p:nvPr/>
        </p:nvSpPr>
        <p:spPr>
          <a:xfrm>
            <a:off x="335471" y="157390"/>
            <a:ext cx="11664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" tIns="46800" rIns="46800" bIns="46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 panose="020B0604020202090204"/>
              <a:buNone/>
            </a:pPr>
            <a:r>
              <a:rPr lang="en-GB" sz="2400" b="0" i="0" u="none" strike="noStrike" cap="none">
                <a:solidFill>
                  <a:srgbClr val="08080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Net Lovers Trend – August '25 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aphicFrame>
        <p:nvGraphicFramePr>
          <p:cNvPr id="1037" name="Google Shape;1037;p24"/>
          <p:cNvGraphicFramePr/>
          <p:nvPr/>
        </p:nvGraphicFramePr>
        <p:xfrm>
          <a:off x="1530350" y="5478463"/>
          <a:ext cx="1327150" cy="84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38" name="Google Shape;1038;p24"/>
          <p:cNvSpPr txBox="1"/>
          <p:nvPr/>
        </p:nvSpPr>
        <p:spPr>
          <a:xfrm>
            <a:off x="1514475" y="53498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39" name="Google Shape;1039;p24"/>
          <p:cNvSpPr txBox="1"/>
          <p:nvPr/>
        </p:nvSpPr>
        <p:spPr>
          <a:xfrm>
            <a:off x="1901825" y="6034088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40" name="Google Shape;1040;p24"/>
          <p:cNvSpPr txBox="1"/>
          <p:nvPr/>
        </p:nvSpPr>
        <p:spPr>
          <a:xfrm>
            <a:off x="2289175" y="5935663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41" name="Google Shape;1041;p24"/>
          <p:cNvSpPr txBox="1"/>
          <p:nvPr/>
        </p:nvSpPr>
        <p:spPr>
          <a:xfrm>
            <a:off x="2676525" y="54483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042" name="Google Shape;1042;p24"/>
          <p:cNvGraphicFramePr/>
          <p:nvPr/>
        </p:nvGraphicFramePr>
        <p:xfrm>
          <a:off x="3033713" y="5478463"/>
          <a:ext cx="1328737" cy="84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43" name="Google Shape;1043;p24"/>
          <p:cNvSpPr txBox="1"/>
          <p:nvPr/>
        </p:nvSpPr>
        <p:spPr>
          <a:xfrm>
            <a:off x="3017838" y="59483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44" name="Google Shape;1044;p24"/>
          <p:cNvSpPr txBox="1"/>
          <p:nvPr/>
        </p:nvSpPr>
        <p:spPr>
          <a:xfrm>
            <a:off x="3405188" y="6034088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45" name="Google Shape;1045;p24"/>
          <p:cNvSpPr txBox="1"/>
          <p:nvPr/>
        </p:nvSpPr>
        <p:spPr>
          <a:xfrm>
            <a:off x="3762375" y="53498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46" name="Google Shape;1046;p24"/>
          <p:cNvSpPr txBox="1"/>
          <p:nvPr/>
        </p:nvSpPr>
        <p:spPr>
          <a:xfrm>
            <a:off x="4149725" y="5819775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047" name="Google Shape;1047;p24"/>
          <p:cNvGraphicFramePr/>
          <p:nvPr/>
        </p:nvGraphicFramePr>
        <p:xfrm>
          <a:off x="4538663" y="5478463"/>
          <a:ext cx="1327150" cy="84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48" name="Google Shape;1048;p24"/>
          <p:cNvSpPr txBox="1"/>
          <p:nvPr/>
        </p:nvSpPr>
        <p:spPr>
          <a:xfrm>
            <a:off x="4491038" y="5805488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49" name="Google Shape;1049;p24"/>
          <p:cNvSpPr txBox="1"/>
          <p:nvPr/>
        </p:nvSpPr>
        <p:spPr>
          <a:xfrm>
            <a:off x="4878388" y="53498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50" name="Google Shape;1050;p24"/>
          <p:cNvSpPr txBox="1"/>
          <p:nvPr/>
        </p:nvSpPr>
        <p:spPr>
          <a:xfrm>
            <a:off x="5297488" y="5976938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51" name="Google Shape;1051;p24"/>
          <p:cNvSpPr txBox="1"/>
          <p:nvPr/>
        </p:nvSpPr>
        <p:spPr>
          <a:xfrm>
            <a:off x="5684838" y="59197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052" name="Google Shape;1052;p24"/>
          <p:cNvGraphicFramePr/>
          <p:nvPr/>
        </p:nvGraphicFramePr>
        <p:xfrm>
          <a:off x="6043613" y="5478463"/>
          <a:ext cx="1327150" cy="84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53" name="Google Shape;1053;p24"/>
          <p:cNvSpPr txBox="1"/>
          <p:nvPr/>
        </p:nvSpPr>
        <p:spPr>
          <a:xfrm>
            <a:off x="6027738" y="60340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54" name="Google Shape;1054;p24"/>
          <p:cNvSpPr txBox="1"/>
          <p:nvPr/>
        </p:nvSpPr>
        <p:spPr>
          <a:xfrm>
            <a:off x="6383338" y="56181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55" name="Google Shape;1055;p24"/>
          <p:cNvSpPr txBox="1"/>
          <p:nvPr/>
        </p:nvSpPr>
        <p:spPr>
          <a:xfrm>
            <a:off x="6770688" y="53498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56" name="Google Shape;1056;p24"/>
          <p:cNvSpPr txBox="1"/>
          <p:nvPr/>
        </p:nvSpPr>
        <p:spPr>
          <a:xfrm>
            <a:off x="7158038" y="56467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057" name="Google Shape;1057;p24"/>
          <p:cNvGraphicFramePr/>
          <p:nvPr/>
        </p:nvGraphicFramePr>
        <p:xfrm>
          <a:off x="7548563" y="5478463"/>
          <a:ext cx="1327150" cy="84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58" name="Google Shape;1058;p24"/>
          <p:cNvSpPr txBox="1"/>
          <p:nvPr/>
        </p:nvSpPr>
        <p:spPr>
          <a:xfrm>
            <a:off x="7532688" y="53498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59" name="Google Shape;1059;p24"/>
          <p:cNvSpPr txBox="1"/>
          <p:nvPr/>
        </p:nvSpPr>
        <p:spPr>
          <a:xfrm>
            <a:off x="7920038" y="6034088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60" name="Google Shape;1060;p24"/>
          <p:cNvSpPr txBox="1"/>
          <p:nvPr/>
        </p:nvSpPr>
        <p:spPr>
          <a:xfrm>
            <a:off x="8307388" y="56927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61" name="Google Shape;1061;p24"/>
          <p:cNvSpPr txBox="1"/>
          <p:nvPr/>
        </p:nvSpPr>
        <p:spPr>
          <a:xfrm>
            <a:off x="8694738" y="60340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062" name="Google Shape;1062;p24"/>
          <p:cNvGraphicFramePr/>
          <p:nvPr/>
        </p:nvGraphicFramePr>
        <p:xfrm>
          <a:off x="9051925" y="5478463"/>
          <a:ext cx="1327150" cy="84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63" name="Google Shape;1063;p24"/>
          <p:cNvSpPr txBox="1"/>
          <p:nvPr/>
        </p:nvSpPr>
        <p:spPr>
          <a:xfrm>
            <a:off x="9036050" y="58054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64" name="Google Shape;1064;p24"/>
          <p:cNvSpPr txBox="1"/>
          <p:nvPr/>
        </p:nvSpPr>
        <p:spPr>
          <a:xfrm>
            <a:off x="9423400" y="60340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65" name="Google Shape;1065;p24"/>
          <p:cNvSpPr txBox="1"/>
          <p:nvPr/>
        </p:nvSpPr>
        <p:spPr>
          <a:xfrm>
            <a:off x="9810750" y="6034088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66" name="Google Shape;1066;p24"/>
          <p:cNvSpPr txBox="1"/>
          <p:nvPr/>
        </p:nvSpPr>
        <p:spPr>
          <a:xfrm>
            <a:off x="10198100" y="53498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067" name="Google Shape;1067;p24"/>
          <p:cNvGraphicFramePr/>
          <p:nvPr/>
        </p:nvGraphicFramePr>
        <p:xfrm>
          <a:off x="10556875" y="5478463"/>
          <a:ext cx="1327150" cy="84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68" name="Google Shape;1068;p24"/>
          <p:cNvSpPr txBox="1"/>
          <p:nvPr/>
        </p:nvSpPr>
        <p:spPr>
          <a:xfrm>
            <a:off x="10541000" y="60340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69" name="Google Shape;1069;p24"/>
          <p:cNvSpPr txBox="1"/>
          <p:nvPr/>
        </p:nvSpPr>
        <p:spPr>
          <a:xfrm>
            <a:off x="10928350" y="55784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70" name="Google Shape;1070;p24"/>
          <p:cNvSpPr txBox="1"/>
          <p:nvPr/>
        </p:nvSpPr>
        <p:spPr>
          <a:xfrm>
            <a:off x="11315700" y="53498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71" name="Google Shape;1071;p24"/>
          <p:cNvSpPr txBox="1"/>
          <p:nvPr/>
        </p:nvSpPr>
        <p:spPr>
          <a:xfrm>
            <a:off x="11703050" y="58054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pSp>
        <p:nvGrpSpPr>
          <p:cNvPr id="1072" name="Google Shape;1072;p24"/>
          <p:cNvGrpSpPr/>
          <p:nvPr/>
        </p:nvGrpSpPr>
        <p:grpSpPr>
          <a:xfrm>
            <a:off x="1555748" y="2208749"/>
            <a:ext cx="1277936" cy="575504"/>
            <a:chOff x="1552051" y="2208749"/>
            <a:chExt cx="1278794" cy="575504"/>
          </a:xfrm>
        </p:grpSpPr>
        <p:sp>
          <p:nvSpPr>
            <p:cNvPr id="1073" name="Google Shape;1073;p24"/>
            <p:cNvSpPr txBox="1"/>
            <p:nvPr/>
          </p:nvSpPr>
          <p:spPr>
            <a:xfrm rot="5400000">
              <a:off x="1785399" y="2355500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074" name="Google Shape;1074;p24"/>
            <p:cNvSpPr txBox="1"/>
            <p:nvPr/>
          </p:nvSpPr>
          <p:spPr>
            <a:xfrm rot="5400000">
              <a:off x="2114796" y="2406200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075" name="Google Shape;1075;p24"/>
            <p:cNvSpPr txBox="1"/>
            <p:nvPr/>
          </p:nvSpPr>
          <p:spPr>
            <a:xfrm rot="5400000">
              <a:off x="2545596" y="235549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076" name="Google Shape;1076;p24"/>
            <p:cNvSpPr txBox="1"/>
            <p:nvPr/>
          </p:nvSpPr>
          <p:spPr>
            <a:xfrm rot="5400000">
              <a:off x="1333549" y="2427252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aphicFrame>
        <p:nvGraphicFramePr>
          <p:cNvPr id="1077" name="Google Shape;1077;p24"/>
          <p:cNvGraphicFramePr/>
          <p:nvPr/>
        </p:nvGraphicFramePr>
        <p:xfrm>
          <a:off x="1530350" y="4330700"/>
          <a:ext cx="1327150" cy="847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78" name="Google Shape;1078;p24"/>
          <p:cNvSpPr txBox="1"/>
          <p:nvPr/>
        </p:nvSpPr>
        <p:spPr>
          <a:xfrm>
            <a:off x="1482725" y="42545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79" name="Google Shape;1079;p24"/>
          <p:cNvSpPr txBox="1"/>
          <p:nvPr/>
        </p:nvSpPr>
        <p:spPr>
          <a:xfrm>
            <a:off x="1870075" y="4884738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80" name="Google Shape;1080;p24"/>
          <p:cNvSpPr txBox="1"/>
          <p:nvPr/>
        </p:nvSpPr>
        <p:spPr>
          <a:xfrm>
            <a:off x="2257425" y="483235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81" name="Google Shape;1081;p24"/>
          <p:cNvSpPr txBox="1"/>
          <p:nvPr/>
        </p:nvSpPr>
        <p:spPr>
          <a:xfrm>
            <a:off x="2644775" y="44640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082" name="Google Shape;1082;p24"/>
          <p:cNvGraphicFramePr/>
          <p:nvPr/>
        </p:nvGraphicFramePr>
        <p:xfrm>
          <a:off x="3033713" y="4330700"/>
          <a:ext cx="1328737" cy="847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083" name="Google Shape;1083;p24"/>
          <p:cNvSpPr txBox="1"/>
          <p:nvPr/>
        </p:nvSpPr>
        <p:spPr>
          <a:xfrm>
            <a:off x="2986088" y="42021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84" name="Google Shape;1084;p24"/>
          <p:cNvSpPr txBox="1"/>
          <p:nvPr/>
        </p:nvSpPr>
        <p:spPr>
          <a:xfrm>
            <a:off x="3373438" y="45164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85" name="Google Shape;1085;p24"/>
          <p:cNvSpPr txBox="1"/>
          <p:nvPr/>
        </p:nvSpPr>
        <p:spPr>
          <a:xfrm>
            <a:off x="3762375" y="47275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86" name="Google Shape;1086;p24"/>
          <p:cNvSpPr txBox="1"/>
          <p:nvPr/>
        </p:nvSpPr>
        <p:spPr>
          <a:xfrm>
            <a:off x="4149725" y="48847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087" name="Google Shape;1087;p24"/>
          <p:cNvGraphicFramePr/>
          <p:nvPr/>
        </p:nvGraphicFramePr>
        <p:xfrm>
          <a:off x="4538663" y="4330700"/>
          <a:ext cx="1327150" cy="847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88" name="Google Shape;1088;p24"/>
          <p:cNvSpPr txBox="1"/>
          <p:nvPr/>
        </p:nvSpPr>
        <p:spPr>
          <a:xfrm>
            <a:off x="4491038" y="48847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89" name="Google Shape;1089;p24"/>
          <p:cNvSpPr txBox="1"/>
          <p:nvPr/>
        </p:nvSpPr>
        <p:spPr>
          <a:xfrm>
            <a:off x="4878388" y="45434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90" name="Google Shape;1090;p24"/>
          <p:cNvSpPr txBox="1"/>
          <p:nvPr/>
        </p:nvSpPr>
        <p:spPr>
          <a:xfrm>
            <a:off x="5265738" y="42497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91" name="Google Shape;1091;p24"/>
          <p:cNvSpPr txBox="1"/>
          <p:nvPr/>
        </p:nvSpPr>
        <p:spPr>
          <a:xfrm>
            <a:off x="5653088" y="43973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092" name="Google Shape;1092;p24"/>
          <p:cNvGraphicFramePr/>
          <p:nvPr/>
        </p:nvGraphicFramePr>
        <p:xfrm>
          <a:off x="6043613" y="4330700"/>
          <a:ext cx="1327150" cy="847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093" name="Google Shape;1093;p24"/>
          <p:cNvSpPr txBox="1"/>
          <p:nvPr/>
        </p:nvSpPr>
        <p:spPr>
          <a:xfrm>
            <a:off x="5995988" y="4884738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94" name="Google Shape;1094;p24"/>
          <p:cNvSpPr txBox="1"/>
          <p:nvPr/>
        </p:nvSpPr>
        <p:spPr>
          <a:xfrm>
            <a:off x="6383338" y="42021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95" name="Google Shape;1095;p24"/>
          <p:cNvSpPr txBox="1"/>
          <p:nvPr/>
        </p:nvSpPr>
        <p:spPr>
          <a:xfrm>
            <a:off x="6770688" y="43481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96" name="Google Shape;1096;p24"/>
          <p:cNvSpPr txBox="1"/>
          <p:nvPr/>
        </p:nvSpPr>
        <p:spPr>
          <a:xfrm>
            <a:off x="7158038" y="43973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097" name="Google Shape;1097;p24"/>
          <p:cNvGraphicFramePr/>
          <p:nvPr/>
        </p:nvGraphicFramePr>
        <p:xfrm>
          <a:off x="7548563" y="4330700"/>
          <a:ext cx="1327150" cy="847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098" name="Google Shape;1098;p24"/>
          <p:cNvSpPr txBox="1"/>
          <p:nvPr/>
        </p:nvSpPr>
        <p:spPr>
          <a:xfrm>
            <a:off x="7500938" y="45656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99" name="Google Shape;1099;p24"/>
          <p:cNvSpPr txBox="1"/>
          <p:nvPr/>
        </p:nvSpPr>
        <p:spPr>
          <a:xfrm>
            <a:off x="7888288" y="4884738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00" name="Google Shape;1100;p24"/>
          <p:cNvSpPr txBox="1"/>
          <p:nvPr/>
        </p:nvSpPr>
        <p:spPr>
          <a:xfrm>
            <a:off x="8275638" y="42465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01" name="Google Shape;1101;p24"/>
          <p:cNvSpPr txBox="1"/>
          <p:nvPr/>
        </p:nvSpPr>
        <p:spPr>
          <a:xfrm>
            <a:off x="8662988" y="4748213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102" name="Google Shape;1102;p24"/>
          <p:cNvGraphicFramePr/>
          <p:nvPr/>
        </p:nvGraphicFramePr>
        <p:xfrm>
          <a:off x="9051925" y="4330700"/>
          <a:ext cx="1327150" cy="847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103" name="Google Shape;1103;p24"/>
          <p:cNvSpPr txBox="1"/>
          <p:nvPr/>
        </p:nvSpPr>
        <p:spPr>
          <a:xfrm>
            <a:off x="9004300" y="42021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04" name="Google Shape;1104;p24"/>
          <p:cNvSpPr txBox="1"/>
          <p:nvPr/>
        </p:nvSpPr>
        <p:spPr>
          <a:xfrm>
            <a:off x="9391650" y="4884738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05" name="Google Shape;1105;p24"/>
          <p:cNvSpPr txBox="1"/>
          <p:nvPr/>
        </p:nvSpPr>
        <p:spPr>
          <a:xfrm>
            <a:off x="9779000" y="42576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06" name="Google Shape;1106;p24"/>
          <p:cNvSpPr txBox="1"/>
          <p:nvPr/>
        </p:nvSpPr>
        <p:spPr>
          <a:xfrm>
            <a:off x="10166350" y="43719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107" name="Google Shape;1107;p24"/>
          <p:cNvGraphicFramePr/>
          <p:nvPr/>
        </p:nvGraphicFramePr>
        <p:xfrm>
          <a:off x="10556875" y="4330700"/>
          <a:ext cx="1327150" cy="847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1108" name="Google Shape;1108;p24"/>
          <p:cNvSpPr txBox="1"/>
          <p:nvPr/>
        </p:nvSpPr>
        <p:spPr>
          <a:xfrm>
            <a:off x="10509250" y="4884738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09" name="Google Shape;1109;p24"/>
          <p:cNvSpPr txBox="1"/>
          <p:nvPr/>
        </p:nvSpPr>
        <p:spPr>
          <a:xfrm>
            <a:off x="10896600" y="42497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10" name="Google Shape;1110;p24"/>
          <p:cNvSpPr txBox="1"/>
          <p:nvPr/>
        </p:nvSpPr>
        <p:spPr>
          <a:xfrm>
            <a:off x="11283950" y="42021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11" name="Google Shape;1111;p24"/>
          <p:cNvSpPr txBox="1"/>
          <p:nvPr/>
        </p:nvSpPr>
        <p:spPr>
          <a:xfrm>
            <a:off x="11671300" y="43799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112" name="Google Shape;1112;p24"/>
          <p:cNvGraphicFramePr/>
          <p:nvPr/>
        </p:nvGraphicFramePr>
        <p:xfrm>
          <a:off x="1530350" y="3152775"/>
          <a:ext cx="1327150" cy="84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113" name="Google Shape;1113;p24"/>
          <p:cNvSpPr txBox="1"/>
          <p:nvPr/>
        </p:nvSpPr>
        <p:spPr>
          <a:xfrm>
            <a:off x="1482725" y="370840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14" name="Google Shape;1114;p24"/>
          <p:cNvSpPr txBox="1"/>
          <p:nvPr/>
        </p:nvSpPr>
        <p:spPr>
          <a:xfrm>
            <a:off x="1870075" y="30241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15" name="Google Shape;1115;p24"/>
          <p:cNvSpPr txBox="1"/>
          <p:nvPr/>
        </p:nvSpPr>
        <p:spPr>
          <a:xfrm>
            <a:off x="2257425" y="30956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16" name="Google Shape;1116;p24"/>
          <p:cNvSpPr txBox="1"/>
          <p:nvPr/>
        </p:nvSpPr>
        <p:spPr>
          <a:xfrm>
            <a:off x="2644775" y="3529013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117" name="Google Shape;1117;p24"/>
          <p:cNvGraphicFramePr/>
          <p:nvPr/>
        </p:nvGraphicFramePr>
        <p:xfrm>
          <a:off x="3033713" y="3152775"/>
          <a:ext cx="1328737" cy="84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118" name="Google Shape;1118;p24"/>
          <p:cNvSpPr txBox="1"/>
          <p:nvPr/>
        </p:nvSpPr>
        <p:spPr>
          <a:xfrm>
            <a:off x="2986088" y="3513138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19" name="Google Shape;1119;p24"/>
          <p:cNvSpPr txBox="1"/>
          <p:nvPr/>
        </p:nvSpPr>
        <p:spPr>
          <a:xfrm>
            <a:off x="3373438" y="31226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20" name="Google Shape;1120;p24"/>
          <p:cNvSpPr txBox="1"/>
          <p:nvPr/>
        </p:nvSpPr>
        <p:spPr>
          <a:xfrm>
            <a:off x="3762375" y="370840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21" name="Google Shape;1121;p24"/>
          <p:cNvSpPr txBox="1"/>
          <p:nvPr/>
        </p:nvSpPr>
        <p:spPr>
          <a:xfrm>
            <a:off x="4149725" y="30241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122" name="Google Shape;1122;p24"/>
          <p:cNvGraphicFramePr/>
          <p:nvPr/>
        </p:nvGraphicFramePr>
        <p:xfrm>
          <a:off x="4538663" y="3152775"/>
          <a:ext cx="1327150" cy="84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1123" name="Google Shape;1123;p24"/>
          <p:cNvSpPr txBox="1"/>
          <p:nvPr/>
        </p:nvSpPr>
        <p:spPr>
          <a:xfrm>
            <a:off x="4491038" y="30241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24" name="Google Shape;1124;p24"/>
          <p:cNvSpPr txBox="1"/>
          <p:nvPr/>
        </p:nvSpPr>
        <p:spPr>
          <a:xfrm>
            <a:off x="4878388" y="370840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25" name="Google Shape;1125;p24"/>
          <p:cNvSpPr txBox="1"/>
          <p:nvPr/>
        </p:nvSpPr>
        <p:spPr>
          <a:xfrm>
            <a:off x="5265738" y="34798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26" name="Google Shape;1126;p24"/>
          <p:cNvSpPr txBox="1"/>
          <p:nvPr/>
        </p:nvSpPr>
        <p:spPr>
          <a:xfrm>
            <a:off x="5653088" y="33893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127" name="Google Shape;1127;p24"/>
          <p:cNvGraphicFramePr/>
          <p:nvPr/>
        </p:nvGraphicFramePr>
        <p:xfrm>
          <a:off x="6043613" y="3152775"/>
          <a:ext cx="1327150" cy="84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1128" name="Google Shape;1128;p24"/>
          <p:cNvSpPr txBox="1"/>
          <p:nvPr/>
        </p:nvSpPr>
        <p:spPr>
          <a:xfrm>
            <a:off x="5995988" y="30241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29" name="Google Shape;1129;p24"/>
          <p:cNvSpPr txBox="1"/>
          <p:nvPr/>
        </p:nvSpPr>
        <p:spPr>
          <a:xfrm>
            <a:off x="6383338" y="358775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30" name="Google Shape;1130;p24"/>
          <p:cNvSpPr txBox="1"/>
          <p:nvPr/>
        </p:nvSpPr>
        <p:spPr>
          <a:xfrm>
            <a:off x="6770688" y="37084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31" name="Google Shape;1131;p24"/>
          <p:cNvSpPr txBox="1"/>
          <p:nvPr/>
        </p:nvSpPr>
        <p:spPr>
          <a:xfrm>
            <a:off x="7158038" y="34877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132" name="Google Shape;1132;p24"/>
          <p:cNvGraphicFramePr/>
          <p:nvPr/>
        </p:nvGraphicFramePr>
        <p:xfrm>
          <a:off x="7548563" y="3152775"/>
          <a:ext cx="1327150" cy="84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1133" name="Google Shape;1133;p24"/>
          <p:cNvSpPr txBox="1"/>
          <p:nvPr/>
        </p:nvSpPr>
        <p:spPr>
          <a:xfrm>
            <a:off x="7500938" y="343535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34" name="Google Shape;1134;p24"/>
          <p:cNvSpPr txBox="1"/>
          <p:nvPr/>
        </p:nvSpPr>
        <p:spPr>
          <a:xfrm>
            <a:off x="7888288" y="30241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35" name="Google Shape;1135;p24"/>
          <p:cNvSpPr txBox="1"/>
          <p:nvPr/>
        </p:nvSpPr>
        <p:spPr>
          <a:xfrm>
            <a:off x="8275638" y="370840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36" name="Google Shape;1136;p24"/>
          <p:cNvSpPr txBox="1"/>
          <p:nvPr/>
        </p:nvSpPr>
        <p:spPr>
          <a:xfrm>
            <a:off x="8662988" y="31607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137" name="Google Shape;1137;p24"/>
          <p:cNvGraphicFramePr/>
          <p:nvPr/>
        </p:nvGraphicFramePr>
        <p:xfrm>
          <a:off x="9051925" y="3152775"/>
          <a:ext cx="1327150" cy="84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1138" name="Google Shape;1138;p24"/>
          <p:cNvSpPr txBox="1"/>
          <p:nvPr/>
        </p:nvSpPr>
        <p:spPr>
          <a:xfrm>
            <a:off x="9004300" y="370840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39" name="Google Shape;1139;p24"/>
          <p:cNvSpPr txBox="1"/>
          <p:nvPr/>
        </p:nvSpPr>
        <p:spPr>
          <a:xfrm>
            <a:off x="9391650" y="30241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40" name="Google Shape;1140;p24"/>
          <p:cNvSpPr txBox="1"/>
          <p:nvPr/>
        </p:nvSpPr>
        <p:spPr>
          <a:xfrm>
            <a:off x="9779000" y="3603625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41" name="Google Shape;1141;p24"/>
          <p:cNvSpPr txBox="1"/>
          <p:nvPr/>
        </p:nvSpPr>
        <p:spPr>
          <a:xfrm>
            <a:off x="10166350" y="36560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142" name="Google Shape;1142;p24"/>
          <p:cNvGraphicFramePr/>
          <p:nvPr/>
        </p:nvGraphicFramePr>
        <p:xfrm>
          <a:off x="10556875" y="3152775"/>
          <a:ext cx="1327150" cy="84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1143" name="Google Shape;1143;p24"/>
          <p:cNvSpPr txBox="1"/>
          <p:nvPr/>
        </p:nvSpPr>
        <p:spPr>
          <a:xfrm>
            <a:off x="10509250" y="30241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44" name="Google Shape;1144;p24"/>
          <p:cNvSpPr txBox="1"/>
          <p:nvPr/>
        </p:nvSpPr>
        <p:spPr>
          <a:xfrm>
            <a:off x="10896600" y="3648075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45" name="Google Shape;1145;p24"/>
          <p:cNvSpPr txBox="1"/>
          <p:nvPr/>
        </p:nvSpPr>
        <p:spPr>
          <a:xfrm>
            <a:off x="11283950" y="37084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46" name="Google Shape;1146;p24"/>
          <p:cNvSpPr txBox="1"/>
          <p:nvPr/>
        </p:nvSpPr>
        <p:spPr>
          <a:xfrm>
            <a:off x="11671300" y="35099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147" name="Google Shape;1147;p24"/>
          <p:cNvGraphicFramePr/>
          <p:nvPr/>
        </p:nvGraphicFramePr>
        <p:xfrm>
          <a:off x="1530350" y="1358900"/>
          <a:ext cx="1327150" cy="801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1148" name="Google Shape;1148;p24"/>
          <p:cNvSpPr txBox="1"/>
          <p:nvPr/>
        </p:nvSpPr>
        <p:spPr>
          <a:xfrm>
            <a:off x="1482725" y="12303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49" name="Google Shape;1149;p24"/>
          <p:cNvSpPr txBox="1"/>
          <p:nvPr/>
        </p:nvSpPr>
        <p:spPr>
          <a:xfrm>
            <a:off x="1870075" y="186690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50" name="Google Shape;1150;p24"/>
          <p:cNvSpPr txBox="1"/>
          <p:nvPr/>
        </p:nvSpPr>
        <p:spPr>
          <a:xfrm>
            <a:off x="2257425" y="18669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51" name="Google Shape;1151;p24"/>
          <p:cNvSpPr txBox="1"/>
          <p:nvPr/>
        </p:nvSpPr>
        <p:spPr>
          <a:xfrm>
            <a:off x="2644775" y="16129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152" name="Google Shape;1152;p24"/>
          <p:cNvGraphicFramePr/>
          <p:nvPr/>
        </p:nvGraphicFramePr>
        <p:xfrm>
          <a:off x="3033713" y="1358900"/>
          <a:ext cx="1328737" cy="801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1153" name="Google Shape;1153;p24"/>
          <p:cNvSpPr txBox="1"/>
          <p:nvPr/>
        </p:nvSpPr>
        <p:spPr>
          <a:xfrm>
            <a:off x="2986088" y="12303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54" name="Google Shape;1154;p24"/>
          <p:cNvSpPr txBox="1"/>
          <p:nvPr/>
        </p:nvSpPr>
        <p:spPr>
          <a:xfrm>
            <a:off x="3373438" y="13366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55" name="Google Shape;1155;p24"/>
          <p:cNvSpPr txBox="1"/>
          <p:nvPr/>
        </p:nvSpPr>
        <p:spPr>
          <a:xfrm>
            <a:off x="3794125" y="1866900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56" name="Google Shape;1156;p24"/>
          <p:cNvSpPr txBox="1"/>
          <p:nvPr/>
        </p:nvSpPr>
        <p:spPr>
          <a:xfrm>
            <a:off x="4149725" y="16541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157" name="Google Shape;1157;p24"/>
          <p:cNvGraphicFramePr/>
          <p:nvPr/>
        </p:nvGraphicFramePr>
        <p:xfrm>
          <a:off x="4538663" y="1358900"/>
          <a:ext cx="1327150" cy="801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1158" name="Google Shape;1158;p24"/>
          <p:cNvSpPr txBox="1"/>
          <p:nvPr/>
        </p:nvSpPr>
        <p:spPr>
          <a:xfrm>
            <a:off x="4491038" y="18288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59" name="Google Shape;1159;p24"/>
          <p:cNvSpPr txBox="1"/>
          <p:nvPr/>
        </p:nvSpPr>
        <p:spPr>
          <a:xfrm>
            <a:off x="4878388" y="186690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60" name="Google Shape;1160;p24"/>
          <p:cNvSpPr txBox="1"/>
          <p:nvPr/>
        </p:nvSpPr>
        <p:spPr>
          <a:xfrm>
            <a:off x="5265738" y="12303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61" name="Google Shape;1161;p24"/>
          <p:cNvSpPr txBox="1"/>
          <p:nvPr/>
        </p:nvSpPr>
        <p:spPr>
          <a:xfrm>
            <a:off x="5653088" y="13795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162" name="Google Shape;1162;p24"/>
          <p:cNvGraphicFramePr/>
          <p:nvPr/>
        </p:nvGraphicFramePr>
        <p:xfrm>
          <a:off x="6043613" y="1358900"/>
          <a:ext cx="1327150" cy="801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1163" name="Google Shape;1163;p24"/>
          <p:cNvSpPr txBox="1"/>
          <p:nvPr/>
        </p:nvSpPr>
        <p:spPr>
          <a:xfrm>
            <a:off x="5995988" y="12303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64" name="Google Shape;1164;p24"/>
          <p:cNvSpPr txBox="1"/>
          <p:nvPr/>
        </p:nvSpPr>
        <p:spPr>
          <a:xfrm>
            <a:off x="6383338" y="12303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65" name="Google Shape;1165;p24"/>
          <p:cNvSpPr txBox="1"/>
          <p:nvPr/>
        </p:nvSpPr>
        <p:spPr>
          <a:xfrm>
            <a:off x="6802438" y="1866900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66" name="Google Shape;1166;p24"/>
          <p:cNvSpPr txBox="1"/>
          <p:nvPr/>
        </p:nvSpPr>
        <p:spPr>
          <a:xfrm>
            <a:off x="7158038" y="13890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167" name="Google Shape;1167;p24"/>
          <p:cNvGraphicFramePr/>
          <p:nvPr/>
        </p:nvGraphicFramePr>
        <p:xfrm>
          <a:off x="7548563" y="1358900"/>
          <a:ext cx="1327150" cy="801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sp>
        <p:nvSpPr>
          <p:cNvPr id="1168" name="Google Shape;1168;p24"/>
          <p:cNvSpPr txBox="1"/>
          <p:nvPr/>
        </p:nvSpPr>
        <p:spPr>
          <a:xfrm>
            <a:off x="7500938" y="16224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69" name="Google Shape;1169;p24"/>
          <p:cNvSpPr txBox="1"/>
          <p:nvPr/>
        </p:nvSpPr>
        <p:spPr>
          <a:xfrm>
            <a:off x="7888288" y="186690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70" name="Google Shape;1170;p24"/>
          <p:cNvSpPr txBox="1"/>
          <p:nvPr/>
        </p:nvSpPr>
        <p:spPr>
          <a:xfrm>
            <a:off x="8275638" y="12303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71" name="Google Shape;1171;p24"/>
          <p:cNvSpPr txBox="1"/>
          <p:nvPr/>
        </p:nvSpPr>
        <p:spPr>
          <a:xfrm>
            <a:off x="8662988" y="1719263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172" name="Google Shape;1172;p24"/>
          <p:cNvGraphicFramePr/>
          <p:nvPr/>
        </p:nvGraphicFramePr>
        <p:xfrm>
          <a:off x="9051925" y="1358900"/>
          <a:ext cx="1327150" cy="801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1173" name="Google Shape;1173;p24"/>
          <p:cNvSpPr txBox="1"/>
          <p:nvPr/>
        </p:nvSpPr>
        <p:spPr>
          <a:xfrm>
            <a:off x="9004300" y="12303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74" name="Google Shape;1174;p24"/>
          <p:cNvSpPr txBox="1"/>
          <p:nvPr/>
        </p:nvSpPr>
        <p:spPr>
          <a:xfrm>
            <a:off x="9391650" y="186690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75" name="Google Shape;1175;p24"/>
          <p:cNvSpPr txBox="1"/>
          <p:nvPr/>
        </p:nvSpPr>
        <p:spPr>
          <a:xfrm>
            <a:off x="9779000" y="12303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76" name="Google Shape;1176;p24"/>
          <p:cNvSpPr txBox="1"/>
          <p:nvPr/>
        </p:nvSpPr>
        <p:spPr>
          <a:xfrm>
            <a:off x="10166350" y="15192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177" name="Google Shape;1177;p24"/>
          <p:cNvGraphicFramePr/>
          <p:nvPr/>
        </p:nvGraphicFramePr>
        <p:xfrm>
          <a:off x="10556875" y="1358900"/>
          <a:ext cx="1327150" cy="801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sp>
        <p:nvSpPr>
          <p:cNvPr id="1178" name="Google Shape;1178;p24"/>
          <p:cNvSpPr txBox="1"/>
          <p:nvPr/>
        </p:nvSpPr>
        <p:spPr>
          <a:xfrm>
            <a:off x="10509250" y="186690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79" name="Google Shape;1179;p24"/>
          <p:cNvSpPr txBox="1"/>
          <p:nvPr/>
        </p:nvSpPr>
        <p:spPr>
          <a:xfrm>
            <a:off x="10896600" y="12779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80" name="Google Shape;1180;p24"/>
          <p:cNvSpPr txBox="1"/>
          <p:nvPr/>
        </p:nvSpPr>
        <p:spPr>
          <a:xfrm>
            <a:off x="11283950" y="12461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81" name="Google Shape;1181;p24"/>
          <p:cNvSpPr txBox="1"/>
          <p:nvPr/>
        </p:nvSpPr>
        <p:spPr>
          <a:xfrm>
            <a:off x="11671300" y="13890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pSp>
        <p:nvGrpSpPr>
          <p:cNvPr id="1182" name="Google Shape;1182;p24"/>
          <p:cNvGrpSpPr/>
          <p:nvPr/>
        </p:nvGrpSpPr>
        <p:grpSpPr>
          <a:xfrm>
            <a:off x="3059193" y="2208749"/>
            <a:ext cx="1278796" cy="575504"/>
            <a:chOff x="1552051" y="2208749"/>
            <a:chExt cx="1278794" cy="575504"/>
          </a:xfrm>
        </p:grpSpPr>
        <p:sp>
          <p:nvSpPr>
            <p:cNvPr id="1183" name="Google Shape;1183;p24"/>
            <p:cNvSpPr txBox="1"/>
            <p:nvPr/>
          </p:nvSpPr>
          <p:spPr>
            <a:xfrm rot="5400000">
              <a:off x="1785399" y="2355500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184" name="Google Shape;1184;p24"/>
            <p:cNvSpPr txBox="1"/>
            <p:nvPr/>
          </p:nvSpPr>
          <p:spPr>
            <a:xfrm rot="5400000">
              <a:off x="2114796" y="2406200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185" name="Google Shape;1185;p24"/>
            <p:cNvSpPr txBox="1"/>
            <p:nvPr/>
          </p:nvSpPr>
          <p:spPr>
            <a:xfrm rot="5400000">
              <a:off x="2545596" y="235549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186" name="Google Shape;1186;p24"/>
            <p:cNvSpPr txBox="1"/>
            <p:nvPr/>
          </p:nvSpPr>
          <p:spPr>
            <a:xfrm rot="5400000">
              <a:off x="1333549" y="2427252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1187" name="Google Shape;1187;p24"/>
          <p:cNvGrpSpPr/>
          <p:nvPr/>
        </p:nvGrpSpPr>
        <p:grpSpPr>
          <a:xfrm>
            <a:off x="4563492" y="2208749"/>
            <a:ext cx="1278794" cy="575504"/>
            <a:chOff x="1552051" y="2208749"/>
            <a:chExt cx="1278794" cy="575504"/>
          </a:xfrm>
        </p:grpSpPr>
        <p:sp>
          <p:nvSpPr>
            <p:cNvPr id="1188" name="Google Shape;1188;p24"/>
            <p:cNvSpPr txBox="1"/>
            <p:nvPr/>
          </p:nvSpPr>
          <p:spPr>
            <a:xfrm rot="5400000">
              <a:off x="1785399" y="2355500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189" name="Google Shape;1189;p24"/>
            <p:cNvSpPr txBox="1"/>
            <p:nvPr/>
          </p:nvSpPr>
          <p:spPr>
            <a:xfrm rot="5400000">
              <a:off x="2114796" y="2406200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190" name="Google Shape;1190;p24"/>
            <p:cNvSpPr txBox="1"/>
            <p:nvPr/>
          </p:nvSpPr>
          <p:spPr>
            <a:xfrm rot="5400000">
              <a:off x="2545596" y="235549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191" name="Google Shape;1191;p24"/>
            <p:cNvSpPr txBox="1"/>
            <p:nvPr/>
          </p:nvSpPr>
          <p:spPr>
            <a:xfrm rot="5400000">
              <a:off x="1333549" y="2427252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6067791" y="2208749"/>
            <a:ext cx="1278794" cy="575504"/>
            <a:chOff x="1552051" y="2208749"/>
            <a:chExt cx="1278794" cy="575504"/>
          </a:xfrm>
        </p:grpSpPr>
        <p:sp>
          <p:nvSpPr>
            <p:cNvPr id="1193" name="Google Shape;1193;p24"/>
            <p:cNvSpPr txBox="1"/>
            <p:nvPr/>
          </p:nvSpPr>
          <p:spPr>
            <a:xfrm rot="5400000">
              <a:off x="1785399" y="2355500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194" name="Google Shape;1194;p24"/>
            <p:cNvSpPr txBox="1"/>
            <p:nvPr/>
          </p:nvSpPr>
          <p:spPr>
            <a:xfrm rot="5400000">
              <a:off x="2114796" y="2406200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195" name="Google Shape;1195;p24"/>
            <p:cNvSpPr txBox="1"/>
            <p:nvPr/>
          </p:nvSpPr>
          <p:spPr>
            <a:xfrm rot="5400000">
              <a:off x="2545596" y="235549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196" name="Google Shape;1196;p24"/>
            <p:cNvSpPr txBox="1"/>
            <p:nvPr/>
          </p:nvSpPr>
          <p:spPr>
            <a:xfrm rot="5400000">
              <a:off x="1333549" y="2427252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1197" name="Google Shape;1197;p24"/>
          <p:cNvGrpSpPr/>
          <p:nvPr/>
        </p:nvGrpSpPr>
        <p:grpSpPr>
          <a:xfrm>
            <a:off x="7572090" y="2208749"/>
            <a:ext cx="1278794" cy="575504"/>
            <a:chOff x="1552051" y="2208749"/>
            <a:chExt cx="1278794" cy="575504"/>
          </a:xfrm>
        </p:grpSpPr>
        <p:sp>
          <p:nvSpPr>
            <p:cNvPr id="1198" name="Google Shape;1198;p24"/>
            <p:cNvSpPr txBox="1"/>
            <p:nvPr/>
          </p:nvSpPr>
          <p:spPr>
            <a:xfrm rot="5400000">
              <a:off x="1785399" y="2355500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199" name="Google Shape;1199;p24"/>
            <p:cNvSpPr txBox="1"/>
            <p:nvPr/>
          </p:nvSpPr>
          <p:spPr>
            <a:xfrm rot="5400000">
              <a:off x="2114796" y="2406200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200" name="Google Shape;1200;p24"/>
            <p:cNvSpPr txBox="1"/>
            <p:nvPr/>
          </p:nvSpPr>
          <p:spPr>
            <a:xfrm rot="5400000">
              <a:off x="2545596" y="235549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201" name="Google Shape;1201;p24"/>
            <p:cNvSpPr txBox="1"/>
            <p:nvPr/>
          </p:nvSpPr>
          <p:spPr>
            <a:xfrm rot="5400000">
              <a:off x="1333549" y="2427252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1202" name="Google Shape;1202;p24"/>
          <p:cNvGrpSpPr/>
          <p:nvPr/>
        </p:nvGrpSpPr>
        <p:grpSpPr>
          <a:xfrm>
            <a:off x="9076389" y="2208749"/>
            <a:ext cx="1278796" cy="575504"/>
            <a:chOff x="1552051" y="2208749"/>
            <a:chExt cx="1278794" cy="575504"/>
          </a:xfrm>
        </p:grpSpPr>
        <p:sp>
          <p:nvSpPr>
            <p:cNvPr id="1203" name="Google Shape;1203;p24"/>
            <p:cNvSpPr txBox="1"/>
            <p:nvPr/>
          </p:nvSpPr>
          <p:spPr>
            <a:xfrm rot="5400000">
              <a:off x="1785399" y="2355500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204" name="Google Shape;1204;p24"/>
            <p:cNvSpPr txBox="1"/>
            <p:nvPr/>
          </p:nvSpPr>
          <p:spPr>
            <a:xfrm rot="5400000">
              <a:off x="2114796" y="2406200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205" name="Google Shape;1205;p24"/>
            <p:cNvSpPr txBox="1"/>
            <p:nvPr/>
          </p:nvSpPr>
          <p:spPr>
            <a:xfrm rot="5400000">
              <a:off x="2545596" y="235549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206" name="Google Shape;1206;p24"/>
            <p:cNvSpPr txBox="1"/>
            <p:nvPr/>
          </p:nvSpPr>
          <p:spPr>
            <a:xfrm rot="5400000">
              <a:off x="1333549" y="2427252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1207" name="Google Shape;1207;p24"/>
          <p:cNvGrpSpPr/>
          <p:nvPr/>
        </p:nvGrpSpPr>
        <p:grpSpPr>
          <a:xfrm>
            <a:off x="10580687" y="2208749"/>
            <a:ext cx="1279526" cy="575504"/>
            <a:chOff x="1552051" y="2208749"/>
            <a:chExt cx="1278794" cy="575504"/>
          </a:xfrm>
        </p:grpSpPr>
        <p:sp>
          <p:nvSpPr>
            <p:cNvPr id="1208" name="Google Shape;1208;p24"/>
            <p:cNvSpPr txBox="1"/>
            <p:nvPr/>
          </p:nvSpPr>
          <p:spPr>
            <a:xfrm rot="5400000">
              <a:off x="1785399" y="2355500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209" name="Google Shape;1209;p24"/>
            <p:cNvSpPr txBox="1"/>
            <p:nvPr/>
          </p:nvSpPr>
          <p:spPr>
            <a:xfrm rot="5400000">
              <a:off x="2114796" y="2406200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210" name="Google Shape;1210;p24"/>
            <p:cNvSpPr txBox="1"/>
            <p:nvPr/>
          </p:nvSpPr>
          <p:spPr>
            <a:xfrm rot="5400000">
              <a:off x="2545596" y="235549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211" name="Google Shape;1211;p24"/>
            <p:cNvSpPr txBox="1"/>
            <p:nvPr/>
          </p:nvSpPr>
          <p:spPr>
            <a:xfrm rot="5400000">
              <a:off x="1333549" y="2427252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1212" name="Google Shape;1212;p24"/>
          <p:cNvSpPr txBox="1"/>
          <p:nvPr/>
        </p:nvSpPr>
        <p:spPr>
          <a:xfrm>
            <a:off x="3146425" y="6564581"/>
            <a:ext cx="1753685" cy="133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Lato"/>
              <a:buNone/>
            </a:pPr>
            <a:r>
              <a:rPr lang="en-GB" sz="97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"0" indicates a value less than 1.</a:t>
            </a:r>
            <a:endParaRPr sz="97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WPS 演示</Application>
  <PresentationFormat/>
  <Paragraphs>292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宋体</vt:lpstr>
      <vt:lpstr>Wingdings</vt:lpstr>
      <vt:lpstr>Arial</vt:lpstr>
      <vt:lpstr>Roboto</vt:lpstr>
      <vt:lpstr>Helvetica Neue</vt:lpstr>
      <vt:lpstr>Calibri</vt:lpstr>
      <vt:lpstr>Helvetica Neue</vt:lpstr>
      <vt:lpstr>Work Sans</vt:lpstr>
      <vt:lpstr>Lato</vt:lpstr>
      <vt:lpstr>微软雅黑</vt:lpstr>
      <vt:lpstr>汉仪旗黑</vt:lpstr>
      <vt:lpstr>宋体</vt:lpstr>
      <vt:lpstr>Arial Unicode MS</vt:lpstr>
      <vt:lpstr>汉仪书宋二KW</vt:lpstr>
      <vt:lpstr>Lato</vt:lpstr>
      <vt:lpstr>Roboto</vt:lpstr>
      <vt:lpstr>Work Sans</vt:lpstr>
      <vt:lpstr>4_Office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Del Grosso</dc:creator>
  <cp:lastModifiedBy>肖景海</cp:lastModifiedBy>
  <cp:revision>1</cp:revision>
  <dcterms:created xsi:type="dcterms:W3CDTF">2025-10-31T19:00:40Z</dcterms:created>
  <dcterms:modified xsi:type="dcterms:W3CDTF">2025-10-31T19:00:40Z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526DC9DBCBF90FE1580705696A14361A_42</vt:lpwstr>
  </property>
  <property fmtid="{D5CDD505-2E9C-101B-9397-08002B2CF9AE}" pid="3" name="KSOProductBuildVer">
    <vt:lpwstr>2052-12.1.23540.23540</vt:lpwstr>
  </property>
</Properties>
</file>