
<file path=[Content_Types].xml><?xml version="1.0" encoding="utf-8"?>
<Types xmlns="http://schemas.openxmlformats.org/package/2006/content-types">
  <Default Extension="xlsb" ContentType="application/vnd.ms-excel.sheet.binary.macroEnabled.12"/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80" r:id="rId3"/>
  </p:sldIdLst>
  <p:sldSz cx="12192000" cy="6858000"/>
  <p:notesSz cx="6889750" cy="10018395"/>
  <p:embeddedFontLst>
    <p:embeddedFont>
      <p:font typeface="Roboto" panose="02000000000000000000"/>
      <p:regular r:id="rId8"/>
    </p:embeddedFont>
    <p:embeddedFont>
      <p:font typeface="Helvetica Neue" panose="02000503000000020004"/>
      <p:regular r:id="rId9"/>
    </p:embeddedFont>
    <p:embeddedFont>
      <p:font typeface="Lato"/>
      <p:regular r:id="rId1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2.fntdata"/><Relationship Id="rId8" Type="http://schemas.openxmlformats.org/officeDocument/2006/relationships/font" Target="fonts/font1.fntdata"/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0" Type="http://schemas.openxmlformats.org/officeDocument/2006/relationships/font" Target="fonts/font3.fntdata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.xlsb"/></Relationships>
</file>

<file path=ppt/charts/_rels/chart1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0.xlsb"/></Relationships>
</file>

<file path=ppt/charts/_rels/chart1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1.xlsb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2.xlsb"/></Relationships>
</file>

<file path=ppt/charts/_rels/chart1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3.xlsb"/></Relationships>
</file>

<file path=ppt/charts/_rels/chart1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4.xlsb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5.xlsb"/></Relationships>
</file>

<file path=ppt/charts/_rels/chart1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6.xlsb"/></Relationships>
</file>

<file path=ppt/charts/_rels/chart1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7.xlsb"/></Relationships>
</file>

<file path=ppt/charts/_rels/chart1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8.xlsb"/></Relationships>
</file>

<file path=ppt/charts/_rels/chart1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19.xlsb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.xlsb"/></Relationships>
</file>

<file path=ppt/charts/_rels/chart20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0.xlsb"/></Relationships>
</file>

<file path=ppt/charts/_rels/chart2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1.xlsb"/></Relationships>
</file>

<file path=ppt/charts/_rels/chart2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2.xlsb"/></Relationships>
</file>

<file path=ppt/charts/_rels/chart2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3.xlsb"/></Relationships>
</file>

<file path=ppt/charts/_rels/chart2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4.xlsb"/></Relationships>
</file>

<file path=ppt/charts/_rels/chart2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5.xlsb"/></Relationships>
</file>

<file path=ppt/charts/_rels/chart2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6.xlsb"/></Relationships>
</file>

<file path=ppt/charts/_rels/chart2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7.xlsb"/></Relationships>
</file>

<file path=ppt/charts/_rels/chart2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28.xlsb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3.xlsb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4.xlsb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5.xlsb"/></Relationships>
</file>

<file path=ppt/charts/_rels/chart6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6.xlsb"/></Relationships>
</file>

<file path=ppt/charts/_rels/chart7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7.xlsb"/></Relationships>
</file>

<file path=ppt/charts/_rels/chart8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8.xlsb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Workbook9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2</c:v>
                </c:pt>
                <c:pt idx="2">
                  <c:v>1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60928"/>
        <c:axId val="1"/>
      </c:lineChart>
      <c:catAx>
        <c:axId val="1843660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609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2a0f841a-a5a4-4160-ad52-9afe5073f4a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40</c:v>
                </c:pt>
                <c:pt idx="1">
                  <c:v>77</c:v>
                </c:pt>
                <c:pt idx="2">
                  <c:v>55</c:v>
                </c:pt>
                <c:pt idx="3">
                  <c:v>89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92608"/>
        <c:axId val="1"/>
      </c:lineChart>
      <c:catAx>
        <c:axId val="18436926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9"/>
          <c:min val="4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926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7ccb1a2-b34d-4706-be31-6fc68c4ff94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38</c:v>
                </c:pt>
                <c:pt idx="2">
                  <c:v>22</c:v>
                </c:pt>
                <c:pt idx="3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94048"/>
        <c:axId val="1"/>
      </c:lineChart>
      <c:catAx>
        <c:axId val="18436940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"/>
          <c:min val="1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940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7d4ea76-d82a-4ff4-ae7e-d60f855d35c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40</c:v>
                </c:pt>
                <c:pt idx="1">
                  <c:v>28</c:v>
                </c:pt>
                <c:pt idx="2">
                  <c:v>40</c:v>
                </c:pt>
                <c:pt idx="3">
                  <c:v>27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94528"/>
        <c:axId val="1"/>
      </c:lineChart>
      <c:catAx>
        <c:axId val="18436945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2"/>
          <c:min val="2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945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4120ef40-65ea-4818-8c58-818af681089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67</c:v>
                </c:pt>
                <c:pt idx="1">
                  <c:v>47</c:v>
                </c:pt>
                <c:pt idx="2">
                  <c:v>88</c:v>
                </c:pt>
                <c:pt idx="3">
                  <c:v>68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00288"/>
        <c:axId val="1"/>
      </c:lineChart>
      <c:catAx>
        <c:axId val="1843700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8"/>
          <c:min val="47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00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e71af81-0de6-4301-9274-79d1704e5af8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49</c:v>
                </c:pt>
                <c:pt idx="1">
                  <c:v>91</c:v>
                </c:pt>
                <c:pt idx="2">
                  <c:v>90</c:v>
                </c:pt>
                <c:pt idx="3">
                  <c:v>79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01728"/>
        <c:axId val="1"/>
      </c:lineChart>
      <c:catAx>
        <c:axId val="18437017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1"/>
          <c:min val="4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017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1c0e0cd-aed6-4f04-adc4-c68941108b5b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36</c:v>
                </c:pt>
                <c:pt idx="1">
                  <c:v>72</c:v>
                </c:pt>
                <c:pt idx="2">
                  <c:v>78</c:v>
                </c:pt>
                <c:pt idx="3">
                  <c:v>85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03648"/>
        <c:axId val="1"/>
      </c:lineChart>
      <c:catAx>
        <c:axId val="18437036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5"/>
          <c:min val="3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036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90052dd7-3720-4531-b99c-9bbad78da91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196261682243"/>
          <c:w val="0.87574671445639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35</c:v>
                </c:pt>
                <c:pt idx="1">
                  <c:v>37</c:v>
                </c:pt>
                <c:pt idx="2">
                  <c:v>26</c:v>
                </c:pt>
                <c:pt idx="3">
                  <c:v>38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787566463"/>
        <c:axId val="1"/>
      </c:lineChart>
      <c:catAx>
        <c:axId val="1787566463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"/>
          <c:min val="2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787566463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712af3d-cd81-4539-90e0-8313dd08cde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58</c:v>
                </c:pt>
                <c:pt idx="1">
                  <c:v>12</c:v>
                </c:pt>
                <c:pt idx="2">
                  <c:v>38</c:v>
                </c:pt>
                <c:pt idx="3">
                  <c:v>10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08448"/>
        <c:axId val="1"/>
      </c:lineChart>
      <c:catAx>
        <c:axId val="184370844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8"/>
          <c:min val="1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0844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b3ddd341-f32b-4b4e-b8e2-0b6baab5e32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83</c:v>
                </c:pt>
                <c:pt idx="1">
                  <c:v>24</c:v>
                </c:pt>
                <c:pt idx="2">
                  <c:v>70</c:v>
                </c:pt>
                <c:pt idx="3">
                  <c:v>43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13728"/>
        <c:axId val="1"/>
      </c:lineChart>
      <c:catAx>
        <c:axId val="18437137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83"/>
          <c:min val="24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137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f4b3ef8-a817-475d-bd50-11d0fe3aa35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56</c:v>
                </c:pt>
                <c:pt idx="1">
                  <c:v>70</c:v>
                </c:pt>
                <c:pt idx="2">
                  <c:v>51</c:v>
                </c:pt>
                <c:pt idx="3">
                  <c:v>71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12288"/>
        <c:axId val="1"/>
      </c:lineChart>
      <c:catAx>
        <c:axId val="1843712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1"/>
          <c:min val="5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12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7f76154-47fe-4e96-866c-2b5686f85149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196261682243"/>
          <c:w val="0.87574671445639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27</c:v>
                </c:pt>
                <c:pt idx="1">
                  <c:v>12</c:v>
                </c:pt>
                <c:pt idx="2">
                  <c:v>19</c:v>
                </c:pt>
                <c:pt idx="3">
                  <c:v>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71008"/>
        <c:axId val="1"/>
      </c:lineChart>
      <c:catAx>
        <c:axId val="18436710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7"/>
          <c:min val="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710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6124da03-c819-4a43-9c3c-924f4fe49075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31</c:v>
                </c:pt>
                <c:pt idx="1">
                  <c:v>53</c:v>
                </c:pt>
                <c:pt idx="2">
                  <c:v>12</c:v>
                </c:pt>
                <c:pt idx="3">
                  <c:v>31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30528"/>
        <c:axId val="1"/>
      </c:lineChart>
      <c:catAx>
        <c:axId val="18437305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3"/>
          <c:min val="1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305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8cf6477b-4fa1-4f94-8230-5aacc3e99a0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4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4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50</c:v>
                </c:pt>
                <c:pt idx="1">
                  <c:v>9</c:v>
                </c:pt>
                <c:pt idx="2">
                  <c:v>9</c:v>
                </c:pt>
                <c:pt idx="3">
                  <c:v>21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24288"/>
        <c:axId val="1"/>
      </c:lineChart>
      <c:catAx>
        <c:axId val="1843724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0"/>
          <c:min val="9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24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f0af41b8-237e-4443-920e-4a4681b1a5b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18</c:v>
                </c:pt>
                <c:pt idx="1">
                  <c:v>9</c:v>
                </c:pt>
                <c:pt idx="2">
                  <c:v>7</c:v>
                </c:pt>
                <c:pt idx="3">
                  <c:v>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20928"/>
        <c:axId val="1"/>
      </c:lineChart>
      <c:catAx>
        <c:axId val="1843720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8"/>
          <c:min val="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209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b1f61d5-38ce-4800-81f9-0c2832fc99e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102970297029703"/>
          <c:w val="0.87574671445639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22368"/>
        <c:axId val="1"/>
      </c:lineChart>
      <c:catAx>
        <c:axId val="18437223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223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1f2aedd8-45fc-46d6-ac98-73cf76f57b53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16</c:v>
                </c:pt>
                <c:pt idx="1">
                  <c:v>25</c:v>
                </c:pt>
                <c:pt idx="2">
                  <c:v>26</c:v>
                </c:pt>
                <c:pt idx="3">
                  <c:v>75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29088"/>
        <c:axId val="1"/>
      </c:lineChart>
      <c:catAx>
        <c:axId val="18437290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75"/>
          <c:min val="16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290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5655dfc-8210-4d5c-ad01-4b87a3ee36de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14</c:v>
                </c:pt>
                <c:pt idx="1">
                  <c:v>2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14688"/>
        <c:axId val="1"/>
      </c:lineChart>
      <c:catAx>
        <c:axId val="18437146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4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146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59e12c3a-df6f-4151-9103-b862acdf9b76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44</c:v>
                </c:pt>
                <c:pt idx="1">
                  <c:v>55</c:v>
                </c:pt>
                <c:pt idx="2">
                  <c:v>48</c:v>
                </c:pt>
                <c:pt idx="3">
                  <c:v>15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36288"/>
        <c:axId val="1"/>
      </c:lineChart>
      <c:catAx>
        <c:axId val="1843736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5"/>
          <c:min val="15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36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75e4855-4357-4e59-80af-fc90e3e1cd70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5</c:v>
                </c:pt>
                <c:pt idx="2">
                  <c:v>4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32928"/>
        <c:axId val="1"/>
      </c:lineChart>
      <c:catAx>
        <c:axId val="1843732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329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3f32ff9a-7070-4758-a40a-0e57d05d754c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102970297029703"/>
          <c:w val="0.875598086124402"/>
          <c:h val="0.79405940594059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1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1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5</c:v>
                </c:pt>
                <c:pt idx="1">
                  <c:v>2</c:v>
                </c:pt>
                <c:pt idx="2">
                  <c:v>4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733888"/>
        <c:axId val="1"/>
      </c:lineChart>
      <c:catAx>
        <c:axId val="18437338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7338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a126391-d884-4db6-993a-6e8aced1217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11</c:v>
                </c:pt>
                <c:pt idx="2">
                  <c:v>7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64288"/>
        <c:axId val="1"/>
      </c:lineChart>
      <c:catAx>
        <c:axId val="18436642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1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642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33d06eb-3839-404d-a029-500ba7a9c94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38</c:v>
                </c:pt>
                <c:pt idx="2">
                  <c:v>8</c:v>
                </c:pt>
                <c:pt idx="3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66208"/>
        <c:axId val="1"/>
      </c:lineChart>
      <c:catAx>
        <c:axId val="18436662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38"/>
          <c:min val="1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662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0fb25b56-6a72-43a0-ac17-4ce740887cd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3.99999999999999</c:v>
                </c:pt>
                <c:pt idx="1">
                  <c:v>2</c:v>
                </c:pt>
                <c:pt idx="2">
                  <c:v>9</c:v>
                </c:pt>
                <c:pt idx="3">
                  <c:v>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69568"/>
        <c:axId val="1"/>
      </c:lineChart>
      <c:catAx>
        <c:axId val="184366956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9"/>
          <c:min val="2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6956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ce5ee48-cf31-4c79-9b9b-ac7a25321b6a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2</c:v>
                </c:pt>
                <c:pt idx="1">
                  <c:v>0</c:v>
                </c:pt>
                <c:pt idx="2">
                  <c:v>0</c:v>
                </c:pt>
                <c:pt idx="3">
                  <c:v>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77728"/>
        <c:axId val="1"/>
      </c:lineChart>
      <c:catAx>
        <c:axId val="18436777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2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777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e9d9cf04-e8b9-4c0c-879a-4fd8153f138f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196261682243"/>
          <c:w val="0.875598086124402"/>
          <c:h val="0.80560747663551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rgbClr val="C30C3E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rgbClr val="C30C3E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1</c:v>
                </c:pt>
                <c:pt idx="1">
                  <c:v>0</c:v>
                </c:pt>
                <c:pt idx="2">
                  <c:v>1</c:v>
                </c:pt>
                <c:pt idx="3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83008"/>
        <c:axId val="1"/>
      </c:lineChart>
      <c:catAx>
        <c:axId val="184368300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1"/>
          <c:min val="0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8300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d2c27dd9-35d6-4580-b0ae-ae2e10177027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200956937799"/>
          <c:y val="0.0973782771535581"/>
          <c:w val="0.87559808612440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63</c:v>
                </c:pt>
                <c:pt idx="1">
                  <c:v>26</c:v>
                </c:pt>
                <c:pt idx="2">
                  <c:v>21</c:v>
                </c:pt>
                <c:pt idx="3">
                  <c:v>13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78688"/>
        <c:axId val="1"/>
      </c:lineChart>
      <c:catAx>
        <c:axId val="184367868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63"/>
          <c:min val="13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7868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c6b4af28-f824-4c05-93de-d3a3ce5c9604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621266427718041"/>
          <c:y val="0.0973782771535581"/>
          <c:w val="0.875746714456392"/>
          <c:h val="0.805243445692884"/>
        </c:manualLayout>
      </c:layout>
      <c:lineChart>
        <c:grouping val="standard"/>
        <c:varyColors val="0"/>
        <c:ser>
          <c:idx val="0"/>
          <c:order val="0"/>
          <c:spPr>
            <a:ln w="28575" cap="rnd" cmpd="sng" algn="ctr">
              <a:solidFill>
                <a:schemeClr val="accent6"/>
              </a:solidFill>
              <a:prstDash val="solid"/>
              <a:round/>
            </a:ln>
          </c:spPr>
          <c:marker>
            <c:symbol val="none"/>
          </c:marker>
          <c:dPt>
            <c:idx val="0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1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2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Pt>
            <c:idx val="3"/>
            <c:marker>
              <c:symbol val="circle"/>
              <c:size val="5"/>
              <c:spPr>
                <a:solidFill>
                  <a:srgbClr val="FFFFFF"/>
                </a:solidFill>
                <a:ln w="9525" cap="flat" cmpd="sng" algn="ctr">
                  <a:solidFill>
                    <a:schemeClr val="accent6"/>
                  </a:solidFill>
                  <a:prstDash val="solid"/>
                  <a:round/>
                </a:ln>
              </c:spPr>
            </c:marker>
            <c:bubble3D val="0"/>
          </c:dPt>
          <c:dLbls>
            <c:delete val="1"/>
          </c:dLbls>
          <c:val>
            <c:numRef>
              <c:f>Sheet1!$A$1:$D$1</c:f>
              <c:numCache>
                <c:formatCode>General</c:formatCode>
                <c:ptCount val="4"/>
                <c:pt idx="0">
                  <c:v>38</c:v>
                </c:pt>
                <c:pt idx="1">
                  <c:v>51</c:v>
                </c:pt>
                <c:pt idx="2">
                  <c:v>55</c:v>
                </c:pt>
                <c:pt idx="3">
                  <c:v>56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1843684928"/>
        <c:axId val="1"/>
      </c:lineChart>
      <c:catAx>
        <c:axId val="1843684928"/>
        <c:scaling>
          <c:orientation val="minMax"/>
        </c:scaling>
        <c:delete val="0"/>
        <c:axPos val="b"/>
        <c:majorGridlines>
          <c:spPr>
            <a:ln w="9525" cap="flat" cmpd="sng" algn="ctr">
              <a:noFill/>
              <a:prstDash val="solid"/>
              <a:round/>
            </a:ln>
          </c:spPr>
        </c:majorGridlines>
        <c:majorTickMark val="none"/>
        <c:minorTickMark val="none"/>
        <c:tickLblPos val="none"/>
        <c:spPr>
          <a:ln w="9525" cap="flat" cmpd="sng" algn="ctr">
            <a:solidFill>
              <a:srgbClr val="FBFBFB"/>
            </a:solidFill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56"/>
          <c:min val="38"/>
        </c:scaling>
        <c:delete val="1"/>
        <c:axPos val="l"/>
        <c:numFmt formatCode="General" sourceLinked="1"/>
        <c:majorTickMark val="out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10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</a:p>
        </c:txPr>
        <c:crossAx val="1843684928"/>
        <c:crosses val="min"/>
        <c:crossBetween val="midCat"/>
      </c:valAx>
    </c:plotArea>
    <c:plotVisOnly val="0"/>
    <c:dispBlanksAs val="gap"/>
    <c:showDLblsOverMax val="1"/>
    <c:extLst>
      <c:ext uri="{0b15fc19-7d7d-44ad-8c2d-2c3a37ce22c3}">
        <chartProps xmlns="https://web.wps.cn/et/2018/main" chartId="{7131a6b6-9e00-49a4-aaf4-cf5ea97c48a2}"/>
      </c:ext>
    </c:extLst>
  </c:chart>
  <c:txPr>
    <a:bodyPr/>
    <a:lstStyle/>
    <a:p>
      <a:pPr>
        <a:defRPr lang="zh-CN"/>
      </a:pPr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90204"/>
              <a:buNone/>
              <a:defRPr sz="12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90204"/>
      <a:defRPr sz="1400" b="0" i="0" u="none" strike="noStrike" cap="none">
        <a:solidFill>
          <a:srgbClr val="000000"/>
        </a:solidFill>
        <a:latin typeface="Arial" panose="020B0604020202090204"/>
        <a:ea typeface="Arial" panose="020B0604020202090204"/>
        <a:cs typeface="Arial" panose="020B0604020202090204"/>
        <a:sym typeface="Arial" panose="020B060402020209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3" name="Shape 1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4" name="Google Shape;1214;p25:notes"/>
          <p:cNvSpPr/>
          <p:nvPr>
            <p:ph type="sldImg" idx="2"/>
          </p:nvPr>
        </p:nvSpPr>
        <p:spPr>
          <a:xfrm>
            <a:off x="104775" y="750888"/>
            <a:ext cx="6680200" cy="3757612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215" name="Google Shape;1215;p25:notes"/>
          <p:cNvSpPr txBox="1"/>
          <p:nvPr>
            <p:ph type="body" idx="1"/>
          </p:nvPr>
        </p:nvSpPr>
        <p:spPr>
          <a:xfrm>
            <a:off x="918634" y="4758889"/>
            <a:ext cx="5052483" cy="4508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600" tIns="48300" rIns="96600" bIns="483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">
  <p:cSld name="Cover">
    <p:bg>
      <p:bgPr>
        <a:solidFill>
          <a:srgbClr val="161616"/>
        </a:solidFill>
        <a:effectLst/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0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60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34" name="Google Shape;34;p60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35" name="Google Shape;35;p60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pic>
        <p:nvPicPr>
          <p:cNvPr id="36" name="Google Shape;36;p60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3750381" y="1470283"/>
            <a:ext cx="1364163" cy="436531"/>
          </a:xfrm>
          <a:prstGeom prst="rect">
            <a:avLst/>
          </a:prstGeom>
          <a:noFill/>
          <a:ln>
            <a:noFill/>
          </a:ln>
        </p:spPr>
      </p:pic>
      <p:pic>
        <p:nvPicPr>
          <p:cNvPr id="37" name="Google Shape;37;p60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2263" y="1361623"/>
            <a:ext cx="2347896" cy="607385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60"/>
          <p:cNvSpPr txBox="1"/>
          <p:nvPr/>
        </p:nvSpPr>
        <p:spPr>
          <a:xfrm>
            <a:off x="3206039" y="1665315"/>
            <a:ext cx="358100" cy="255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625" rIns="0" bIns="0" anchor="t" anchorCtr="0">
            <a:spAutoFit/>
          </a:bodyPr>
          <a:lstStyle/>
          <a:p>
            <a:pPr marL="762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Font typeface="Arial" panose="020B0604020202090204"/>
              <a:buNone/>
            </a:pPr>
            <a:r>
              <a:rPr lang="en-GB" sz="16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for</a:t>
            </a:r>
            <a:endParaRPr sz="16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39" name="Google Shape;39;p60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6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2" name="Google Shape;42;p61" descr="Shape&#10;&#10;Description automatically generated with medium confidence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61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44" name="Google Shape;44;p61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onth">
  <p:cSld name="Month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62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62"/>
          <p:cNvSpPr txBox="1"/>
          <p:nvPr/>
        </p:nvSpPr>
        <p:spPr>
          <a:xfrm>
            <a:off x="517887" y="6273220"/>
            <a:ext cx="3279672" cy="2616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90204"/>
              <a:buNone/>
            </a:pPr>
            <a:r>
              <a:rPr lang="en-GB" sz="11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The results shown refer to August 2025.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8" name="Google Shape;48;p62"/>
          <p:cNvSpPr txBox="1"/>
          <p:nvPr/>
        </p:nvSpPr>
        <p:spPr>
          <a:xfrm>
            <a:off x="564225" y="6505218"/>
            <a:ext cx="241187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49" name="Google Shape;49;p62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pic>
        <p:nvPicPr>
          <p:cNvPr id="50" name="Google Shape;50;p62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11575899" y="86183"/>
            <a:ext cx="457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Appendix">
  <p:cSld name="5_Appendix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3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53" name="Google Shape;53;p63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54" name="Google Shape;54;p63"/>
          <p:cNvSpPr/>
          <p:nvPr/>
        </p:nvSpPr>
        <p:spPr>
          <a:xfrm>
            <a:off x="293955" y="3274614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55" name="Google Shape;55;p63"/>
          <p:cNvSpPr/>
          <p:nvPr/>
        </p:nvSpPr>
        <p:spPr>
          <a:xfrm>
            <a:off x="293955" y="4649796"/>
            <a:ext cx="11638654" cy="612000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pic>
        <p:nvPicPr>
          <p:cNvPr id="56" name="Google Shape;56;p63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63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LENOVO TOP 5 WITHOUT AFFILIATED INFLUENCERS AND OFFICIAL ACCOUNTS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58" name="Google Shape;58;p63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59" name="Google Shape;59;p63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60" name="Google Shape;60;p63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1" name="Google Shape;61;p63"/>
          <p:cNvSpPr txBox="1"/>
          <p:nvPr/>
        </p:nvSpPr>
        <p:spPr>
          <a:xfrm>
            <a:off x="889000" y="1882125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Author*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2" name="Google Shape;62;p63"/>
          <p:cNvSpPr txBox="1"/>
          <p:nvPr/>
        </p:nvSpPr>
        <p:spPr>
          <a:xfrm>
            <a:off x="2245576" y="1882125"/>
            <a:ext cx="74918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Channel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3" name="Google Shape;63;p63"/>
          <p:cNvSpPr txBox="1"/>
          <p:nvPr/>
        </p:nvSpPr>
        <p:spPr>
          <a:xfrm>
            <a:off x="3603625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Posts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4" name="Google Shape;64;p63"/>
          <p:cNvSpPr txBox="1"/>
          <p:nvPr/>
        </p:nvSpPr>
        <p:spPr>
          <a:xfrm>
            <a:off x="5699919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Sentiment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5" name="Google Shape;65;p63"/>
          <p:cNvSpPr txBox="1"/>
          <p:nvPr/>
        </p:nvSpPr>
        <p:spPr>
          <a:xfrm>
            <a:off x="7796213" y="1882125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Reach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6" name="Google Shape;66;p63"/>
          <p:cNvSpPr txBox="1"/>
          <p:nvPr/>
        </p:nvSpPr>
        <p:spPr>
          <a:xfrm>
            <a:off x="9066213" y="1882125"/>
            <a:ext cx="9017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7" name="Google Shape;67;p63"/>
          <p:cNvSpPr txBox="1"/>
          <p:nvPr/>
        </p:nvSpPr>
        <p:spPr>
          <a:xfrm>
            <a:off x="10537825" y="1805181"/>
            <a:ext cx="968375" cy="4001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impact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8" name="Google Shape;68;p63"/>
          <p:cNvSpPr txBox="1"/>
          <p:nvPr/>
        </p:nvSpPr>
        <p:spPr>
          <a:xfrm>
            <a:off x="7796213" y="1287108"/>
            <a:ext cx="7493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people reached by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69" name="Google Shape;69;p63"/>
          <p:cNvSpPr txBox="1"/>
          <p:nvPr/>
        </p:nvSpPr>
        <p:spPr>
          <a:xfrm>
            <a:off x="9028113" y="1287108"/>
            <a:ext cx="977900" cy="36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n. of interactions per author</a:t>
            </a:r>
            <a:endParaRPr sz="900" b="0" i="0" u="none" strike="noStrike" cap="none">
              <a:solidFill>
                <a:srgbClr val="535353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70" name="Google Shape;70;p63"/>
          <p:cNvSpPr txBox="1"/>
          <p:nvPr/>
        </p:nvSpPr>
        <p:spPr>
          <a:xfrm>
            <a:off x="10488613" y="1210164"/>
            <a:ext cx="1066800" cy="5078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35353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535353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of the author on the overall brand eng.</a:t>
            </a:r>
            <a:endParaRPr sz="900" b="1" i="0" u="none" strike="noStrike" cap="none">
              <a:solidFill>
                <a:srgbClr val="3E3E3E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Appendix">
  <p:cSld name="6_Appendix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64"/>
          <p:cNvSpPr txBox="1"/>
          <p:nvPr/>
        </p:nvSpPr>
        <p:spPr>
          <a:xfrm>
            <a:off x="204521" y="6459090"/>
            <a:ext cx="237244" cy="2257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"/>
              <a:buFont typeface="Roboto" panose="02000000000000000000"/>
              <a:buNone/>
            </a:pPr>
            <a:fld id="{00000000-1234-1234-1234-123412341234}" type="slidenum">
              <a:rPr lang="en-GB" sz="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</a:fld>
            <a:endParaRPr sz="800" b="0" i="0" u="none" strike="noStrike" cap="none">
              <a:solidFill>
                <a:srgbClr val="000000"/>
              </a:solidFill>
              <a:latin typeface="Roboto" panose="02000000000000000000"/>
              <a:ea typeface="Roboto" panose="02000000000000000000"/>
              <a:cs typeface="Roboto" panose="02000000000000000000"/>
              <a:sym typeface="Roboto" panose="02000000000000000000"/>
            </a:endParaRPr>
          </a:p>
        </p:txBody>
      </p:sp>
      <p:sp>
        <p:nvSpPr>
          <p:cNvPr id="73" name="Google Shape;73;p64"/>
          <p:cNvSpPr txBox="1"/>
          <p:nvPr/>
        </p:nvSpPr>
        <p:spPr>
          <a:xfrm>
            <a:off x="564225" y="6505218"/>
            <a:ext cx="2412773" cy="2438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BBBBB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BBBBBB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74" name="Google Shape;74;p64" descr="Shape&#10;&#10;Description automatically generated with medium confidenc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11170105" y="6564913"/>
            <a:ext cx="908706" cy="235629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64"/>
          <p:cNvSpPr/>
          <p:nvPr/>
        </p:nvSpPr>
        <p:spPr>
          <a:xfrm>
            <a:off x="0" y="0"/>
            <a:ext cx="12186378" cy="307773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 panose="020B0604020202090204"/>
              <a:buNone/>
            </a:pPr>
            <a:r>
              <a:rPr lang="en-GB" sz="1400" b="1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</a:t>
            </a:r>
            <a:endParaRPr sz="1400" b="1" i="0" u="none" strike="noStrike" cap="none">
              <a:solidFill>
                <a:srgbClr val="FFFFFF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pSp>
        <p:nvGrpSpPr>
          <p:cNvPr id="76" name="Google Shape;76;p64"/>
          <p:cNvGrpSpPr/>
          <p:nvPr/>
        </p:nvGrpSpPr>
        <p:grpSpPr>
          <a:xfrm>
            <a:off x="112896" y="0"/>
            <a:ext cx="1015042" cy="411927"/>
            <a:chOff x="2138002" y="1392870"/>
            <a:chExt cx="1189608" cy="439367"/>
          </a:xfrm>
        </p:grpSpPr>
        <p:sp>
          <p:nvSpPr>
            <p:cNvPr id="77" name="Google Shape;77;p64"/>
            <p:cNvSpPr/>
            <p:nvPr/>
          </p:nvSpPr>
          <p:spPr>
            <a:xfrm>
              <a:off x="2138002" y="1392870"/>
              <a:ext cx="1189608" cy="439367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9525" cap="flat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45700" tIns="45700" rIns="45700" bIns="4570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9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pic>
          <p:nvPicPr>
            <p:cNvPr id="78" name="Google Shape;78;p64"/>
            <p:cNvPicPr preferRelativeResize="0"/>
            <p:nvPr/>
          </p:nvPicPr>
          <p:blipFill rotWithShape="1">
            <a:blip r:embed="rId3"/>
            <a:srcRect/>
            <a:stretch>
              <a:fillRect/>
            </a:stretch>
          </p:blipFill>
          <p:spPr>
            <a:xfrm>
              <a:off x="2280307" y="1464084"/>
              <a:ext cx="904998" cy="301666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9" name="Google Shape;79;p64"/>
          <p:cNvSpPr/>
          <p:nvPr/>
        </p:nvSpPr>
        <p:spPr>
          <a:xfrm>
            <a:off x="293955" y="2952750"/>
            <a:ext cx="11638654" cy="611188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0" name="Google Shape;80;p64"/>
          <p:cNvSpPr/>
          <p:nvPr/>
        </p:nvSpPr>
        <p:spPr>
          <a:xfrm>
            <a:off x="293955" y="4479925"/>
            <a:ext cx="11638654" cy="612775"/>
          </a:xfrm>
          <a:prstGeom prst="rect">
            <a:avLst/>
          </a:prstGeom>
          <a:solidFill>
            <a:srgbClr val="F3F3F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81" name="Google Shape;81;p64"/>
          <p:cNvSpPr txBox="1"/>
          <p:nvPr/>
        </p:nvSpPr>
        <p:spPr>
          <a:xfrm>
            <a:off x="889000" y="1357027"/>
            <a:ext cx="747713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Author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2" name="Google Shape;82;p64"/>
          <p:cNvSpPr txBox="1"/>
          <p:nvPr/>
        </p:nvSpPr>
        <p:spPr>
          <a:xfrm>
            <a:off x="4463706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1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83" name="Google Shape;83;p64"/>
          <p:cNvSpPr txBox="1"/>
          <p:nvPr/>
        </p:nvSpPr>
        <p:spPr>
          <a:xfrm>
            <a:off x="8975725" y="1357027"/>
            <a:ext cx="749300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F3864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1F3864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Link 2</a:t>
            </a:r>
            <a:endParaRPr sz="1000" b="1" i="0" u="none" strike="noStrike" cap="none">
              <a:solidFill>
                <a:srgbClr val="1F3864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appendix">
  <p:cSld name="Cover_appendix">
    <p:bg>
      <p:bgPr>
        <a:solidFill>
          <a:srgbClr val="161616"/>
        </a:solidFill>
        <a:effectLst/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p65" descr="Immagine che contiene cerchio, Elementi grafici, schermata, Policromia&#10;&#10;Descrizione generata automaticamente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619701" y="5015188"/>
            <a:ext cx="392365" cy="39236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" name="Google Shape;86;p65"/>
          <p:cNvGrpSpPr/>
          <p:nvPr/>
        </p:nvGrpSpPr>
        <p:grpSpPr>
          <a:xfrm>
            <a:off x="1261502" y="4926363"/>
            <a:ext cx="1903939" cy="570014"/>
            <a:chOff x="1660200" y="4808813"/>
            <a:chExt cx="1903939" cy="570014"/>
          </a:xfrm>
        </p:grpSpPr>
        <p:sp>
          <p:nvSpPr>
            <p:cNvPr id="87" name="Google Shape;87;p65"/>
            <p:cNvSpPr txBox="1"/>
            <p:nvPr/>
          </p:nvSpPr>
          <p:spPr>
            <a:xfrm>
              <a:off x="1660200" y="4808813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Lenovo Laptop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  <p:sp>
          <p:nvSpPr>
            <p:cNvPr id="88" name="Google Shape;88;p65"/>
            <p:cNvSpPr txBox="1"/>
            <p:nvPr/>
          </p:nvSpPr>
          <p:spPr>
            <a:xfrm>
              <a:off x="1660200" y="5101832"/>
              <a:ext cx="1903939" cy="2769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45700" tIns="45700" rIns="45700" bIns="45700" anchor="t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1200"/>
                <a:buFont typeface="Arial" panose="020B0604020202090204"/>
                <a:buNone/>
              </a:pPr>
              <a:r>
                <a:rPr lang="en-GB" sz="1200" b="0" i="0" u="none" strike="noStrike" cap="none">
                  <a:solidFill>
                    <a:srgbClr val="FFFFFF"/>
                  </a:solidFill>
                  <a:latin typeface="Arial" panose="020B0604020202090204"/>
                  <a:ea typeface="Arial" panose="020B0604020202090204"/>
                  <a:cs typeface="Arial" panose="020B0604020202090204"/>
                  <a:sym typeface="Arial" panose="020B0604020202090204"/>
                </a:rPr>
                <a:t>France – August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89" name="Google Shape;89;p65"/>
          <p:cNvSpPr txBox="1"/>
          <p:nvPr/>
        </p:nvSpPr>
        <p:spPr>
          <a:xfrm>
            <a:off x="243983" y="6585712"/>
            <a:ext cx="4115872" cy="153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Arial" panose="020B0604020202090204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2025 Lenovo Internal. All rights reserved.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0" name="Google Shape;90;p65"/>
          <p:cNvPicPr preferRelativeResize="0"/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2633081" y="1216733"/>
            <a:ext cx="847805" cy="27129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65"/>
          <p:cNvSpPr txBox="1"/>
          <p:nvPr/>
        </p:nvSpPr>
        <p:spPr>
          <a:xfrm>
            <a:off x="2286313" y="1297788"/>
            <a:ext cx="263781" cy="191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5700" tIns="35700" rIns="35700" bIns="3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" panose="02000000000000000000"/>
              <a:buNone/>
            </a:pPr>
            <a:r>
              <a:rPr lang="en-GB" sz="1000" b="0" i="0" u="none" strike="noStrike" cap="none">
                <a:solidFill>
                  <a:srgbClr val="FFFFFF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rPr>
              <a:t>for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92" name="Google Shape;92;p65" descr="logo_full_rtbh_white.png"/>
          <p:cNvPicPr preferRelativeResize="0"/>
          <p:nvPr/>
        </p:nvPicPr>
        <p:blipFill rotWithShape="1">
          <a:blip r:embed="rId4"/>
          <a:srcRect/>
          <a:stretch>
            <a:fillRect/>
          </a:stretch>
        </p:blipFill>
        <p:spPr>
          <a:xfrm>
            <a:off x="635000" y="1099488"/>
            <a:ext cx="1591426" cy="4116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9"/>
          <p:cNvSpPr txBox="1"/>
          <p:nvPr>
            <p:ph type="sldNum" idx="12"/>
          </p:nvPr>
        </p:nvSpPr>
        <p:spPr>
          <a:xfrm>
            <a:off x="11695092" y="6504029"/>
            <a:ext cx="260645" cy="246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CBBBC"/>
              </a:buClr>
              <a:buSzPts val="1000"/>
              <a:buFont typeface="Roboto" panose="02000000000000000000"/>
              <a:buNone/>
              <a:defRPr sz="1000" b="0" i="0" u="none" strike="noStrike" cap="none">
                <a:solidFill>
                  <a:srgbClr val="BCBBBC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  <p:sp>
        <p:nvSpPr>
          <p:cNvPr id="29" name="Google Shape;29;p59"/>
          <p:cNvSpPr txBox="1"/>
          <p:nvPr>
            <p:ph type="title"/>
          </p:nvPr>
        </p:nvSpPr>
        <p:spPr>
          <a:xfrm>
            <a:off x="564225" y="365125"/>
            <a:ext cx="10515601" cy="315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 panose="020B0604020202090204"/>
              <a:buNone/>
              <a:defRPr sz="32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defRPr>
            </a:lvl9pPr>
          </a:lstStyle>
          <a:p/>
        </p:txBody>
      </p:sp>
      <p:sp>
        <p:nvSpPr>
          <p:cNvPr id="30" name="Google Shape;30;p5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2pPr>
            <a:lvl3pPr marL="1371600" marR="0" lvl="2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3pPr>
            <a:lvl4pPr marL="1828800" marR="0" lvl="3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4pPr>
            <a:lvl5pPr marL="2286000" marR="0" lvl="4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5pPr>
            <a:lvl6pPr marL="2743200" marR="0" lvl="5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6pPr>
            <a:lvl7pPr marL="3200400" marR="0" lvl="6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7pPr>
            <a:lvl8pPr marL="3657600" marR="0" lvl="7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8pPr>
            <a:lvl9pPr marL="4114800" marR="0" lvl="8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 panose="020B0604020202090204"/>
              <a:buChar char="•"/>
              <a:defRPr sz="2800" b="0" i="0" u="none" strike="noStrike" cap="none">
                <a:solidFill>
                  <a:srgbClr val="000000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90204"/>
        <a:defRPr sz="1400" b="0" i="0" u="none" strike="noStrike" cap="none">
          <a:solidFill>
            <a:srgbClr val="000000"/>
          </a:solidFill>
          <a:latin typeface="Arial" panose="020B0604020202090204"/>
          <a:ea typeface="Arial" panose="020B0604020202090204"/>
          <a:cs typeface="Arial" panose="020B0604020202090204"/>
          <a:sym typeface="Arial" panose="020B060402020209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chart" Target="../charts/chart9.xml"/><Relationship Id="rId8" Type="http://schemas.openxmlformats.org/officeDocument/2006/relationships/chart" Target="../charts/chart8.xml"/><Relationship Id="rId7" Type="http://schemas.openxmlformats.org/officeDocument/2006/relationships/chart" Target="../charts/chart7.xml"/><Relationship Id="rId6" Type="http://schemas.openxmlformats.org/officeDocument/2006/relationships/chart" Target="../charts/chart6.xml"/><Relationship Id="rId5" Type="http://schemas.openxmlformats.org/officeDocument/2006/relationships/chart" Target="../charts/chart5.xml"/><Relationship Id="rId4" Type="http://schemas.openxmlformats.org/officeDocument/2006/relationships/chart" Target="../charts/chart4.xml"/><Relationship Id="rId37" Type="http://schemas.openxmlformats.org/officeDocument/2006/relationships/notesSlide" Target="../notesSlides/notesSlide1.xml"/><Relationship Id="rId36" Type="http://schemas.openxmlformats.org/officeDocument/2006/relationships/slideLayout" Target="../slideLayouts/slideLayout2.xml"/><Relationship Id="rId35" Type="http://schemas.openxmlformats.org/officeDocument/2006/relationships/image" Target="../media/image12.png"/><Relationship Id="rId34" Type="http://schemas.openxmlformats.org/officeDocument/2006/relationships/image" Target="../media/image11.png"/><Relationship Id="rId33" Type="http://schemas.openxmlformats.org/officeDocument/2006/relationships/image" Target="../media/image10.png"/><Relationship Id="rId32" Type="http://schemas.openxmlformats.org/officeDocument/2006/relationships/image" Target="../media/image9.jpeg"/><Relationship Id="rId31" Type="http://schemas.openxmlformats.org/officeDocument/2006/relationships/image" Target="../media/image8.png"/><Relationship Id="rId30" Type="http://schemas.openxmlformats.org/officeDocument/2006/relationships/image" Target="../media/image7.jpeg"/><Relationship Id="rId3" Type="http://schemas.openxmlformats.org/officeDocument/2006/relationships/chart" Target="../charts/chart3.xml"/><Relationship Id="rId29" Type="http://schemas.openxmlformats.org/officeDocument/2006/relationships/image" Target="../media/image6.png"/><Relationship Id="rId28" Type="http://schemas.openxmlformats.org/officeDocument/2006/relationships/chart" Target="../charts/chart28.xml"/><Relationship Id="rId27" Type="http://schemas.openxmlformats.org/officeDocument/2006/relationships/chart" Target="../charts/chart27.xml"/><Relationship Id="rId26" Type="http://schemas.openxmlformats.org/officeDocument/2006/relationships/chart" Target="../charts/chart26.xml"/><Relationship Id="rId25" Type="http://schemas.openxmlformats.org/officeDocument/2006/relationships/chart" Target="../charts/chart25.xml"/><Relationship Id="rId24" Type="http://schemas.openxmlformats.org/officeDocument/2006/relationships/chart" Target="../charts/chart24.xml"/><Relationship Id="rId23" Type="http://schemas.openxmlformats.org/officeDocument/2006/relationships/chart" Target="../charts/chart23.xml"/><Relationship Id="rId22" Type="http://schemas.openxmlformats.org/officeDocument/2006/relationships/chart" Target="../charts/chart22.xml"/><Relationship Id="rId21" Type="http://schemas.openxmlformats.org/officeDocument/2006/relationships/chart" Target="../charts/chart21.xml"/><Relationship Id="rId20" Type="http://schemas.openxmlformats.org/officeDocument/2006/relationships/chart" Target="../charts/chart20.xml"/><Relationship Id="rId2" Type="http://schemas.openxmlformats.org/officeDocument/2006/relationships/chart" Target="../charts/chart2.xml"/><Relationship Id="rId19" Type="http://schemas.openxmlformats.org/officeDocument/2006/relationships/chart" Target="../charts/chart19.xml"/><Relationship Id="rId18" Type="http://schemas.openxmlformats.org/officeDocument/2006/relationships/chart" Target="../charts/chart18.xml"/><Relationship Id="rId17" Type="http://schemas.openxmlformats.org/officeDocument/2006/relationships/chart" Target="../charts/chart17.xml"/><Relationship Id="rId16" Type="http://schemas.openxmlformats.org/officeDocument/2006/relationships/chart" Target="../charts/chart16.xml"/><Relationship Id="rId15" Type="http://schemas.openxmlformats.org/officeDocument/2006/relationships/chart" Target="../charts/chart15.xml"/><Relationship Id="rId14" Type="http://schemas.openxmlformats.org/officeDocument/2006/relationships/chart" Target="../charts/chart14.xml"/><Relationship Id="rId13" Type="http://schemas.openxmlformats.org/officeDocument/2006/relationships/chart" Target="../charts/chart13.xml"/><Relationship Id="rId12" Type="http://schemas.openxmlformats.org/officeDocument/2006/relationships/chart" Target="../charts/chart12.xml"/><Relationship Id="rId11" Type="http://schemas.openxmlformats.org/officeDocument/2006/relationships/chart" Target="../charts/chart11.xml"/><Relationship Id="rId10" Type="http://schemas.openxmlformats.org/officeDocument/2006/relationships/chart" Target="../charts/chart10.xml"/><Relationship Id="rId1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6" name="Shape 1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7" name="Google Shape;1217;p25"/>
          <p:cNvSpPr/>
          <p:nvPr/>
        </p:nvSpPr>
        <p:spPr>
          <a:xfrm>
            <a:off x="0" y="745912"/>
            <a:ext cx="12192000" cy="1373061"/>
          </a:xfrm>
          <a:prstGeom prst="rect">
            <a:avLst/>
          </a:prstGeom>
          <a:solidFill>
            <a:srgbClr val="F2F2F2">
              <a:alpha val="40000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9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8" name="Google Shape;1218;p25"/>
          <p:cNvSpPr/>
          <p:nvPr/>
        </p:nvSpPr>
        <p:spPr>
          <a:xfrm>
            <a:off x="124287" y="1444378"/>
            <a:ext cx="1283094" cy="468572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Arial" panose="020B0604020202090204"/>
              <a:buNone/>
            </a:pPr>
            <a:r>
              <a:rPr lang="en-GB" sz="105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SHARE OF ENGAGEMENT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219" name="Google Shape;1219;p25"/>
          <p:cNvPicPr preferRelativeResize="0"/>
          <p:nvPr/>
        </p:nvPicPr>
        <p:blipFill rotWithShape="1">
          <a:blip r:embed="rId29"/>
          <a:srcRect/>
          <a:stretch>
            <a:fillRect/>
          </a:stretch>
        </p:blipFill>
        <p:spPr>
          <a:xfrm>
            <a:off x="1899708" y="923382"/>
            <a:ext cx="600075" cy="200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0" name="Google Shape;1220;p25" descr="Apple domina anche la classifica di Interbrand"/>
          <p:cNvPicPr preferRelativeResize="0"/>
          <p:nvPr/>
        </p:nvPicPr>
        <p:blipFill rotWithShape="1">
          <a:blip r:embed="rId30"/>
          <a:srcRect/>
          <a:stretch>
            <a:fillRect/>
          </a:stretch>
        </p:blipFill>
        <p:spPr>
          <a:xfrm>
            <a:off x="5106087" y="870058"/>
            <a:ext cx="261736" cy="306672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1" name="Google Shape;1221;p25"/>
          <p:cNvPicPr preferRelativeResize="0"/>
          <p:nvPr/>
        </p:nvPicPr>
        <p:blipFill rotWithShape="1">
          <a:blip r:embed="rId31"/>
          <a:srcRect/>
          <a:stretch>
            <a:fillRect/>
          </a:stretch>
        </p:blipFill>
        <p:spPr>
          <a:xfrm>
            <a:off x="6599187" y="896394"/>
            <a:ext cx="254000" cy="25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2" name="Google Shape;1222;p25" descr="Numero verde Acer, assistenza pc e notebook - Numeri di assistenza"/>
          <p:cNvPicPr preferRelativeResize="0"/>
          <p:nvPr/>
        </p:nvPicPr>
        <p:blipFill rotWithShape="1">
          <a:blip r:embed="rId32"/>
          <a:srcRect l="9032" t="35911" r="9514" b="34030"/>
          <a:stretch>
            <a:fillRect/>
          </a:stretch>
        </p:blipFill>
        <p:spPr>
          <a:xfrm>
            <a:off x="9423400" y="939919"/>
            <a:ext cx="603250" cy="1669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3" name="Google Shape;1223;p25"/>
          <p:cNvPicPr preferRelativeResize="0"/>
          <p:nvPr/>
        </p:nvPicPr>
        <p:blipFill rotWithShape="1">
          <a:blip r:embed="rId33"/>
          <a:srcRect/>
          <a:stretch>
            <a:fillRect/>
          </a:stretch>
        </p:blipFill>
        <p:spPr>
          <a:xfrm>
            <a:off x="10797552" y="942319"/>
            <a:ext cx="826906" cy="162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4" name="Google Shape;1224;p25"/>
          <p:cNvPicPr preferRelativeResize="0"/>
          <p:nvPr/>
        </p:nvPicPr>
        <p:blipFill rotWithShape="1">
          <a:blip r:embed="rId34"/>
          <a:srcRect/>
          <a:stretch>
            <a:fillRect/>
          </a:stretch>
        </p:blipFill>
        <p:spPr>
          <a:xfrm>
            <a:off x="3531391" y="865852"/>
            <a:ext cx="315084" cy="315084"/>
          </a:xfrm>
          <a:prstGeom prst="rect">
            <a:avLst/>
          </a:prstGeom>
          <a:noFill/>
          <a:ln>
            <a:noFill/>
          </a:ln>
        </p:spPr>
      </p:pic>
      <p:sp>
        <p:nvSpPr>
          <p:cNvPr id="1225" name="Google Shape;1225;p25"/>
          <p:cNvSpPr/>
          <p:nvPr/>
        </p:nvSpPr>
        <p:spPr>
          <a:xfrm>
            <a:off x="10509086" y="2921533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1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6" name="Google Shape;1226;p25"/>
          <p:cNvSpPr/>
          <p:nvPr/>
        </p:nvSpPr>
        <p:spPr>
          <a:xfrm>
            <a:off x="9004670" y="2918552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7" name="Google Shape;1227;p25"/>
          <p:cNvSpPr/>
          <p:nvPr/>
        </p:nvSpPr>
        <p:spPr>
          <a:xfrm>
            <a:off x="7500254" y="2913248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8" name="Google Shape;1228;p25"/>
          <p:cNvSpPr/>
          <p:nvPr/>
        </p:nvSpPr>
        <p:spPr>
          <a:xfrm>
            <a:off x="5995838" y="2919054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9" name="Google Shape;1229;p25"/>
          <p:cNvSpPr/>
          <p:nvPr/>
        </p:nvSpPr>
        <p:spPr>
          <a:xfrm>
            <a:off x="4491421" y="2919054"/>
            <a:ext cx="1422000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0" name="Google Shape;1230;p25"/>
          <p:cNvSpPr/>
          <p:nvPr/>
        </p:nvSpPr>
        <p:spPr>
          <a:xfrm>
            <a:off x="2987005" y="2921533"/>
            <a:ext cx="1421999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1" name="Google Shape;1231;p25"/>
          <p:cNvSpPr/>
          <p:nvPr/>
        </p:nvSpPr>
        <p:spPr>
          <a:xfrm>
            <a:off x="99015" y="2921533"/>
            <a:ext cx="2823573" cy="3567089"/>
          </a:xfrm>
          <a:prstGeom prst="roundRect">
            <a:avLst>
              <a:gd name="adj" fmla="val 7604"/>
            </a:avLst>
          </a:prstGeom>
          <a:solidFill>
            <a:srgbClr val="F2F2F2">
              <a:alpha val="49411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92"/>
              <a:buFont typeface="Arial" panose="020B0604020202090204"/>
              <a:buNone/>
            </a:pPr>
            <a:endParaRPr sz="109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32" name="Google Shape;1232;p25"/>
          <p:cNvSpPr/>
          <p:nvPr/>
        </p:nvSpPr>
        <p:spPr>
          <a:xfrm>
            <a:off x="195238" y="3429000"/>
            <a:ext cx="980383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NEUTRALS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33" name="Google Shape;1233;p25"/>
          <p:cNvSpPr/>
          <p:nvPr/>
        </p:nvSpPr>
        <p:spPr>
          <a:xfrm>
            <a:off x="195238" y="4606131"/>
            <a:ext cx="1013533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LOVERS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sp>
        <p:nvSpPr>
          <p:cNvPr id="1234" name="Google Shape;1234;p25"/>
          <p:cNvSpPr/>
          <p:nvPr/>
        </p:nvSpPr>
        <p:spPr>
          <a:xfrm>
            <a:off x="195238" y="5783263"/>
            <a:ext cx="796552" cy="298450"/>
          </a:xfrm>
          <a:custGeom>
            <a:avLst/>
            <a:gdLst/>
            <a:ahLst/>
            <a:cxnLst/>
            <a:rect l="l" t="t" r="r" b="b"/>
            <a:pathLst>
              <a:path w="21600" h="120000" extrusionOk="0">
                <a:moveTo>
                  <a:pt x="0" y="0"/>
                </a:moveTo>
                <a:lnTo>
                  <a:pt x="21600" y="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txBody>
          <a:bodyPr spcFirstLastPara="1" wrap="square" lIns="72000" tIns="72000" rIns="72000" bIns="7200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 panose="020B0604020202090204"/>
              <a:buNone/>
            </a:pPr>
            <a:r>
              <a:rPr lang="en-GB" sz="1000" b="1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HATERS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pic>
        <p:nvPicPr>
          <p:cNvPr id="1235" name="Google Shape;1235;p25" descr="Asus Logo, symbol, meaning, history, PNG, brand"/>
          <p:cNvPicPr preferRelativeResize="0"/>
          <p:nvPr/>
        </p:nvPicPr>
        <p:blipFill rotWithShape="1">
          <a:blip r:embed="rId35"/>
          <a:srcRect t="19241" r="5892" b="41169"/>
          <a:stretch>
            <a:fillRect/>
          </a:stretch>
        </p:blipFill>
        <p:spPr>
          <a:xfrm>
            <a:off x="7913687" y="926697"/>
            <a:ext cx="596900" cy="141252"/>
          </a:xfrm>
          <a:prstGeom prst="rect">
            <a:avLst/>
          </a:prstGeom>
          <a:noFill/>
          <a:ln>
            <a:noFill/>
          </a:ln>
        </p:spPr>
      </p:pic>
      <p:sp>
        <p:nvSpPr>
          <p:cNvPr id="1236" name="Google Shape;1236;p25"/>
          <p:cNvSpPr txBox="1"/>
          <p:nvPr/>
        </p:nvSpPr>
        <p:spPr>
          <a:xfrm>
            <a:off x="335471" y="149439"/>
            <a:ext cx="11664000" cy="39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" tIns="46800" rIns="46800" bIns="468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80808"/>
              </a:buClr>
              <a:buSzPts val="2400"/>
              <a:buFont typeface="Arial" panose="020B0604020202090204"/>
              <a:buNone/>
            </a:pPr>
            <a:r>
              <a:rPr lang="en-GB" sz="2400" b="0" i="0" u="none" strike="noStrike" cap="none">
                <a:solidFill>
                  <a:srgbClr val="080808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rPr>
              <a:t>Engagement Trend – August '25 </a:t>
            </a:r>
            <a:endParaRPr sz="1400" b="0" i="0" u="none" strike="noStrike" cap="none">
              <a:solidFill>
                <a:srgbClr val="000000"/>
              </a:solidFill>
              <a:latin typeface="Arial" panose="020B0604020202090204"/>
              <a:ea typeface="Arial" panose="020B0604020202090204"/>
              <a:cs typeface="Arial" panose="020B0604020202090204"/>
              <a:sym typeface="Arial" panose="020B0604020202090204"/>
            </a:endParaRPr>
          </a:p>
        </p:txBody>
      </p:sp>
      <p:graphicFrame>
        <p:nvGraphicFramePr>
          <p:cNvPr id="1237" name="Google Shape;1237;p25"/>
          <p:cNvGraphicFramePr/>
          <p:nvPr/>
        </p:nvGraphicFramePr>
        <p:xfrm>
          <a:off x="1530350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238" name="Google Shape;1238;p25"/>
          <p:cNvSpPr txBox="1"/>
          <p:nvPr/>
        </p:nvSpPr>
        <p:spPr>
          <a:xfrm>
            <a:off x="1514475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39" name="Google Shape;1239;p25"/>
          <p:cNvSpPr txBox="1"/>
          <p:nvPr/>
        </p:nvSpPr>
        <p:spPr>
          <a:xfrm>
            <a:off x="1901825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0" name="Google Shape;1240;p25"/>
          <p:cNvSpPr txBox="1"/>
          <p:nvPr/>
        </p:nvSpPr>
        <p:spPr>
          <a:xfrm>
            <a:off x="2289175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1" name="Google Shape;1241;p25"/>
          <p:cNvSpPr txBox="1"/>
          <p:nvPr/>
        </p:nvSpPr>
        <p:spPr>
          <a:xfrm>
            <a:off x="2676525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42" name="Google Shape;1242;p25"/>
          <p:cNvGraphicFramePr/>
          <p:nvPr/>
        </p:nvGraphicFramePr>
        <p:xfrm>
          <a:off x="3033713" y="5478463"/>
          <a:ext cx="1328737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243" name="Google Shape;1243;p25"/>
          <p:cNvSpPr txBox="1"/>
          <p:nvPr/>
        </p:nvSpPr>
        <p:spPr>
          <a:xfrm>
            <a:off x="2986088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4" name="Google Shape;1244;p25"/>
          <p:cNvSpPr txBox="1"/>
          <p:nvPr/>
        </p:nvSpPr>
        <p:spPr>
          <a:xfrm>
            <a:off x="3373438" y="583882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5" name="Google Shape;1245;p25"/>
          <p:cNvSpPr txBox="1"/>
          <p:nvPr/>
        </p:nvSpPr>
        <p:spPr>
          <a:xfrm>
            <a:off x="3762375" y="56102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6" name="Google Shape;1246;p25"/>
          <p:cNvSpPr txBox="1"/>
          <p:nvPr/>
        </p:nvSpPr>
        <p:spPr>
          <a:xfrm>
            <a:off x="4181475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47" name="Google Shape;1247;p25"/>
          <p:cNvGraphicFramePr/>
          <p:nvPr/>
        </p:nvGraphicFramePr>
        <p:xfrm>
          <a:off x="453866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248" name="Google Shape;1248;p25"/>
          <p:cNvSpPr txBox="1"/>
          <p:nvPr/>
        </p:nvSpPr>
        <p:spPr>
          <a:xfrm>
            <a:off x="4522788" y="5965825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49" name="Google Shape;1249;p25"/>
          <p:cNvSpPr txBox="1"/>
          <p:nvPr/>
        </p:nvSpPr>
        <p:spPr>
          <a:xfrm>
            <a:off x="4878388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0" name="Google Shape;1250;p25"/>
          <p:cNvSpPr txBox="1"/>
          <p:nvPr/>
        </p:nvSpPr>
        <p:spPr>
          <a:xfrm>
            <a:off x="5297488" y="56229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1" name="Google Shape;1251;p25"/>
          <p:cNvSpPr txBox="1"/>
          <p:nvPr/>
        </p:nvSpPr>
        <p:spPr>
          <a:xfrm>
            <a:off x="5684838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52" name="Google Shape;1252;p25"/>
          <p:cNvGraphicFramePr/>
          <p:nvPr/>
        </p:nvGraphicFramePr>
        <p:xfrm>
          <a:off x="604361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1253" name="Google Shape;1253;p25"/>
          <p:cNvSpPr txBox="1"/>
          <p:nvPr/>
        </p:nvSpPr>
        <p:spPr>
          <a:xfrm>
            <a:off x="6027738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4" name="Google Shape;1254;p25"/>
          <p:cNvSpPr txBox="1"/>
          <p:nvPr/>
        </p:nvSpPr>
        <p:spPr>
          <a:xfrm>
            <a:off x="6383338" y="53498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5" name="Google Shape;1255;p25"/>
          <p:cNvSpPr txBox="1"/>
          <p:nvPr/>
        </p:nvSpPr>
        <p:spPr>
          <a:xfrm>
            <a:off x="6802438" y="5903913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6" name="Google Shape;1256;p25"/>
          <p:cNvSpPr txBox="1"/>
          <p:nvPr/>
        </p:nvSpPr>
        <p:spPr>
          <a:xfrm>
            <a:off x="7158038" y="55721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57" name="Google Shape;1257;p25"/>
          <p:cNvGraphicFramePr/>
          <p:nvPr/>
        </p:nvGraphicFramePr>
        <p:xfrm>
          <a:off x="7548563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258" name="Google Shape;1258;p25"/>
          <p:cNvSpPr txBox="1"/>
          <p:nvPr/>
        </p:nvSpPr>
        <p:spPr>
          <a:xfrm>
            <a:off x="7532688" y="583882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59" name="Google Shape;1259;p25"/>
          <p:cNvSpPr txBox="1"/>
          <p:nvPr/>
        </p:nvSpPr>
        <p:spPr>
          <a:xfrm>
            <a:off x="7920038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0" name="Google Shape;1260;p25"/>
          <p:cNvSpPr txBox="1"/>
          <p:nvPr/>
        </p:nvSpPr>
        <p:spPr>
          <a:xfrm>
            <a:off x="8307388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1" name="Google Shape;1261;p25"/>
          <p:cNvSpPr txBox="1"/>
          <p:nvPr/>
        </p:nvSpPr>
        <p:spPr>
          <a:xfrm>
            <a:off x="8694738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62" name="Google Shape;1262;p25"/>
          <p:cNvGraphicFramePr/>
          <p:nvPr/>
        </p:nvGraphicFramePr>
        <p:xfrm>
          <a:off x="9051925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63" name="Google Shape;1263;p25"/>
          <p:cNvSpPr txBox="1"/>
          <p:nvPr/>
        </p:nvSpPr>
        <p:spPr>
          <a:xfrm>
            <a:off x="9036050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4" name="Google Shape;1264;p25"/>
          <p:cNvSpPr txBox="1"/>
          <p:nvPr/>
        </p:nvSpPr>
        <p:spPr>
          <a:xfrm>
            <a:off x="9423400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5" name="Google Shape;1265;p25"/>
          <p:cNvSpPr txBox="1"/>
          <p:nvPr/>
        </p:nvSpPr>
        <p:spPr>
          <a:xfrm>
            <a:off x="9810750" y="603408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6" name="Google Shape;1266;p25"/>
          <p:cNvSpPr txBox="1"/>
          <p:nvPr/>
        </p:nvSpPr>
        <p:spPr>
          <a:xfrm>
            <a:off x="10198100" y="56927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67" name="Google Shape;1267;p25"/>
          <p:cNvGraphicFramePr/>
          <p:nvPr/>
        </p:nvGraphicFramePr>
        <p:xfrm>
          <a:off x="10556875" y="5478463"/>
          <a:ext cx="1327150" cy="8493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1268" name="Google Shape;1268;p25"/>
          <p:cNvSpPr txBox="1"/>
          <p:nvPr/>
        </p:nvSpPr>
        <p:spPr>
          <a:xfrm>
            <a:off x="10541000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69" name="Google Shape;1269;p25"/>
          <p:cNvSpPr txBox="1"/>
          <p:nvPr/>
        </p:nvSpPr>
        <p:spPr>
          <a:xfrm>
            <a:off x="10928350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0" name="Google Shape;1270;p25"/>
          <p:cNvSpPr txBox="1"/>
          <p:nvPr/>
        </p:nvSpPr>
        <p:spPr>
          <a:xfrm>
            <a:off x="11315700" y="53498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1" name="Google Shape;1271;p25"/>
          <p:cNvSpPr txBox="1"/>
          <p:nvPr/>
        </p:nvSpPr>
        <p:spPr>
          <a:xfrm>
            <a:off x="11703050" y="60340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72" name="Google Shape;1272;p25"/>
          <p:cNvGraphicFramePr/>
          <p:nvPr/>
        </p:nvGraphicFramePr>
        <p:xfrm>
          <a:off x="1530350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73" name="Google Shape;1273;p25"/>
          <p:cNvSpPr txBox="1"/>
          <p:nvPr/>
        </p:nvSpPr>
        <p:spPr>
          <a:xfrm>
            <a:off x="1482725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4" name="Google Shape;1274;p25"/>
          <p:cNvSpPr txBox="1"/>
          <p:nvPr/>
        </p:nvSpPr>
        <p:spPr>
          <a:xfrm>
            <a:off x="1870075" y="47069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5" name="Google Shape;1275;p25"/>
          <p:cNvSpPr txBox="1"/>
          <p:nvPr/>
        </p:nvSpPr>
        <p:spPr>
          <a:xfrm>
            <a:off x="2257425" y="47767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6" name="Google Shape;1276;p25"/>
          <p:cNvSpPr txBox="1"/>
          <p:nvPr/>
        </p:nvSpPr>
        <p:spPr>
          <a:xfrm>
            <a:off x="2644775" y="4884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77" name="Google Shape;1277;p25"/>
          <p:cNvGraphicFramePr/>
          <p:nvPr/>
        </p:nvGraphicFramePr>
        <p:xfrm>
          <a:off x="3033713" y="4330700"/>
          <a:ext cx="1328737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9"/>
          </a:graphicData>
        </a:graphic>
      </p:graphicFrame>
      <p:sp>
        <p:nvSpPr>
          <p:cNvPr id="1278" name="Google Shape;1278;p25"/>
          <p:cNvSpPr txBox="1"/>
          <p:nvPr/>
        </p:nvSpPr>
        <p:spPr>
          <a:xfrm>
            <a:off x="298608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79" name="Google Shape;1279;p25"/>
          <p:cNvSpPr txBox="1"/>
          <p:nvPr/>
        </p:nvSpPr>
        <p:spPr>
          <a:xfrm>
            <a:off x="3373438" y="43910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0" name="Google Shape;1280;p25"/>
          <p:cNvSpPr txBox="1"/>
          <p:nvPr/>
        </p:nvSpPr>
        <p:spPr>
          <a:xfrm>
            <a:off x="3762375" y="423862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1" name="Google Shape;1281;p25"/>
          <p:cNvSpPr txBox="1"/>
          <p:nvPr/>
        </p:nvSpPr>
        <p:spPr>
          <a:xfrm>
            <a:off x="4149725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82" name="Google Shape;1282;p25"/>
          <p:cNvGraphicFramePr/>
          <p:nvPr/>
        </p:nvGraphicFramePr>
        <p:xfrm>
          <a:off x="453866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0"/>
          </a:graphicData>
        </a:graphic>
      </p:graphicFrame>
      <p:sp>
        <p:nvSpPr>
          <p:cNvPr id="1283" name="Google Shape;1283;p25"/>
          <p:cNvSpPr txBox="1"/>
          <p:nvPr/>
        </p:nvSpPr>
        <p:spPr>
          <a:xfrm>
            <a:off x="449103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4" name="Google Shape;1284;p25"/>
          <p:cNvSpPr txBox="1"/>
          <p:nvPr/>
        </p:nvSpPr>
        <p:spPr>
          <a:xfrm>
            <a:off x="4878388" y="43688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5" name="Google Shape;1285;p25"/>
          <p:cNvSpPr txBox="1"/>
          <p:nvPr/>
        </p:nvSpPr>
        <p:spPr>
          <a:xfrm>
            <a:off x="5265738" y="467677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6" name="Google Shape;1286;p25"/>
          <p:cNvSpPr txBox="1"/>
          <p:nvPr/>
        </p:nvSpPr>
        <p:spPr>
          <a:xfrm>
            <a:off x="5653088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87" name="Google Shape;1287;p25"/>
          <p:cNvGraphicFramePr/>
          <p:nvPr/>
        </p:nvGraphicFramePr>
        <p:xfrm>
          <a:off x="604361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1"/>
          </a:graphicData>
        </a:graphic>
      </p:graphicFrame>
      <p:sp>
        <p:nvSpPr>
          <p:cNvPr id="1288" name="Google Shape;1288;p25"/>
          <p:cNvSpPr txBox="1"/>
          <p:nvPr/>
        </p:nvSpPr>
        <p:spPr>
          <a:xfrm>
            <a:off x="599598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89" name="Google Shape;1289;p25"/>
          <p:cNvSpPr txBox="1"/>
          <p:nvPr/>
        </p:nvSpPr>
        <p:spPr>
          <a:xfrm>
            <a:off x="6383338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0" name="Google Shape;1290;p25"/>
          <p:cNvSpPr txBox="1"/>
          <p:nvPr/>
        </p:nvSpPr>
        <p:spPr>
          <a:xfrm>
            <a:off x="6770688" y="46990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1" name="Google Shape;1291;p25"/>
          <p:cNvSpPr txBox="1"/>
          <p:nvPr/>
        </p:nvSpPr>
        <p:spPr>
          <a:xfrm>
            <a:off x="7158038" y="4419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92" name="Google Shape;1292;p25"/>
          <p:cNvGraphicFramePr/>
          <p:nvPr/>
        </p:nvGraphicFramePr>
        <p:xfrm>
          <a:off x="7548563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1293" name="Google Shape;1293;p25"/>
          <p:cNvSpPr txBox="1"/>
          <p:nvPr/>
        </p:nvSpPr>
        <p:spPr>
          <a:xfrm>
            <a:off x="7500938" y="4292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4" name="Google Shape;1294;p25"/>
          <p:cNvSpPr txBox="1"/>
          <p:nvPr/>
        </p:nvSpPr>
        <p:spPr>
          <a:xfrm>
            <a:off x="7888288" y="484028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5" name="Google Shape;1295;p25"/>
          <p:cNvSpPr txBox="1"/>
          <p:nvPr/>
        </p:nvSpPr>
        <p:spPr>
          <a:xfrm>
            <a:off x="8275638" y="42926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6" name="Google Shape;1296;p25"/>
          <p:cNvSpPr txBox="1"/>
          <p:nvPr/>
        </p:nvSpPr>
        <p:spPr>
          <a:xfrm>
            <a:off x="8662988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297" name="Google Shape;1297;p25"/>
          <p:cNvGraphicFramePr/>
          <p:nvPr/>
        </p:nvGraphicFramePr>
        <p:xfrm>
          <a:off x="9051925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sp>
        <p:nvSpPr>
          <p:cNvPr id="1298" name="Google Shape;1298;p25"/>
          <p:cNvSpPr txBox="1"/>
          <p:nvPr/>
        </p:nvSpPr>
        <p:spPr>
          <a:xfrm>
            <a:off x="9004300" y="45513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299" name="Google Shape;1299;p25"/>
          <p:cNvSpPr txBox="1"/>
          <p:nvPr/>
        </p:nvSpPr>
        <p:spPr>
          <a:xfrm>
            <a:off x="9391650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0" name="Google Shape;1300;p25"/>
          <p:cNvSpPr txBox="1"/>
          <p:nvPr/>
        </p:nvSpPr>
        <p:spPr>
          <a:xfrm>
            <a:off x="9779000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1" name="Google Shape;1301;p25"/>
          <p:cNvSpPr txBox="1"/>
          <p:nvPr/>
        </p:nvSpPr>
        <p:spPr>
          <a:xfrm>
            <a:off x="10166350" y="45354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68%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02" name="Google Shape;1302;p25"/>
          <p:cNvGraphicFramePr/>
          <p:nvPr/>
        </p:nvGraphicFramePr>
        <p:xfrm>
          <a:off x="10556875" y="4330700"/>
          <a:ext cx="1327150" cy="847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303" name="Google Shape;1303;p25"/>
          <p:cNvSpPr txBox="1"/>
          <p:nvPr/>
        </p:nvSpPr>
        <p:spPr>
          <a:xfrm>
            <a:off x="10509250" y="4884738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4" name="Google Shape;1304;p25"/>
          <p:cNvSpPr txBox="1"/>
          <p:nvPr/>
        </p:nvSpPr>
        <p:spPr>
          <a:xfrm>
            <a:off x="10896600" y="4202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5" name="Google Shape;1305;p25"/>
          <p:cNvSpPr txBox="1"/>
          <p:nvPr/>
        </p:nvSpPr>
        <p:spPr>
          <a:xfrm>
            <a:off x="11283950" y="42179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6" name="Google Shape;1306;p25"/>
          <p:cNvSpPr txBox="1"/>
          <p:nvPr/>
        </p:nvSpPr>
        <p:spPr>
          <a:xfrm>
            <a:off x="11671300" y="4397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07" name="Google Shape;1307;p25"/>
          <p:cNvGraphicFramePr/>
          <p:nvPr/>
        </p:nvGraphicFramePr>
        <p:xfrm>
          <a:off x="1530350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308" name="Google Shape;1308;p25"/>
          <p:cNvSpPr txBox="1"/>
          <p:nvPr/>
        </p:nvSpPr>
        <p:spPr>
          <a:xfrm>
            <a:off x="1482725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09" name="Google Shape;1309;p25"/>
          <p:cNvSpPr txBox="1"/>
          <p:nvPr/>
        </p:nvSpPr>
        <p:spPr>
          <a:xfrm>
            <a:off x="1870075" y="32051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0" name="Google Shape;1310;p25"/>
          <p:cNvSpPr txBox="1"/>
          <p:nvPr/>
        </p:nvSpPr>
        <p:spPr>
          <a:xfrm>
            <a:off x="2257425" y="31226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1" name="Google Shape;1311;p25"/>
          <p:cNvSpPr txBox="1"/>
          <p:nvPr/>
        </p:nvSpPr>
        <p:spPr>
          <a:xfrm>
            <a:off x="2644775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12" name="Google Shape;1312;p25"/>
          <p:cNvGraphicFramePr/>
          <p:nvPr/>
        </p:nvGraphicFramePr>
        <p:xfrm>
          <a:off x="3033713" y="3152775"/>
          <a:ext cx="1328737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313" name="Google Shape;1313;p25"/>
          <p:cNvSpPr txBox="1"/>
          <p:nvPr/>
        </p:nvSpPr>
        <p:spPr>
          <a:xfrm>
            <a:off x="2986088" y="31956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4" name="Google Shape;1314;p25"/>
          <p:cNvSpPr txBox="1"/>
          <p:nvPr/>
        </p:nvSpPr>
        <p:spPr>
          <a:xfrm>
            <a:off x="3373438" y="30813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5" name="Google Shape;1315;p25"/>
          <p:cNvSpPr txBox="1"/>
          <p:nvPr/>
        </p:nvSpPr>
        <p:spPr>
          <a:xfrm>
            <a:off x="3762375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6" name="Google Shape;1316;p25"/>
          <p:cNvSpPr txBox="1"/>
          <p:nvPr/>
        </p:nvSpPr>
        <p:spPr>
          <a:xfrm>
            <a:off x="4149725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17" name="Google Shape;1317;p25"/>
          <p:cNvGraphicFramePr/>
          <p:nvPr/>
        </p:nvGraphicFramePr>
        <p:xfrm>
          <a:off x="453866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sp>
        <p:nvSpPr>
          <p:cNvPr id="1318" name="Google Shape;1318;p25"/>
          <p:cNvSpPr txBox="1"/>
          <p:nvPr/>
        </p:nvSpPr>
        <p:spPr>
          <a:xfrm>
            <a:off x="449103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19" name="Google Shape;1319;p25"/>
          <p:cNvSpPr txBox="1"/>
          <p:nvPr/>
        </p:nvSpPr>
        <p:spPr>
          <a:xfrm>
            <a:off x="4878388" y="3679825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0" name="Google Shape;1320;p25"/>
          <p:cNvSpPr txBox="1"/>
          <p:nvPr/>
        </p:nvSpPr>
        <p:spPr>
          <a:xfrm>
            <a:off x="5265738" y="3309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1" name="Google Shape;1321;p25"/>
          <p:cNvSpPr txBox="1"/>
          <p:nvPr/>
        </p:nvSpPr>
        <p:spPr>
          <a:xfrm>
            <a:off x="5653088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22" name="Google Shape;1322;p25"/>
          <p:cNvGraphicFramePr/>
          <p:nvPr/>
        </p:nvGraphicFramePr>
        <p:xfrm>
          <a:off x="604361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323" name="Google Shape;1323;p25"/>
          <p:cNvSpPr txBox="1"/>
          <p:nvPr/>
        </p:nvSpPr>
        <p:spPr>
          <a:xfrm>
            <a:off x="599598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83%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4" name="Google Shape;1324;p25"/>
          <p:cNvSpPr txBox="1"/>
          <p:nvPr/>
        </p:nvSpPr>
        <p:spPr>
          <a:xfrm>
            <a:off x="6383338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5" name="Google Shape;1325;p25"/>
          <p:cNvSpPr txBox="1"/>
          <p:nvPr/>
        </p:nvSpPr>
        <p:spPr>
          <a:xfrm>
            <a:off x="6770688" y="31750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6" name="Google Shape;1326;p25"/>
          <p:cNvSpPr txBox="1"/>
          <p:nvPr/>
        </p:nvSpPr>
        <p:spPr>
          <a:xfrm>
            <a:off x="7158038" y="34877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27" name="Google Shape;1327;p25"/>
          <p:cNvGraphicFramePr/>
          <p:nvPr/>
        </p:nvGraphicFramePr>
        <p:xfrm>
          <a:off x="7548563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328" name="Google Shape;1328;p25"/>
          <p:cNvSpPr txBox="1"/>
          <p:nvPr/>
        </p:nvSpPr>
        <p:spPr>
          <a:xfrm>
            <a:off x="7500938" y="353695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29" name="Google Shape;1329;p25"/>
          <p:cNvSpPr txBox="1"/>
          <p:nvPr/>
        </p:nvSpPr>
        <p:spPr>
          <a:xfrm>
            <a:off x="7888288" y="30591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0" name="Google Shape;1330;p25"/>
          <p:cNvSpPr txBox="1"/>
          <p:nvPr/>
        </p:nvSpPr>
        <p:spPr>
          <a:xfrm>
            <a:off x="8275638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1" name="Google Shape;1331;p25"/>
          <p:cNvSpPr txBox="1"/>
          <p:nvPr/>
        </p:nvSpPr>
        <p:spPr>
          <a:xfrm>
            <a:off x="8662988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32" name="Google Shape;1332;p25"/>
          <p:cNvGraphicFramePr/>
          <p:nvPr/>
        </p:nvGraphicFramePr>
        <p:xfrm>
          <a:off x="9051925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0"/>
          </a:graphicData>
        </a:graphic>
      </p:graphicFrame>
      <p:sp>
        <p:nvSpPr>
          <p:cNvPr id="1333" name="Google Shape;1333;p25"/>
          <p:cNvSpPr txBox="1"/>
          <p:nvPr/>
        </p:nvSpPr>
        <p:spPr>
          <a:xfrm>
            <a:off x="9004300" y="3390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4" name="Google Shape;1334;p25"/>
          <p:cNvSpPr txBox="1"/>
          <p:nvPr/>
        </p:nvSpPr>
        <p:spPr>
          <a:xfrm>
            <a:off x="9391650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53%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5" name="Google Shape;1335;p25"/>
          <p:cNvSpPr txBox="1"/>
          <p:nvPr/>
        </p:nvSpPr>
        <p:spPr>
          <a:xfrm>
            <a:off x="9779000" y="37084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6" name="Google Shape;1336;p25"/>
          <p:cNvSpPr txBox="1"/>
          <p:nvPr/>
        </p:nvSpPr>
        <p:spPr>
          <a:xfrm>
            <a:off x="10166350" y="3390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31%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37" name="Google Shape;1337;p25"/>
          <p:cNvGraphicFramePr/>
          <p:nvPr/>
        </p:nvGraphicFramePr>
        <p:xfrm>
          <a:off x="10556875" y="3152775"/>
          <a:ext cx="1327150" cy="8493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1"/>
          </a:graphicData>
        </a:graphic>
      </p:graphicFrame>
      <p:sp>
        <p:nvSpPr>
          <p:cNvPr id="1338" name="Google Shape;1338;p25"/>
          <p:cNvSpPr txBox="1"/>
          <p:nvPr/>
        </p:nvSpPr>
        <p:spPr>
          <a:xfrm>
            <a:off x="10509250" y="302418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50%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39" name="Google Shape;1339;p25"/>
          <p:cNvSpPr txBox="1"/>
          <p:nvPr/>
        </p:nvSpPr>
        <p:spPr>
          <a:xfrm>
            <a:off x="10928350" y="37084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0" name="Google Shape;1340;p25"/>
          <p:cNvSpPr txBox="1"/>
          <p:nvPr/>
        </p:nvSpPr>
        <p:spPr>
          <a:xfrm>
            <a:off x="11315700" y="37084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1" name="Google Shape;1341;p25"/>
          <p:cNvSpPr txBox="1"/>
          <p:nvPr/>
        </p:nvSpPr>
        <p:spPr>
          <a:xfrm>
            <a:off x="11671300" y="3508375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42" name="Google Shape;1342;p25"/>
          <p:cNvGraphicFramePr/>
          <p:nvPr/>
        </p:nvGraphicFramePr>
        <p:xfrm>
          <a:off x="1530350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2"/>
          </a:graphicData>
        </a:graphic>
      </p:graphicFrame>
      <p:sp>
        <p:nvSpPr>
          <p:cNvPr id="1343" name="Google Shape;1343;p25"/>
          <p:cNvSpPr txBox="1"/>
          <p:nvPr/>
        </p:nvSpPr>
        <p:spPr>
          <a:xfrm>
            <a:off x="1482725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4" name="Google Shape;1344;p25"/>
          <p:cNvSpPr txBox="1"/>
          <p:nvPr/>
        </p:nvSpPr>
        <p:spPr>
          <a:xfrm>
            <a:off x="1901825" y="1671638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9%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5" name="Google Shape;1345;p25"/>
          <p:cNvSpPr txBox="1"/>
          <p:nvPr/>
        </p:nvSpPr>
        <p:spPr>
          <a:xfrm>
            <a:off x="2289175" y="17684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6" name="Google Shape;1346;p25"/>
          <p:cNvSpPr txBox="1"/>
          <p:nvPr/>
        </p:nvSpPr>
        <p:spPr>
          <a:xfrm>
            <a:off x="2676525" y="18669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47" name="Google Shape;1347;p25"/>
          <p:cNvGraphicFramePr/>
          <p:nvPr/>
        </p:nvGraphicFramePr>
        <p:xfrm>
          <a:off x="3033713" y="1358900"/>
          <a:ext cx="1328737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3"/>
          </a:graphicData>
        </a:graphic>
      </p:graphicFrame>
      <p:sp>
        <p:nvSpPr>
          <p:cNvPr id="1348" name="Google Shape;1348;p25"/>
          <p:cNvSpPr txBox="1"/>
          <p:nvPr/>
        </p:nvSpPr>
        <p:spPr>
          <a:xfrm>
            <a:off x="3017838" y="16541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49" name="Google Shape;1349;p25"/>
          <p:cNvSpPr txBox="1"/>
          <p:nvPr/>
        </p:nvSpPr>
        <p:spPr>
          <a:xfrm>
            <a:off x="3405188" y="1654175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0" name="Google Shape;1350;p25"/>
          <p:cNvSpPr txBox="1"/>
          <p:nvPr/>
        </p:nvSpPr>
        <p:spPr>
          <a:xfrm>
            <a:off x="3794125" y="1230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1" name="Google Shape;1351;p25"/>
          <p:cNvSpPr txBox="1"/>
          <p:nvPr/>
        </p:nvSpPr>
        <p:spPr>
          <a:xfrm>
            <a:off x="4181475" y="18669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52" name="Google Shape;1352;p25"/>
          <p:cNvGraphicFramePr/>
          <p:nvPr/>
        </p:nvGraphicFramePr>
        <p:xfrm>
          <a:off x="453866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4"/>
          </a:graphicData>
        </a:graphic>
      </p:graphicFrame>
      <p:sp>
        <p:nvSpPr>
          <p:cNvPr id="1353" name="Google Shape;1353;p25"/>
          <p:cNvSpPr txBox="1"/>
          <p:nvPr/>
        </p:nvSpPr>
        <p:spPr>
          <a:xfrm>
            <a:off x="4491038" y="1866900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4" name="Google Shape;1354;p25"/>
          <p:cNvSpPr txBox="1"/>
          <p:nvPr/>
        </p:nvSpPr>
        <p:spPr>
          <a:xfrm>
            <a:off x="4878388" y="177006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5" name="Google Shape;1355;p25"/>
          <p:cNvSpPr txBox="1"/>
          <p:nvPr/>
        </p:nvSpPr>
        <p:spPr>
          <a:xfrm>
            <a:off x="5265738" y="175895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26%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6" name="Google Shape;1356;p25"/>
          <p:cNvSpPr txBox="1"/>
          <p:nvPr/>
        </p:nvSpPr>
        <p:spPr>
          <a:xfrm>
            <a:off x="565308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57" name="Google Shape;1357;p25"/>
          <p:cNvGraphicFramePr/>
          <p:nvPr/>
        </p:nvGraphicFramePr>
        <p:xfrm>
          <a:off x="604361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5"/>
          </a:graphicData>
        </a:graphic>
      </p:graphicFrame>
      <p:sp>
        <p:nvSpPr>
          <p:cNvPr id="1358" name="Google Shape;1358;p25"/>
          <p:cNvSpPr txBox="1"/>
          <p:nvPr/>
        </p:nvSpPr>
        <p:spPr>
          <a:xfrm>
            <a:off x="599598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59" name="Google Shape;1359;p25"/>
          <p:cNvSpPr txBox="1"/>
          <p:nvPr/>
        </p:nvSpPr>
        <p:spPr>
          <a:xfrm>
            <a:off x="6415088" y="1817688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0" name="Google Shape;1360;p25"/>
          <p:cNvSpPr txBox="1"/>
          <p:nvPr/>
        </p:nvSpPr>
        <p:spPr>
          <a:xfrm>
            <a:off x="6802438" y="15732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7%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1" name="Google Shape;1361;p25"/>
          <p:cNvSpPr txBox="1"/>
          <p:nvPr/>
        </p:nvSpPr>
        <p:spPr>
          <a:xfrm>
            <a:off x="7189788" y="186690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62" name="Google Shape;1362;p25"/>
          <p:cNvGraphicFramePr/>
          <p:nvPr/>
        </p:nvGraphicFramePr>
        <p:xfrm>
          <a:off x="7548563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6"/>
          </a:graphicData>
        </a:graphic>
      </p:graphicFrame>
      <p:sp>
        <p:nvSpPr>
          <p:cNvPr id="1363" name="Google Shape;1363;p25"/>
          <p:cNvSpPr txBox="1"/>
          <p:nvPr/>
        </p:nvSpPr>
        <p:spPr>
          <a:xfrm>
            <a:off x="7500938" y="14049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4" name="Google Shape;1364;p25"/>
          <p:cNvSpPr txBox="1"/>
          <p:nvPr/>
        </p:nvSpPr>
        <p:spPr>
          <a:xfrm>
            <a:off x="7888288" y="1230313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5" name="Google Shape;1365;p25"/>
          <p:cNvSpPr txBox="1"/>
          <p:nvPr/>
        </p:nvSpPr>
        <p:spPr>
          <a:xfrm>
            <a:off x="8275638" y="1341438"/>
            <a:ext cx="2603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48%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6" name="Google Shape;1366;p25"/>
          <p:cNvSpPr txBox="1"/>
          <p:nvPr/>
        </p:nvSpPr>
        <p:spPr>
          <a:xfrm>
            <a:off x="8662988" y="1866900"/>
            <a:ext cx="2603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67" name="Google Shape;1367;p25"/>
          <p:cNvGraphicFramePr/>
          <p:nvPr/>
        </p:nvGraphicFramePr>
        <p:xfrm>
          <a:off x="9051925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7"/>
          </a:graphicData>
        </a:graphic>
      </p:graphicFrame>
      <p:sp>
        <p:nvSpPr>
          <p:cNvPr id="1368" name="Google Shape;1368;p25"/>
          <p:cNvSpPr txBox="1"/>
          <p:nvPr/>
        </p:nvSpPr>
        <p:spPr>
          <a:xfrm>
            <a:off x="9036050" y="18669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69" name="Google Shape;1369;p25"/>
          <p:cNvSpPr txBox="1"/>
          <p:nvPr/>
        </p:nvSpPr>
        <p:spPr>
          <a:xfrm>
            <a:off x="9423400" y="1230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70" name="Google Shape;1370;p25"/>
          <p:cNvSpPr txBox="1"/>
          <p:nvPr/>
        </p:nvSpPr>
        <p:spPr>
          <a:xfrm>
            <a:off x="9810750" y="13890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71" name="Google Shape;1371;p25"/>
          <p:cNvSpPr txBox="1"/>
          <p:nvPr/>
        </p:nvSpPr>
        <p:spPr>
          <a:xfrm>
            <a:off x="10198100" y="1708150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aphicFrame>
        <p:nvGraphicFramePr>
          <p:cNvPr id="1372" name="Google Shape;1372;p25"/>
          <p:cNvGraphicFramePr/>
          <p:nvPr/>
        </p:nvGraphicFramePr>
        <p:xfrm>
          <a:off x="10556875" y="1358900"/>
          <a:ext cx="1327150" cy="8016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8"/>
          </a:graphicData>
        </a:graphic>
      </p:graphicFrame>
      <p:sp>
        <p:nvSpPr>
          <p:cNvPr id="1373" name="Google Shape;1373;p25"/>
          <p:cNvSpPr txBox="1"/>
          <p:nvPr/>
        </p:nvSpPr>
        <p:spPr>
          <a:xfrm>
            <a:off x="10541000" y="123031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5%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74" name="Google Shape;1374;p25"/>
          <p:cNvSpPr txBox="1"/>
          <p:nvPr/>
        </p:nvSpPr>
        <p:spPr>
          <a:xfrm>
            <a:off x="10928350" y="170815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2%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75" name="Google Shape;1375;p25"/>
          <p:cNvSpPr txBox="1"/>
          <p:nvPr/>
        </p:nvSpPr>
        <p:spPr>
          <a:xfrm>
            <a:off x="11315700" y="1389063"/>
            <a:ext cx="196850" cy="1238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4%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sp>
        <p:nvSpPr>
          <p:cNvPr id="1376" name="Google Shape;1376;p25"/>
          <p:cNvSpPr txBox="1"/>
          <p:nvPr/>
        </p:nvSpPr>
        <p:spPr>
          <a:xfrm>
            <a:off x="11703050" y="1866900"/>
            <a:ext cx="196850" cy="12382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15875" tIns="0" rIns="15875" bIns="0" anchor="b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 panose="020B0604020202090204"/>
              <a:buNone/>
            </a:pPr>
            <a:r>
              <a:rPr lang="en-GB" sz="900" b="0" i="0" u="none" strike="noStrike" cap="none">
                <a:solidFill>
                  <a:srgbClr val="000000"/>
                </a:solidFill>
                <a:latin typeface="Helvetica Neue" panose="02000503000000020004"/>
                <a:ea typeface="Helvetica Neue" panose="02000503000000020004"/>
                <a:cs typeface="Helvetica Neue" panose="02000503000000020004"/>
                <a:sym typeface="Helvetica Neue" panose="02000503000000020004"/>
              </a:rPr>
              <a:t>1%</a:t>
            </a:r>
            <a:endParaRPr sz="900" b="0" i="0" u="none" strike="noStrike" cap="none">
              <a:solidFill>
                <a:srgbClr val="000000"/>
              </a:solidFill>
              <a:latin typeface="Helvetica Neue" panose="02000503000000020004"/>
              <a:ea typeface="Helvetica Neue" panose="02000503000000020004"/>
              <a:cs typeface="Helvetica Neue" panose="02000503000000020004"/>
              <a:sym typeface="Helvetica Neue" panose="02000503000000020004"/>
            </a:endParaRPr>
          </a:p>
        </p:txBody>
      </p:sp>
      <p:grpSp>
        <p:nvGrpSpPr>
          <p:cNvPr id="1377" name="Google Shape;1377;p25"/>
          <p:cNvGrpSpPr/>
          <p:nvPr/>
        </p:nvGrpSpPr>
        <p:grpSpPr>
          <a:xfrm>
            <a:off x="1571321" y="2261777"/>
            <a:ext cx="1231671" cy="590894"/>
            <a:chOff x="1542219" y="3191977"/>
            <a:chExt cx="1219803" cy="575505"/>
          </a:xfrm>
        </p:grpSpPr>
        <p:sp>
          <p:nvSpPr>
            <p:cNvPr id="1378" name="Google Shape;1378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79" name="Google Shape;1379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0" name="Google Shape;1380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1" name="Google Shape;1381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382" name="Google Shape;1382;p25"/>
          <p:cNvGrpSpPr/>
          <p:nvPr/>
        </p:nvGrpSpPr>
        <p:grpSpPr>
          <a:xfrm>
            <a:off x="3082649" y="2261777"/>
            <a:ext cx="1231671" cy="590894"/>
            <a:chOff x="1542219" y="3191977"/>
            <a:chExt cx="1219803" cy="575505"/>
          </a:xfrm>
        </p:grpSpPr>
        <p:sp>
          <p:nvSpPr>
            <p:cNvPr id="1383" name="Google Shape;1383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4" name="Google Shape;1384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5" name="Google Shape;1385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6" name="Google Shape;1386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387" name="Google Shape;1387;p25"/>
          <p:cNvGrpSpPr/>
          <p:nvPr/>
        </p:nvGrpSpPr>
        <p:grpSpPr>
          <a:xfrm>
            <a:off x="4593977" y="2261777"/>
            <a:ext cx="1231671" cy="590894"/>
            <a:chOff x="1542219" y="3191977"/>
            <a:chExt cx="1219803" cy="575505"/>
          </a:xfrm>
        </p:grpSpPr>
        <p:sp>
          <p:nvSpPr>
            <p:cNvPr id="1388" name="Google Shape;1388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89" name="Google Shape;1389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0" name="Google Shape;1390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1" name="Google Shape;1391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392" name="Google Shape;1392;p25"/>
          <p:cNvGrpSpPr/>
          <p:nvPr/>
        </p:nvGrpSpPr>
        <p:grpSpPr>
          <a:xfrm>
            <a:off x="6105304" y="2261777"/>
            <a:ext cx="1231671" cy="590894"/>
            <a:chOff x="1542219" y="3191977"/>
            <a:chExt cx="1219803" cy="575505"/>
          </a:xfrm>
        </p:grpSpPr>
        <p:sp>
          <p:nvSpPr>
            <p:cNvPr id="1393" name="Google Shape;1393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4" name="Google Shape;1394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5" name="Google Shape;1395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6" name="Google Shape;1396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397" name="Google Shape;1397;p25"/>
          <p:cNvGrpSpPr/>
          <p:nvPr/>
        </p:nvGrpSpPr>
        <p:grpSpPr>
          <a:xfrm>
            <a:off x="7616631" y="2261777"/>
            <a:ext cx="1231671" cy="590894"/>
            <a:chOff x="1542219" y="3191977"/>
            <a:chExt cx="1219803" cy="575505"/>
          </a:xfrm>
        </p:grpSpPr>
        <p:sp>
          <p:nvSpPr>
            <p:cNvPr id="1398" name="Google Shape;1398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399" name="Google Shape;1399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0" name="Google Shape;1400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1" name="Google Shape;1401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02" name="Google Shape;1402;p25"/>
          <p:cNvGrpSpPr/>
          <p:nvPr/>
        </p:nvGrpSpPr>
        <p:grpSpPr>
          <a:xfrm>
            <a:off x="9127958" y="2261777"/>
            <a:ext cx="1231671" cy="590894"/>
            <a:chOff x="1542219" y="3191977"/>
            <a:chExt cx="1219803" cy="575505"/>
          </a:xfrm>
        </p:grpSpPr>
        <p:sp>
          <p:nvSpPr>
            <p:cNvPr id="1403" name="Google Shape;1403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4" name="Google Shape;1404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5" name="Google Shape;1405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6" name="Google Shape;1406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grpSp>
        <p:nvGrpSpPr>
          <p:cNvPr id="1407" name="Google Shape;1407;p25"/>
          <p:cNvGrpSpPr/>
          <p:nvPr/>
        </p:nvGrpSpPr>
        <p:grpSpPr>
          <a:xfrm>
            <a:off x="10639286" y="2261777"/>
            <a:ext cx="1231671" cy="590894"/>
            <a:chOff x="1542219" y="3191977"/>
            <a:chExt cx="1219803" cy="575505"/>
          </a:xfrm>
        </p:grpSpPr>
        <p:sp>
          <p:nvSpPr>
            <p:cNvPr id="1408" name="Google Shape;1408;p25"/>
            <p:cNvSpPr txBox="1"/>
            <p:nvPr/>
          </p:nvSpPr>
          <p:spPr>
            <a:xfrm rot="5400000">
              <a:off x="1755903" y="3338729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Jun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09" name="Google Shape;1409;p25"/>
            <p:cNvSpPr txBox="1"/>
            <p:nvPr/>
          </p:nvSpPr>
          <p:spPr>
            <a:xfrm rot="5400000">
              <a:off x="2065636" y="3389429"/>
              <a:ext cx="533402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Jul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10" name="Google Shape;1410;p25"/>
            <p:cNvSpPr txBox="1"/>
            <p:nvPr/>
          </p:nvSpPr>
          <p:spPr>
            <a:xfrm rot="5400000">
              <a:off x="2476772" y="3338728"/>
              <a:ext cx="432000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A3838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A3838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Aug '25</a:t>
              </a:r>
              <a:endParaRPr sz="900" b="0" i="0" u="none" strike="noStrike" cap="none">
                <a:solidFill>
                  <a:srgbClr val="3A3838"/>
                </a:solidFill>
                <a:latin typeface="Roboto" panose="02000000000000000000"/>
                <a:ea typeface="Roboto" panose="02000000000000000000"/>
                <a:cs typeface="Roboto" panose="02000000000000000000"/>
                <a:sym typeface="Roboto" panose="02000000000000000000"/>
              </a:endParaRPr>
            </a:p>
          </p:txBody>
        </p:sp>
        <p:sp>
          <p:nvSpPr>
            <p:cNvPr id="1411" name="Google Shape;1411;p25"/>
            <p:cNvSpPr txBox="1"/>
            <p:nvPr/>
          </p:nvSpPr>
          <p:spPr>
            <a:xfrm rot="5400000">
              <a:off x="1323717" y="3410481"/>
              <a:ext cx="575503" cy="13849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36000" bIns="0" anchor="ctr" anchorCtr="0">
              <a:sp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3F3F3F"/>
                </a:buClr>
                <a:buSzPts val="900"/>
                <a:buFont typeface="Roboto" panose="02000000000000000000"/>
                <a:buNone/>
              </a:pPr>
              <a:r>
                <a:rPr lang="en-GB" sz="900" b="0" i="0" u="none" strike="noStrike" cap="none">
                  <a:solidFill>
                    <a:srgbClr val="3F3F3F"/>
                  </a:solidFill>
                  <a:latin typeface="Roboto" panose="02000000000000000000"/>
                  <a:ea typeface="Roboto" panose="02000000000000000000"/>
                  <a:cs typeface="Roboto" panose="02000000000000000000"/>
                  <a:sym typeface="Roboto" panose="02000000000000000000"/>
                </a:rPr>
                <a:t>May '25</a:t>
              </a:r>
              <a:endParaRPr sz="1400" b="0" i="0" u="none" strike="noStrike" cap="none">
                <a:solidFill>
                  <a:srgbClr val="000000"/>
                </a:solidFill>
                <a:latin typeface="Arial" panose="020B0604020202090204"/>
                <a:ea typeface="Arial" panose="020B0604020202090204"/>
                <a:cs typeface="Arial" panose="020B0604020202090204"/>
                <a:sym typeface="Arial" panose="020B0604020202090204"/>
              </a:endParaRPr>
            </a:p>
          </p:txBody>
        </p:sp>
      </p:grpSp>
      <p:sp>
        <p:nvSpPr>
          <p:cNvPr id="1412" name="Google Shape;1412;p25"/>
          <p:cNvSpPr txBox="1"/>
          <p:nvPr/>
        </p:nvSpPr>
        <p:spPr>
          <a:xfrm>
            <a:off x="3146425" y="6564581"/>
            <a:ext cx="1753685" cy="1337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70"/>
              <a:buFont typeface="Lato"/>
              <a:buNone/>
            </a:pPr>
            <a:r>
              <a:rPr lang="en-GB" sz="970" b="1" i="0" u="none" strike="noStrike" cap="none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"0" indicates a value less than 1.</a:t>
            </a:r>
            <a:endParaRPr sz="970" b="1" i="0" u="none" strike="noStrike" cap="none">
              <a:solidFill>
                <a:srgbClr val="00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4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3_Office Theme">
  <a:themeElements>
    <a:clrScheme name="3_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WPS 演示</Application>
  <PresentationFormat/>
  <Paragraphs>292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0" baseType="lpstr">
      <vt:lpstr>Arial</vt:lpstr>
      <vt:lpstr>宋体</vt:lpstr>
      <vt:lpstr>Wingdings</vt:lpstr>
      <vt:lpstr>Arial</vt:lpstr>
      <vt:lpstr>Roboto</vt:lpstr>
      <vt:lpstr>Helvetica Neue</vt:lpstr>
      <vt:lpstr>Calibri</vt:lpstr>
      <vt:lpstr>Helvetica Neue</vt:lpstr>
      <vt:lpstr>Work Sans</vt:lpstr>
      <vt:lpstr>Lato</vt:lpstr>
      <vt:lpstr>微软雅黑</vt:lpstr>
      <vt:lpstr>汉仪旗黑</vt:lpstr>
      <vt:lpstr>宋体</vt:lpstr>
      <vt:lpstr>Arial Unicode MS</vt:lpstr>
      <vt:lpstr>汉仪书宋二KW</vt:lpstr>
      <vt:lpstr>Lato</vt:lpstr>
      <vt:lpstr>Roboto</vt:lpstr>
      <vt:lpstr>Work Sans</vt:lpstr>
      <vt:lpstr>4_Office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Del Grosso</dc:creator>
  <cp:lastModifiedBy>肖景海</cp:lastModifiedBy>
  <cp:revision>1</cp:revision>
  <dcterms:created xsi:type="dcterms:W3CDTF">2025-10-31T19:00:09Z</dcterms:created>
  <dcterms:modified xsi:type="dcterms:W3CDTF">2025-10-31T19:00:09Z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BA95053948163CD2390705694EA872D0_42</vt:lpwstr>
  </property>
  <property fmtid="{D5CDD505-2E9C-101B-9397-08002B2CF9AE}" pid="3" name="KSOProductBuildVer">
    <vt:lpwstr>2052-12.1.23540.23540</vt:lpwstr>
  </property>
</Properties>
</file>