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1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662420382165605"/>
          <c:y val="0.0662420382165605"/>
          <c:w val="0.867515923566879"/>
          <c:h val="0.867515923566879"/>
        </c:manualLayout>
      </c:layout>
      <c:doughnutChart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/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DFE5EF"/>
              </a:solidFill>
              <a:ln w="38100" cmpd="sng" algn="ctr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FE5EF"/>
              </a:solidFill>
              <a:ln w="38100" cmpd="sng" algn="ctr">
                <a:solidFill>
                  <a:srgbClr val="FFFFFF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67ecc1d9-b8bc-4d25-8ec3-029cad7a1e6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32924335378323"/>
          <c:y val="0.0371163454675232"/>
          <c:w val="0.973415132924335"/>
          <c:h val="0.92576730906495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7</c:v>
                </c:pt>
                <c:pt idx="1">
                  <c:v>26</c:v>
                </c:pt>
                <c:pt idx="2">
                  <c:v>13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823648"/>
        <c:axId val="1"/>
      </c:lineChart>
      <c:catAx>
        <c:axId val="18438236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6"/>
          <c:min val="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8236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2315818-703a-4bd4-a2c9-19f6c77517e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26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5" name="Google Shape;1415;p26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chart" Target="../charts/chart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26"/>
          <p:cNvSpPr/>
          <p:nvPr/>
        </p:nvSpPr>
        <p:spPr>
          <a:xfrm>
            <a:off x="2978340" y="4381500"/>
            <a:ext cx="1421999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26"/>
          <p:cNvSpPr/>
          <p:nvPr/>
        </p:nvSpPr>
        <p:spPr>
          <a:xfrm>
            <a:off x="0" y="618589"/>
            <a:ext cx="12192000" cy="3043775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9" name="Google Shape;1419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2264" y="1971675"/>
            <a:ext cx="1019174" cy="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26"/>
          <p:cNvSpPr txBox="1"/>
          <p:nvPr/>
        </p:nvSpPr>
        <p:spPr>
          <a:xfrm>
            <a:off x="4691088" y="3383022"/>
            <a:ext cx="708848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Jun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6"/>
          <p:cNvSpPr txBox="1"/>
          <p:nvPr/>
        </p:nvSpPr>
        <p:spPr>
          <a:xfrm>
            <a:off x="6685717" y="3383022"/>
            <a:ext cx="641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Jul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26"/>
          <p:cNvSpPr txBox="1"/>
          <p:nvPr/>
        </p:nvSpPr>
        <p:spPr>
          <a:xfrm>
            <a:off x="8737927" y="3383022"/>
            <a:ext cx="731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Aug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3" name="Google Shape;1423;p26"/>
          <p:cNvGraphicFramePr/>
          <p:nvPr/>
        </p:nvGraphicFramePr>
        <p:xfrm>
          <a:off x="10143336" y="1619250"/>
          <a:ext cx="1042679" cy="1042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24" name="Google Shape;1424;p26"/>
          <p:cNvSpPr txBox="1"/>
          <p:nvPr/>
        </p:nvSpPr>
        <p:spPr>
          <a:xfrm>
            <a:off x="9952356" y="1379210"/>
            <a:ext cx="1444960" cy="21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% pts vs Jul '25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25" name="Google Shape;1425;p26"/>
          <p:cNvSpPr/>
          <p:nvPr/>
        </p:nvSpPr>
        <p:spPr>
          <a:xfrm>
            <a:off x="99015" y="4381500"/>
            <a:ext cx="2823573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26"/>
          <p:cNvSpPr/>
          <p:nvPr/>
        </p:nvSpPr>
        <p:spPr>
          <a:xfrm>
            <a:off x="124287" y="4441825"/>
            <a:ext cx="1310813" cy="306388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BRAND POWER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1427" name="Google Shape;1427;p26"/>
          <p:cNvGrpSpPr/>
          <p:nvPr/>
        </p:nvGrpSpPr>
        <p:grpSpPr>
          <a:xfrm>
            <a:off x="1542219" y="4914900"/>
            <a:ext cx="1219803" cy="574675"/>
            <a:chOff x="1542219" y="3191977"/>
            <a:chExt cx="1219803" cy="575505"/>
          </a:xfrm>
        </p:grpSpPr>
        <p:sp>
          <p:nvSpPr>
            <p:cNvPr id="1428" name="Google Shape;1428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29" name="Google Shape;1429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30" name="Google Shape;1430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31" name="Google Shape;1431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1432" name="Google Shape;1432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99708" y="3981450"/>
            <a:ext cx="600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3" name="Google Shape;1433;p26" descr="Apple domina anche la classifica di Interbrand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06087" y="3927475"/>
            <a:ext cx="262848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" name="Google Shape;1434;p2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99187" y="3954463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5" name="Google Shape;1435;p26" descr="Numero verde Acer, assistenza pc e notebook - Numeri di assistenza"/>
          <p:cNvPicPr preferRelativeResize="0"/>
          <p:nvPr/>
        </p:nvPicPr>
        <p:blipFill rotWithShape="1">
          <a:blip r:embed="rId6"/>
          <a:srcRect l="9032" t="35911" r="9514" b="34030"/>
          <a:stretch>
            <a:fillRect/>
          </a:stretch>
        </p:blipFill>
        <p:spPr>
          <a:xfrm>
            <a:off x="9423400" y="3997325"/>
            <a:ext cx="608034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26" descr="ASUS LOGO | Storia, valore, PNG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908130" y="3911600"/>
            <a:ext cx="599396" cy="3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26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797553" y="4000500"/>
            <a:ext cx="825759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26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531392" y="3924300"/>
            <a:ext cx="3143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9" name="Google Shape;1439;p26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Brand Power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440" name="Google Shape;1440;p26"/>
          <p:cNvSpPr txBox="1"/>
          <p:nvPr/>
        </p:nvSpPr>
        <p:spPr>
          <a:xfrm>
            <a:off x="2654781" y="3383121"/>
            <a:ext cx="7664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May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1" name="Google Shape;1441;p26"/>
          <p:cNvGraphicFramePr/>
          <p:nvPr/>
        </p:nvGraphicFramePr>
        <p:xfrm>
          <a:off x="2990850" y="1028700"/>
          <a:ext cx="6210300" cy="222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42" name="Google Shape;1442;p26"/>
          <p:cNvSpPr txBox="1"/>
          <p:nvPr/>
        </p:nvSpPr>
        <p:spPr>
          <a:xfrm>
            <a:off x="2974975" y="29591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443" name="Google Shape;1443;p26"/>
          <p:cNvSpPr txBox="1"/>
          <p:nvPr/>
        </p:nvSpPr>
        <p:spPr>
          <a:xfrm>
            <a:off x="4957763" y="900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444" name="Google Shape;1444;p26"/>
          <p:cNvSpPr txBox="1"/>
          <p:nvPr/>
        </p:nvSpPr>
        <p:spPr>
          <a:xfrm>
            <a:off x="6973888" y="2308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445" name="Google Shape;1445;p26"/>
          <p:cNvSpPr txBox="1"/>
          <p:nvPr/>
        </p:nvSpPr>
        <p:spPr>
          <a:xfrm>
            <a:off x="9020175" y="27416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446" name="Google Shape;1446;p26"/>
          <p:cNvSpPr txBox="1"/>
          <p:nvPr/>
        </p:nvSpPr>
        <p:spPr>
          <a:xfrm>
            <a:off x="10367963" y="2044700"/>
            <a:ext cx="609600" cy="19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-4 </a:t>
            </a:r>
            <a:endParaRPr sz="14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47" name="Google Shape;1447;p26"/>
          <p:cNvSpPr txBox="1"/>
          <p:nvPr/>
        </p:nvSpPr>
        <p:spPr>
          <a:xfrm>
            <a:off x="1473201" y="4422775"/>
            <a:ext cx="3159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448" name="Google Shape;1448;p26"/>
          <p:cNvGrpSpPr/>
          <p:nvPr/>
        </p:nvGrpSpPr>
        <p:grpSpPr>
          <a:xfrm>
            <a:off x="3053547" y="4914900"/>
            <a:ext cx="1219803" cy="574675"/>
            <a:chOff x="1542219" y="3191977"/>
            <a:chExt cx="1219803" cy="575505"/>
          </a:xfrm>
        </p:grpSpPr>
        <p:sp>
          <p:nvSpPr>
            <p:cNvPr id="1449" name="Google Shape;1449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50" name="Google Shape;1450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51" name="Google Shape;1451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52" name="Google Shape;1452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53" name="Google Shape;1453;p26"/>
          <p:cNvGrpSpPr/>
          <p:nvPr/>
        </p:nvGrpSpPr>
        <p:grpSpPr>
          <a:xfrm>
            <a:off x="4564875" y="4914900"/>
            <a:ext cx="1219802" cy="574675"/>
            <a:chOff x="1542219" y="3191977"/>
            <a:chExt cx="1219803" cy="575505"/>
          </a:xfrm>
        </p:grpSpPr>
        <p:sp>
          <p:nvSpPr>
            <p:cNvPr id="1454" name="Google Shape;1454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55" name="Google Shape;1455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56" name="Google Shape;1456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57" name="Google Shape;1457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58" name="Google Shape;1458;p26"/>
          <p:cNvGrpSpPr/>
          <p:nvPr/>
        </p:nvGrpSpPr>
        <p:grpSpPr>
          <a:xfrm>
            <a:off x="6076202" y="4914900"/>
            <a:ext cx="1219803" cy="574675"/>
            <a:chOff x="1542219" y="3191977"/>
            <a:chExt cx="1219803" cy="575505"/>
          </a:xfrm>
        </p:grpSpPr>
        <p:sp>
          <p:nvSpPr>
            <p:cNvPr id="1459" name="Google Shape;1459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60" name="Google Shape;1460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61" name="Google Shape;1461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62" name="Google Shape;1462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63" name="Google Shape;1463;p26"/>
          <p:cNvGrpSpPr/>
          <p:nvPr/>
        </p:nvGrpSpPr>
        <p:grpSpPr>
          <a:xfrm>
            <a:off x="7587529" y="4914900"/>
            <a:ext cx="1219802" cy="574675"/>
            <a:chOff x="1542219" y="3191977"/>
            <a:chExt cx="1219803" cy="575505"/>
          </a:xfrm>
        </p:grpSpPr>
        <p:sp>
          <p:nvSpPr>
            <p:cNvPr id="1464" name="Google Shape;1464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65" name="Google Shape;1465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66" name="Google Shape;1466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67" name="Google Shape;1467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68" name="Google Shape;1468;p26"/>
          <p:cNvGrpSpPr/>
          <p:nvPr/>
        </p:nvGrpSpPr>
        <p:grpSpPr>
          <a:xfrm>
            <a:off x="9098856" y="4914900"/>
            <a:ext cx="1219802" cy="574675"/>
            <a:chOff x="1542219" y="3191977"/>
            <a:chExt cx="1219803" cy="575505"/>
          </a:xfrm>
        </p:grpSpPr>
        <p:sp>
          <p:nvSpPr>
            <p:cNvPr id="1469" name="Google Shape;1469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70" name="Google Shape;1470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71" name="Google Shape;1471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72" name="Google Shape;1472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73" name="Google Shape;1473;p26"/>
          <p:cNvGrpSpPr/>
          <p:nvPr/>
        </p:nvGrpSpPr>
        <p:grpSpPr>
          <a:xfrm>
            <a:off x="10610184" y="4914900"/>
            <a:ext cx="1219802" cy="574675"/>
            <a:chOff x="1542219" y="3191977"/>
            <a:chExt cx="1219803" cy="575505"/>
          </a:xfrm>
        </p:grpSpPr>
        <p:sp>
          <p:nvSpPr>
            <p:cNvPr id="1474" name="Google Shape;1474;p26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75" name="Google Shape;1475;p26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76" name="Google Shape;1476;p26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77" name="Google Shape;1477;p26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478" name="Google Shape;1478;p26"/>
          <p:cNvSpPr txBox="1"/>
          <p:nvPr/>
        </p:nvSpPr>
        <p:spPr>
          <a:xfrm>
            <a:off x="1789113" y="4422775"/>
            <a:ext cx="38576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79" name="Google Shape;1479;p26"/>
          <p:cNvSpPr txBox="1"/>
          <p:nvPr/>
        </p:nvSpPr>
        <p:spPr>
          <a:xfrm>
            <a:off x="2174875" y="4422775"/>
            <a:ext cx="38735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0" name="Google Shape;1480;p26"/>
          <p:cNvSpPr txBox="1"/>
          <p:nvPr/>
        </p:nvSpPr>
        <p:spPr>
          <a:xfrm>
            <a:off x="2986088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1" name="Google Shape;1481;p26"/>
          <p:cNvSpPr txBox="1"/>
          <p:nvPr/>
        </p:nvSpPr>
        <p:spPr>
          <a:xfrm>
            <a:off x="3338513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10%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2" name="Google Shape;1482;p26"/>
          <p:cNvSpPr txBox="1"/>
          <p:nvPr/>
        </p:nvSpPr>
        <p:spPr>
          <a:xfrm>
            <a:off x="3692525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3" name="Google Shape;1483;p26"/>
          <p:cNvSpPr/>
          <p:nvPr/>
        </p:nvSpPr>
        <p:spPr>
          <a:xfrm>
            <a:off x="4471987" y="4381500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26"/>
          <p:cNvSpPr txBox="1"/>
          <p:nvPr/>
        </p:nvSpPr>
        <p:spPr>
          <a:xfrm>
            <a:off x="4479925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27%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5" name="Google Shape;1485;p26"/>
          <p:cNvSpPr txBox="1"/>
          <p:nvPr/>
        </p:nvSpPr>
        <p:spPr>
          <a:xfrm>
            <a:off x="4832350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6" name="Google Shape;1486;p26"/>
          <p:cNvSpPr txBox="1"/>
          <p:nvPr/>
        </p:nvSpPr>
        <p:spPr>
          <a:xfrm>
            <a:off x="5186364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34%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7" name="Google Shape;1487;p26"/>
          <p:cNvSpPr/>
          <p:nvPr/>
        </p:nvSpPr>
        <p:spPr>
          <a:xfrm>
            <a:off x="5967413" y="4381500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26"/>
          <p:cNvSpPr txBox="1"/>
          <p:nvPr/>
        </p:nvSpPr>
        <p:spPr>
          <a:xfrm>
            <a:off x="5975350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33%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89" name="Google Shape;1489;p26"/>
          <p:cNvSpPr txBox="1"/>
          <p:nvPr/>
        </p:nvSpPr>
        <p:spPr>
          <a:xfrm>
            <a:off x="6327775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0" name="Google Shape;1490;p26"/>
          <p:cNvSpPr txBox="1"/>
          <p:nvPr/>
        </p:nvSpPr>
        <p:spPr>
          <a:xfrm>
            <a:off x="6681789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1" name="Google Shape;1491;p26"/>
          <p:cNvSpPr/>
          <p:nvPr/>
        </p:nvSpPr>
        <p:spPr>
          <a:xfrm>
            <a:off x="7481888" y="4381500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6"/>
          <p:cNvSpPr txBox="1"/>
          <p:nvPr/>
        </p:nvSpPr>
        <p:spPr>
          <a:xfrm>
            <a:off x="7489825" y="4422775"/>
            <a:ext cx="3175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9%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3" name="Google Shape;1493;p26"/>
          <p:cNvSpPr txBox="1"/>
          <p:nvPr/>
        </p:nvSpPr>
        <p:spPr>
          <a:xfrm>
            <a:off x="7807324" y="4422775"/>
            <a:ext cx="3889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10%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4" name="Google Shape;1494;p26"/>
          <p:cNvSpPr txBox="1"/>
          <p:nvPr/>
        </p:nvSpPr>
        <p:spPr>
          <a:xfrm>
            <a:off x="8196263" y="4422775"/>
            <a:ext cx="3159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9%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5" name="Google Shape;1495;p26"/>
          <p:cNvSpPr/>
          <p:nvPr/>
        </p:nvSpPr>
        <p:spPr>
          <a:xfrm>
            <a:off x="9004300" y="4381500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6"/>
          <p:cNvSpPr txBox="1"/>
          <p:nvPr/>
        </p:nvSpPr>
        <p:spPr>
          <a:xfrm>
            <a:off x="9012239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7" name="Google Shape;1497;p26"/>
          <p:cNvSpPr txBox="1"/>
          <p:nvPr/>
        </p:nvSpPr>
        <p:spPr>
          <a:xfrm>
            <a:off x="9366250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8" name="Google Shape;1498;p26"/>
          <p:cNvSpPr txBox="1"/>
          <p:nvPr/>
        </p:nvSpPr>
        <p:spPr>
          <a:xfrm>
            <a:off x="9718675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499" name="Google Shape;1499;p26"/>
          <p:cNvSpPr/>
          <p:nvPr/>
        </p:nvSpPr>
        <p:spPr>
          <a:xfrm>
            <a:off x="10509250" y="4381500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26"/>
          <p:cNvSpPr txBox="1"/>
          <p:nvPr/>
        </p:nvSpPr>
        <p:spPr>
          <a:xfrm>
            <a:off x="10517189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1" name="Google Shape;1501;p26"/>
          <p:cNvSpPr txBox="1"/>
          <p:nvPr/>
        </p:nvSpPr>
        <p:spPr>
          <a:xfrm>
            <a:off x="10871200" y="4422775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2" name="Google Shape;1502;p26"/>
          <p:cNvSpPr txBox="1"/>
          <p:nvPr/>
        </p:nvSpPr>
        <p:spPr>
          <a:xfrm>
            <a:off x="11223625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3" name="Google Shape;1503;p26"/>
          <p:cNvSpPr txBox="1"/>
          <p:nvPr/>
        </p:nvSpPr>
        <p:spPr>
          <a:xfrm>
            <a:off x="8512175" y="4422775"/>
            <a:ext cx="3921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4" name="Google Shape;1504;p26"/>
          <p:cNvSpPr txBox="1"/>
          <p:nvPr/>
        </p:nvSpPr>
        <p:spPr>
          <a:xfrm>
            <a:off x="7034212" y="4422775"/>
            <a:ext cx="3556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21%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5" name="Google Shape;1505;p26"/>
          <p:cNvSpPr txBox="1"/>
          <p:nvPr/>
        </p:nvSpPr>
        <p:spPr>
          <a:xfrm>
            <a:off x="5538787" y="4422775"/>
            <a:ext cx="3556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38%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6" name="Google Shape;1506;p26"/>
          <p:cNvSpPr txBox="1"/>
          <p:nvPr/>
        </p:nvSpPr>
        <p:spPr>
          <a:xfrm>
            <a:off x="10072689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7" name="Google Shape;1507;p26"/>
          <p:cNvSpPr txBox="1"/>
          <p:nvPr/>
        </p:nvSpPr>
        <p:spPr>
          <a:xfrm>
            <a:off x="2562225" y="4422775"/>
            <a:ext cx="3159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9%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8" name="Google Shape;1508;p26"/>
          <p:cNvSpPr txBox="1"/>
          <p:nvPr/>
        </p:nvSpPr>
        <p:spPr>
          <a:xfrm>
            <a:off x="11577639" y="4422775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09" name="Google Shape;1509;p26"/>
          <p:cNvSpPr txBox="1"/>
          <p:nvPr/>
        </p:nvSpPr>
        <p:spPr>
          <a:xfrm>
            <a:off x="4044949" y="4422775"/>
            <a:ext cx="3556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/>
  <Paragraphs>136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2025-10-31T18:59:10Z</dcterms:created>
  <dcterms:modified xsi:type="dcterms:W3CDTF">2025-10-31T18:59:10Z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29E7AF624F80EC44FE060569A6790FB9_42</vt:lpwstr>
  </property>
  <property fmtid="{D5CDD505-2E9C-101B-9397-08002B2CF9AE}" pid="3" name="KSOProductBuildVer">
    <vt:lpwstr>2052-12.1.23540.23540</vt:lpwstr>
  </property>
</Properties>
</file>