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5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  <p:embeddedFont>
      <p:font typeface="Lato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0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2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3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4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5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6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7.xlsb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8.xlsb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9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0.xlsb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1.xlsb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2.xlsb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3.xlsb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4.xlsb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5.xlsb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6.xlsb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7.xlsb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8.xlsb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9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0.xlsb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1.xlsb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2.xlsb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3.xlsb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4.xlsb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5.xlsb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6.xlsb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7.xlsb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8.xlsb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9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0.xlsb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1.xlsb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2.xlsb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3.xlsb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4.xlsb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5.xlsb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6.xlsb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7.xlsb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8.xlsb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9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9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9</c:v>
                </c:pt>
                <c:pt idx="1">
                  <c:v>53</c:v>
                </c:pt>
                <c:pt idx="2">
                  <c:v>28</c:v>
                </c:pt>
                <c:pt idx="3">
                  <c:v>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28448"/>
        <c:axId val="1"/>
      </c:lineChart>
      <c:catAx>
        <c:axId val="18438284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284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9af5c4e-90aa-48a7-8132-7a659ea0fe2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33</c:v>
                </c:pt>
                <c:pt idx="1">
                  <c:v>36</c:v>
                </c:pt>
                <c:pt idx="2">
                  <c:v>31</c:v>
                </c:pt>
                <c:pt idx="3">
                  <c:v>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56288"/>
        <c:axId val="1"/>
      </c:lineChart>
      <c:catAx>
        <c:axId val="18438562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562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81d33ae-e804-49b3-9137-287f13fc4b6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62528"/>
        <c:axId val="1"/>
      </c:lineChart>
      <c:catAx>
        <c:axId val="18438625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625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718fe2f-4870-4675-ae5c-db7eaa811e1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23</c:v>
                </c:pt>
                <c:pt idx="1">
                  <c:v>26</c:v>
                </c:pt>
                <c:pt idx="2">
                  <c:v>24</c:v>
                </c:pt>
                <c:pt idx="3">
                  <c:v>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359904"/>
        <c:axId val="1"/>
      </c:lineChart>
      <c:catAx>
        <c:axId val="435990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359904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feaad8c-591e-428c-bbb9-a2f616e9881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94362368"/>
        <c:axId val="1"/>
      </c:lineChart>
      <c:catAx>
        <c:axId val="18943623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943623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646db60-32bd-4095-93aa-058c30926b6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363264"/>
        <c:axId val="1"/>
      </c:lineChart>
      <c:catAx>
        <c:axId val="436326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363264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2afc5e1-a39f-4334-b7fa-73eac929256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20</c:v>
                </c:pt>
                <c:pt idx="1">
                  <c:v>19</c:v>
                </c:pt>
                <c:pt idx="2">
                  <c:v>21</c:v>
                </c:pt>
                <c:pt idx="3">
                  <c:v>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5673120"/>
        <c:axId val="1"/>
      </c:lineChart>
      <c:catAx>
        <c:axId val="256731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56731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76f91e5-bc0c-4d60-939b-7590f004d1f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16</c:v>
                </c:pt>
                <c:pt idx="1">
                  <c:v>18</c:v>
                </c:pt>
                <c:pt idx="2">
                  <c:v>18</c:v>
                </c:pt>
                <c:pt idx="3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5674560"/>
        <c:axId val="1"/>
      </c:lineChart>
      <c:catAx>
        <c:axId val="256745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56745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2c73019-e02c-44c1-bf30-32657507491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23</c:v>
                </c:pt>
                <c:pt idx="1">
                  <c:v>27</c:v>
                </c:pt>
                <c:pt idx="2">
                  <c:v>29</c:v>
                </c:pt>
                <c:pt idx="3">
                  <c:v>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9508832"/>
        <c:axId val="1"/>
      </c:lineChart>
      <c:catAx>
        <c:axId val="395088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50883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71a3682-a0e9-4275-ae2c-8fd0576500a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11</c:v>
                </c:pt>
                <c:pt idx="1">
                  <c:v>15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9507872"/>
        <c:axId val="1"/>
      </c:lineChart>
      <c:catAx>
        <c:axId val="395078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50787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45db7ce-7729-4aaf-a97f-b93fa6c4e63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20</c:v>
                </c:pt>
                <c:pt idx="1">
                  <c:v>14</c:v>
                </c:pt>
                <c:pt idx="2">
                  <c:v>17</c:v>
                </c:pt>
                <c:pt idx="3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9506432"/>
        <c:axId val="1"/>
      </c:lineChart>
      <c:catAx>
        <c:axId val="395064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50643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b4128d5-11e9-46ba-8d3d-2197e9c1b98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9</c:v>
                </c:pt>
                <c:pt idx="1">
                  <c:v>7</c:v>
                </c:pt>
                <c:pt idx="2">
                  <c:v>13</c:v>
                </c:pt>
                <c:pt idx="3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27008"/>
        <c:axId val="1"/>
      </c:lineChart>
      <c:catAx>
        <c:axId val="18438270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270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0179955-5fbd-4c38-b28b-7a30ec55e1f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5681808"/>
        <c:axId val="1"/>
      </c:lineChart>
      <c:catAx>
        <c:axId val="256818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56818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cda748d-7fab-44e8-967b-4ac37b1c320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5682768"/>
        <c:axId val="1"/>
      </c:lineChart>
      <c:catAx>
        <c:axId val="256827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56827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b3aee78-f01a-4bb5-b271-2178b64d040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14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9505472"/>
        <c:axId val="1"/>
      </c:lineChart>
      <c:catAx>
        <c:axId val="395054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50547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6754f75-1ef1-4bb9-9dd1-ad3d018e9b6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4531824"/>
        <c:axId val="1"/>
      </c:lineChart>
      <c:catAx>
        <c:axId val="2453182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531824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440edb3-d240-4b1f-a9e5-c41435e4f14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31</c:v>
                </c:pt>
                <c:pt idx="1">
                  <c:v>38</c:v>
                </c:pt>
                <c:pt idx="2">
                  <c:v>40</c:v>
                </c:pt>
                <c:pt idx="3">
                  <c:v>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4529904"/>
        <c:axId val="1"/>
      </c:lineChart>
      <c:catAx>
        <c:axId val="2452990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529904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4f68ff3-cb61-4cad-9400-15622271aa6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4889360"/>
        <c:axId val="1"/>
      </c:lineChart>
      <c:catAx>
        <c:axId val="248893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8893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3b4fa69-c6ee-4038-8e80-36c742b3f69f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20</c:v>
                </c:pt>
                <c:pt idx="1">
                  <c:v>17</c:v>
                </c:pt>
                <c:pt idx="2">
                  <c:v>16</c:v>
                </c:pt>
                <c:pt idx="3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4902320"/>
        <c:axId val="1"/>
      </c:lineChart>
      <c:catAx>
        <c:axId val="249023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9023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e12dc89-c7db-48d5-91df-8cad78d68c5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4893680"/>
        <c:axId val="1"/>
      </c:lineChart>
      <c:catAx>
        <c:axId val="248936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89368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61eabde-659e-4558-9598-9a27c4a5125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4891280"/>
        <c:axId val="1"/>
      </c:lineChart>
      <c:catAx>
        <c:axId val="248912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89128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74f2531-98f3-46b0-ba12-5be877e31a0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7</c:v>
                </c:pt>
                <c:pt idx="3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4899920"/>
        <c:axId val="1"/>
      </c:lineChart>
      <c:catAx>
        <c:axId val="248999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8999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de682ad1-caec-4ef8-b310-36e482164cf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20</c:v>
                </c:pt>
                <c:pt idx="1">
                  <c:v>22</c:v>
                </c:pt>
                <c:pt idx="2">
                  <c:v>34</c:v>
                </c:pt>
                <c:pt idx="3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490652304"/>
        <c:axId val="1"/>
      </c:lineChart>
      <c:catAx>
        <c:axId val="149065230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490652304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8104492-0a1b-441b-82a5-076a2010d27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7</c:v>
                </c:pt>
                <c:pt idx="3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5680848"/>
        <c:axId val="1"/>
      </c:lineChart>
      <c:catAx>
        <c:axId val="256808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56808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18abe095-d8cd-4116-8701-80cfbbf83a3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36</c:v>
                </c:pt>
                <c:pt idx="1">
                  <c:v>60</c:v>
                </c:pt>
                <c:pt idx="2">
                  <c:v>67</c:v>
                </c:pt>
                <c:pt idx="3">
                  <c:v>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490659984"/>
        <c:axId val="1"/>
      </c:lineChart>
      <c:catAx>
        <c:axId val="149065998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490659984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30b3901-cb8e-41ce-89cc-cc57fd4e29c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16</c:v>
                </c:pt>
                <c:pt idx="1">
                  <c:v>8</c:v>
                </c:pt>
                <c:pt idx="2">
                  <c:v>9</c:v>
                </c:pt>
                <c:pt idx="3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68512"/>
        <c:axId val="1"/>
      </c:lineChart>
      <c:catAx>
        <c:axId val="536851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36851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05759b4-cc1f-469f-9ab9-896dc0ba887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12</c:v>
                </c:pt>
                <c:pt idx="1">
                  <c:v>8</c:v>
                </c:pt>
                <c:pt idx="2">
                  <c:v>6</c:v>
                </c:pt>
                <c:pt idx="3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75712"/>
        <c:axId val="1"/>
      </c:lineChart>
      <c:catAx>
        <c:axId val="537571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37571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9055bc7-26c2-4739-93c3-2707ce9a786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63232"/>
        <c:axId val="1"/>
      </c:lineChart>
      <c:catAx>
        <c:axId val="53632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36323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2f05406-3087-4281-8f0b-f2181b383c5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70432"/>
        <c:axId val="1"/>
      </c:lineChart>
      <c:catAx>
        <c:axId val="53704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37043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20ca92a-7127-4d3a-b076-4e477e2e634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79</c:v>
                </c:pt>
                <c:pt idx="2">
                  <c:v>50</c:v>
                </c:pt>
                <c:pt idx="3">
                  <c:v>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16816"/>
        <c:axId val="1"/>
      </c:lineChart>
      <c:catAx>
        <c:axId val="2091681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91681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3e00bc5-906e-4b17-a202-3a1996b3ca0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11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19216"/>
        <c:axId val="1"/>
      </c:lineChart>
      <c:catAx>
        <c:axId val="2091921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91921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1f557d99-f4e3-4314-be60-b3fb1f7d29d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12</c:v>
                </c:pt>
                <c:pt idx="1">
                  <c:v>11</c:v>
                </c:pt>
                <c:pt idx="2">
                  <c:v>23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26416"/>
        <c:axId val="1"/>
      </c:lineChart>
      <c:catAx>
        <c:axId val="2092641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92641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2fa6aff-937d-4501-8cf2-9c07bc299ba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64</c:v>
                </c:pt>
                <c:pt idx="1">
                  <c:v>2</c:v>
                </c:pt>
                <c:pt idx="2">
                  <c:v>11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14896"/>
        <c:axId val="1"/>
      </c:lineChart>
      <c:catAx>
        <c:axId val="2091489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91489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91ebbf8-52d0-4a0d-919f-e32e30fac19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40</c:v>
                </c:pt>
                <c:pt idx="1">
                  <c:v>6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45728"/>
        <c:axId val="1"/>
      </c:lineChart>
      <c:catAx>
        <c:axId val="18438457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457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4657ec7-d741-4d21-86cc-f465e51d920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3</c:v>
                </c:pt>
                <c:pt idx="3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14416"/>
        <c:axId val="1"/>
      </c:lineChart>
      <c:catAx>
        <c:axId val="2091441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91441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16df73e1-1fa2-4e0b-9ec1-42ed46d57c5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74752"/>
        <c:axId val="1"/>
      </c:lineChart>
      <c:catAx>
        <c:axId val="537475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37475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4bcafd4-5188-42fb-812e-0f514f498bd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3646408839779"/>
          <c:w val="0.875598086124402"/>
          <c:h val="0.71270718232044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13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456288"/>
        <c:axId val="1"/>
      </c:lineChart>
      <c:catAx>
        <c:axId val="534562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34562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605dc6c-688c-44c5-a6d5-d99cd25a72e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13</c:v>
                </c:pt>
                <c:pt idx="3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457728"/>
        <c:axId val="1"/>
      </c:lineChart>
      <c:catAx>
        <c:axId val="534577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34577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5e1f7ef-8dd6-48dc-9a6e-1c67c0325e8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9</c:v>
                </c:pt>
                <c:pt idx="1">
                  <c:v>17</c:v>
                </c:pt>
                <c:pt idx="2">
                  <c:v>22</c:v>
                </c:pt>
                <c:pt idx="3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463488"/>
        <c:axId val="1"/>
      </c:lineChart>
      <c:catAx>
        <c:axId val="534634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34634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891ea69-222e-4e68-a038-fd110dd912c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49</c:v>
                </c:pt>
                <c:pt idx="1">
                  <c:v>35</c:v>
                </c:pt>
                <c:pt idx="2">
                  <c:v>29</c:v>
                </c:pt>
                <c:pt idx="3">
                  <c:v>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454368"/>
        <c:axId val="1"/>
      </c:lineChart>
      <c:catAx>
        <c:axId val="534543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34543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7d63fab-4b39-48c4-96a6-c2a946bc06a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13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465888"/>
        <c:axId val="1"/>
      </c:lineChart>
      <c:catAx>
        <c:axId val="534658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34658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8a14d24-db26-454a-adf9-5ecf9adb43a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15</c:v>
                </c:pt>
                <c:pt idx="2">
                  <c:v>17</c:v>
                </c:pt>
                <c:pt idx="3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9838160"/>
        <c:axId val="1"/>
      </c:lineChart>
      <c:catAx>
        <c:axId val="498381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98381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72a0be5-b166-4c41-b515-f996da51679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8148148148148"/>
          <c:w val="0.875598086124402"/>
          <c:h val="0.70370370370370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9847280"/>
        <c:axId val="1"/>
      </c:lineChart>
      <c:catAx>
        <c:axId val="498472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984728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ce05287-fe30-48cb-9fa2-f218c79938c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43646408839779"/>
          <c:w val="0.875598086124402"/>
          <c:h val="0.71270718232044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9841520"/>
        <c:axId val="1"/>
      </c:lineChart>
      <c:catAx>
        <c:axId val="498415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98415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36ffa69-bba8-40b8-8fbe-5f40dcce6e0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10</c:v>
                </c:pt>
                <c:pt idx="1">
                  <c:v>9</c:v>
                </c:pt>
                <c:pt idx="2">
                  <c:v>10</c:v>
                </c:pt>
                <c:pt idx="3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44768"/>
        <c:axId val="1"/>
      </c:lineChart>
      <c:catAx>
        <c:axId val="18438447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447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111248f-02bb-405e-a8b4-61c975882e2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45248"/>
        <c:axId val="1"/>
      </c:lineChart>
      <c:catAx>
        <c:axId val="18438452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452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6735d39f-682b-4042-851d-4f948cb8901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51968"/>
        <c:axId val="1"/>
      </c:lineChart>
      <c:catAx>
        <c:axId val="18438519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519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67159218-e435-4677-a222-3c673ec922d3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13</c:v>
                </c:pt>
                <c:pt idx="1">
                  <c:v>7</c:v>
                </c:pt>
                <c:pt idx="2">
                  <c:v>13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39968"/>
        <c:axId val="1"/>
      </c:lineChart>
      <c:catAx>
        <c:axId val="18438399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399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828185b-e187-4bd9-91f0-b83dd2c50c6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53846153846154"/>
          <c:w val="0.87559808612440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12</c:v>
                </c:pt>
                <c:pt idx="1">
                  <c:v>16</c:v>
                </c:pt>
                <c:pt idx="2">
                  <c:v>14</c:v>
                </c:pt>
                <c:pt idx="3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54368"/>
        <c:axId val="1"/>
      </c:lineChart>
      <c:catAx>
        <c:axId val="18438543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543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f2ddd2d-681c-4e88-8fe4-5fe93e8862e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30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2" name="Google Shape;1622;p30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hart" Target="../charts/chart9.xml"/><Relationship Id="rId8" Type="http://schemas.openxmlformats.org/officeDocument/2006/relationships/chart" Target="../charts/chart8.xml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9" Type="http://schemas.openxmlformats.org/officeDocument/2006/relationships/notesSlide" Target="../notesSlides/notesSlide1.xml"/><Relationship Id="rId58" Type="http://schemas.openxmlformats.org/officeDocument/2006/relationships/slideLayout" Target="../slideLayouts/slideLayout2.xml"/><Relationship Id="rId57" Type="http://schemas.openxmlformats.org/officeDocument/2006/relationships/image" Target="../media/image14.png"/><Relationship Id="rId56" Type="http://schemas.openxmlformats.org/officeDocument/2006/relationships/image" Target="../media/image13.png"/><Relationship Id="rId55" Type="http://schemas.openxmlformats.org/officeDocument/2006/relationships/image" Target="../media/image12.jpeg"/><Relationship Id="rId54" Type="http://schemas.openxmlformats.org/officeDocument/2006/relationships/image" Target="../media/image11.jpeg"/><Relationship Id="rId53" Type="http://schemas.openxmlformats.org/officeDocument/2006/relationships/image" Target="../media/image10.png"/><Relationship Id="rId52" Type="http://schemas.openxmlformats.org/officeDocument/2006/relationships/image" Target="../media/image9.jpeg"/><Relationship Id="rId51" Type="http://schemas.openxmlformats.org/officeDocument/2006/relationships/image" Target="../media/image8.png"/><Relationship Id="rId50" Type="http://schemas.openxmlformats.org/officeDocument/2006/relationships/image" Target="../media/image7.png"/><Relationship Id="rId5" Type="http://schemas.openxmlformats.org/officeDocument/2006/relationships/chart" Target="../charts/chart5.xml"/><Relationship Id="rId49" Type="http://schemas.openxmlformats.org/officeDocument/2006/relationships/chart" Target="../charts/chart49.xml"/><Relationship Id="rId48" Type="http://schemas.openxmlformats.org/officeDocument/2006/relationships/chart" Target="../charts/chart48.xml"/><Relationship Id="rId47" Type="http://schemas.openxmlformats.org/officeDocument/2006/relationships/chart" Target="../charts/chart47.xml"/><Relationship Id="rId46" Type="http://schemas.openxmlformats.org/officeDocument/2006/relationships/chart" Target="../charts/chart46.xml"/><Relationship Id="rId45" Type="http://schemas.openxmlformats.org/officeDocument/2006/relationships/chart" Target="../charts/chart45.xml"/><Relationship Id="rId44" Type="http://schemas.openxmlformats.org/officeDocument/2006/relationships/chart" Target="../charts/chart44.xml"/><Relationship Id="rId43" Type="http://schemas.openxmlformats.org/officeDocument/2006/relationships/chart" Target="../charts/chart43.xml"/><Relationship Id="rId42" Type="http://schemas.openxmlformats.org/officeDocument/2006/relationships/chart" Target="../charts/chart42.xml"/><Relationship Id="rId41" Type="http://schemas.openxmlformats.org/officeDocument/2006/relationships/chart" Target="../charts/chart41.xml"/><Relationship Id="rId40" Type="http://schemas.openxmlformats.org/officeDocument/2006/relationships/chart" Target="../charts/chart40.xml"/><Relationship Id="rId4" Type="http://schemas.openxmlformats.org/officeDocument/2006/relationships/chart" Target="../charts/chart4.xml"/><Relationship Id="rId39" Type="http://schemas.openxmlformats.org/officeDocument/2006/relationships/chart" Target="../charts/chart39.xml"/><Relationship Id="rId38" Type="http://schemas.openxmlformats.org/officeDocument/2006/relationships/chart" Target="../charts/chart38.xml"/><Relationship Id="rId37" Type="http://schemas.openxmlformats.org/officeDocument/2006/relationships/chart" Target="../charts/chart37.xml"/><Relationship Id="rId36" Type="http://schemas.openxmlformats.org/officeDocument/2006/relationships/chart" Target="../charts/chart36.xml"/><Relationship Id="rId35" Type="http://schemas.openxmlformats.org/officeDocument/2006/relationships/chart" Target="../charts/chart35.xml"/><Relationship Id="rId34" Type="http://schemas.openxmlformats.org/officeDocument/2006/relationships/chart" Target="../charts/chart34.xml"/><Relationship Id="rId33" Type="http://schemas.openxmlformats.org/officeDocument/2006/relationships/chart" Target="../charts/chart33.xml"/><Relationship Id="rId32" Type="http://schemas.openxmlformats.org/officeDocument/2006/relationships/chart" Target="../charts/chart32.xml"/><Relationship Id="rId31" Type="http://schemas.openxmlformats.org/officeDocument/2006/relationships/chart" Target="../charts/chart31.xml"/><Relationship Id="rId30" Type="http://schemas.openxmlformats.org/officeDocument/2006/relationships/chart" Target="../charts/chart30.xml"/><Relationship Id="rId3" Type="http://schemas.openxmlformats.org/officeDocument/2006/relationships/chart" Target="../charts/chart3.xml"/><Relationship Id="rId29" Type="http://schemas.openxmlformats.org/officeDocument/2006/relationships/chart" Target="../charts/chart29.xml"/><Relationship Id="rId28" Type="http://schemas.openxmlformats.org/officeDocument/2006/relationships/chart" Target="../charts/chart28.xml"/><Relationship Id="rId27" Type="http://schemas.openxmlformats.org/officeDocument/2006/relationships/chart" Target="../charts/chart27.xml"/><Relationship Id="rId26" Type="http://schemas.openxmlformats.org/officeDocument/2006/relationships/chart" Target="../charts/chart26.xml"/><Relationship Id="rId25" Type="http://schemas.openxmlformats.org/officeDocument/2006/relationships/chart" Target="../charts/chart25.xml"/><Relationship Id="rId24" Type="http://schemas.openxmlformats.org/officeDocument/2006/relationships/chart" Target="../charts/chart24.xml"/><Relationship Id="rId23" Type="http://schemas.openxmlformats.org/officeDocument/2006/relationships/chart" Target="../charts/chart23.xml"/><Relationship Id="rId22" Type="http://schemas.openxmlformats.org/officeDocument/2006/relationships/chart" Target="../charts/chart22.xml"/><Relationship Id="rId21" Type="http://schemas.openxmlformats.org/officeDocument/2006/relationships/chart" Target="../charts/chart21.xml"/><Relationship Id="rId20" Type="http://schemas.openxmlformats.org/officeDocument/2006/relationships/chart" Target="../charts/chart20.xml"/><Relationship Id="rId2" Type="http://schemas.openxmlformats.org/officeDocument/2006/relationships/chart" Target="../charts/chart2.xml"/><Relationship Id="rId19" Type="http://schemas.openxmlformats.org/officeDocument/2006/relationships/chart" Target="../charts/chart19.xml"/><Relationship Id="rId18" Type="http://schemas.openxmlformats.org/officeDocument/2006/relationships/chart" Target="../charts/chart18.xml"/><Relationship Id="rId17" Type="http://schemas.openxmlformats.org/officeDocument/2006/relationships/chart" Target="../charts/chart17.xml"/><Relationship Id="rId16" Type="http://schemas.openxmlformats.org/officeDocument/2006/relationships/chart" Target="../charts/chart16.xml"/><Relationship Id="rId15" Type="http://schemas.openxmlformats.org/officeDocument/2006/relationships/chart" Target="../charts/chart15.xml"/><Relationship Id="rId14" Type="http://schemas.openxmlformats.org/officeDocument/2006/relationships/chart" Target="../charts/chart14.xml"/><Relationship Id="rId13" Type="http://schemas.openxmlformats.org/officeDocument/2006/relationships/chart" Target="../charts/chart13.xml"/><Relationship Id="rId12" Type="http://schemas.openxmlformats.org/officeDocument/2006/relationships/chart" Target="../charts/chart12.xml"/><Relationship Id="rId11" Type="http://schemas.openxmlformats.org/officeDocument/2006/relationships/chart" Target="../charts/chart11.xml"/><Relationship Id="rId10" Type="http://schemas.openxmlformats.org/officeDocument/2006/relationships/chart" Target="../charts/chart10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30"/>
          <p:cNvSpPr txBox="1"/>
          <p:nvPr/>
        </p:nvSpPr>
        <p:spPr>
          <a:xfrm>
            <a:off x="335557" y="492959"/>
            <a:ext cx="6022757" cy="2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 panose="020B0604020202090204"/>
              <a:buNone/>
            </a:pPr>
            <a:r>
              <a:rPr lang="en-GB" sz="1200" b="0" i="1" u="none" strike="noStrike" cap="none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share of each brand on the various channels is reported here.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25" name="Google Shape;1625;p30"/>
          <p:cNvSpPr/>
          <p:nvPr/>
        </p:nvSpPr>
        <p:spPr>
          <a:xfrm>
            <a:off x="142800" y="2114550"/>
            <a:ext cx="11917120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26" name="Google Shape;1626;p30"/>
          <p:cNvSpPr txBox="1"/>
          <p:nvPr/>
        </p:nvSpPr>
        <p:spPr>
          <a:xfrm>
            <a:off x="500071" y="2309813"/>
            <a:ext cx="612000" cy="15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Forum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27" name="Google Shape;1627;p30"/>
          <p:cNvSpPr/>
          <p:nvPr/>
        </p:nvSpPr>
        <p:spPr>
          <a:xfrm>
            <a:off x="206314" y="2300288"/>
            <a:ext cx="215203" cy="1698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53" y="8000"/>
                </a:moveTo>
                <a:cubicBezTo>
                  <a:pt x="17153" y="12400"/>
                  <a:pt x="13341" y="15600"/>
                  <a:pt x="8576" y="15600"/>
                </a:cubicBezTo>
                <a:cubicBezTo>
                  <a:pt x="7941" y="15600"/>
                  <a:pt x="7306" y="15600"/>
                  <a:pt x="6353" y="15600"/>
                </a:cubicBezTo>
                <a:cubicBezTo>
                  <a:pt x="5400" y="16400"/>
                  <a:pt x="4447" y="17200"/>
                  <a:pt x="3176" y="17600"/>
                </a:cubicBezTo>
                <a:cubicBezTo>
                  <a:pt x="2859" y="17600"/>
                  <a:pt x="2541" y="17600"/>
                  <a:pt x="2224" y="17600"/>
                </a:cubicBezTo>
                <a:cubicBezTo>
                  <a:pt x="2224" y="17600"/>
                  <a:pt x="2224" y="17600"/>
                  <a:pt x="2224" y="17600"/>
                </a:cubicBezTo>
                <a:cubicBezTo>
                  <a:pt x="1906" y="17600"/>
                  <a:pt x="1588" y="17600"/>
                  <a:pt x="1588" y="17200"/>
                </a:cubicBezTo>
                <a:cubicBezTo>
                  <a:pt x="1588" y="16800"/>
                  <a:pt x="1906" y="16800"/>
                  <a:pt x="1906" y="16400"/>
                </a:cubicBezTo>
                <a:cubicBezTo>
                  <a:pt x="2541" y="16000"/>
                  <a:pt x="2859" y="15200"/>
                  <a:pt x="3494" y="14000"/>
                </a:cubicBezTo>
                <a:cubicBezTo>
                  <a:pt x="1271" y="12800"/>
                  <a:pt x="0" y="10400"/>
                  <a:pt x="0" y="8000"/>
                </a:cubicBezTo>
                <a:cubicBezTo>
                  <a:pt x="0" y="3600"/>
                  <a:pt x="3812" y="0"/>
                  <a:pt x="8576" y="0"/>
                </a:cubicBezTo>
                <a:cubicBezTo>
                  <a:pt x="13341" y="0"/>
                  <a:pt x="17153" y="3600"/>
                  <a:pt x="17153" y="8000"/>
                </a:cubicBezTo>
                <a:close/>
                <a:moveTo>
                  <a:pt x="1588" y="8000"/>
                </a:moveTo>
                <a:cubicBezTo>
                  <a:pt x="1588" y="9600"/>
                  <a:pt x="2541" y="11200"/>
                  <a:pt x="4129" y="12400"/>
                </a:cubicBezTo>
                <a:cubicBezTo>
                  <a:pt x="5400" y="13200"/>
                  <a:pt x="5400" y="13200"/>
                  <a:pt x="5400" y="13200"/>
                </a:cubicBezTo>
                <a:cubicBezTo>
                  <a:pt x="4765" y="14400"/>
                  <a:pt x="4765" y="14400"/>
                  <a:pt x="4765" y="14400"/>
                </a:cubicBezTo>
                <a:cubicBezTo>
                  <a:pt x="5082" y="14400"/>
                  <a:pt x="5400" y="14000"/>
                  <a:pt x="5718" y="14000"/>
                </a:cubicBezTo>
                <a:cubicBezTo>
                  <a:pt x="6035" y="13600"/>
                  <a:pt x="6035" y="13600"/>
                  <a:pt x="6035" y="13600"/>
                </a:cubicBezTo>
                <a:cubicBezTo>
                  <a:pt x="6671" y="13600"/>
                  <a:pt x="6671" y="13600"/>
                  <a:pt x="6671" y="13600"/>
                </a:cubicBezTo>
                <a:cubicBezTo>
                  <a:pt x="7306" y="13600"/>
                  <a:pt x="7941" y="13600"/>
                  <a:pt x="8576" y="13600"/>
                </a:cubicBezTo>
                <a:cubicBezTo>
                  <a:pt x="12388" y="13600"/>
                  <a:pt x="15565" y="11200"/>
                  <a:pt x="15565" y="8000"/>
                </a:cubicBezTo>
                <a:cubicBezTo>
                  <a:pt x="15565" y="4800"/>
                  <a:pt x="12388" y="2000"/>
                  <a:pt x="8576" y="2000"/>
                </a:cubicBezTo>
                <a:cubicBezTo>
                  <a:pt x="4765" y="2000"/>
                  <a:pt x="1588" y="4800"/>
                  <a:pt x="1588" y="8000"/>
                </a:cubicBezTo>
                <a:close/>
                <a:moveTo>
                  <a:pt x="20012" y="20400"/>
                </a:moveTo>
                <a:cubicBezTo>
                  <a:pt x="20012" y="20800"/>
                  <a:pt x="20329" y="20800"/>
                  <a:pt x="20329" y="21200"/>
                </a:cubicBezTo>
                <a:cubicBezTo>
                  <a:pt x="20012" y="21200"/>
                  <a:pt x="20012" y="21600"/>
                  <a:pt x="19694" y="21600"/>
                </a:cubicBezTo>
                <a:cubicBezTo>
                  <a:pt x="19376" y="21600"/>
                  <a:pt x="19059" y="21600"/>
                  <a:pt x="18741" y="21200"/>
                </a:cubicBezTo>
                <a:cubicBezTo>
                  <a:pt x="17471" y="20800"/>
                  <a:pt x="16518" y="20400"/>
                  <a:pt x="15247" y="19200"/>
                </a:cubicBezTo>
                <a:cubicBezTo>
                  <a:pt x="14612" y="19600"/>
                  <a:pt x="13976" y="19600"/>
                  <a:pt x="13341" y="19600"/>
                </a:cubicBezTo>
                <a:cubicBezTo>
                  <a:pt x="11118" y="19600"/>
                  <a:pt x="9212" y="18800"/>
                  <a:pt x="7624" y="17600"/>
                </a:cubicBezTo>
                <a:cubicBezTo>
                  <a:pt x="7941" y="17600"/>
                  <a:pt x="8259" y="17600"/>
                  <a:pt x="8576" y="17600"/>
                </a:cubicBezTo>
                <a:cubicBezTo>
                  <a:pt x="11118" y="17600"/>
                  <a:pt x="13659" y="16800"/>
                  <a:pt x="15565" y="15200"/>
                </a:cubicBezTo>
                <a:cubicBezTo>
                  <a:pt x="17471" y="13200"/>
                  <a:pt x="18741" y="10800"/>
                  <a:pt x="18741" y="8000"/>
                </a:cubicBezTo>
                <a:cubicBezTo>
                  <a:pt x="18741" y="7200"/>
                  <a:pt x="18424" y="6400"/>
                  <a:pt x="18424" y="5600"/>
                </a:cubicBezTo>
                <a:cubicBezTo>
                  <a:pt x="20329" y="7200"/>
                  <a:pt x="21600" y="9200"/>
                  <a:pt x="21600" y="12000"/>
                </a:cubicBezTo>
                <a:cubicBezTo>
                  <a:pt x="21600" y="14400"/>
                  <a:pt x="20647" y="16400"/>
                  <a:pt x="18424" y="18000"/>
                </a:cubicBezTo>
                <a:cubicBezTo>
                  <a:pt x="19059" y="19200"/>
                  <a:pt x="19376" y="19600"/>
                  <a:pt x="20012" y="20400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28" name="Google Shape;1628;p30"/>
          <p:cNvSpPr/>
          <p:nvPr/>
        </p:nvSpPr>
        <p:spPr>
          <a:xfrm>
            <a:off x="142800" y="3441700"/>
            <a:ext cx="11917120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29" name="Google Shape;1629;p30"/>
          <p:cNvSpPr txBox="1"/>
          <p:nvPr/>
        </p:nvSpPr>
        <p:spPr>
          <a:xfrm>
            <a:off x="500071" y="3602038"/>
            <a:ext cx="612000" cy="21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Blog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0" name="Google Shape;1630;p30"/>
          <p:cNvSpPr/>
          <p:nvPr/>
        </p:nvSpPr>
        <p:spPr>
          <a:xfrm>
            <a:off x="206314" y="3627438"/>
            <a:ext cx="213521" cy="168275"/>
          </a:xfrm>
          <a:custGeom>
            <a:avLst/>
            <a:gdLst/>
            <a:ahLst/>
            <a:cxnLst/>
            <a:rect l="l" t="t" r="r" b="b"/>
            <a:pathLst>
              <a:path w="21431" h="21388" extrusionOk="0">
                <a:moveTo>
                  <a:pt x="16875" y="17153"/>
                </a:moveTo>
                <a:cubicBezTo>
                  <a:pt x="16875" y="19270"/>
                  <a:pt x="15187" y="21388"/>
                  <a:pt x="13500" y="21388"/>
                </a:cubicBezTo>
                <a:cubicBezTo>
                  <a:pt x="3375" y="21388"/>
                  <a:pt x="3375" y="21388"/>
                  <a:pt x="3375" y="21388"/>
                </a:cubicBezTo>
                <a:cubicBezTo>
                  <a:pt x="1350" y="21388"/>
                  <a:pt x="0" y="19270"/>
                  <a:pt x="0" y="17153"/>
                </a:cubicBezTo>
                <a:cubicBezTo>
                  <a:pt x="0" y="4447"/>
                  <a:pt x="0" y="4447"/>
                  <a:pt x="0" y="4447"/>
                </a:cubicBezTo>
                <a:cubicBezTo>
                  <a:pt x="0" y="1906"/>
                  <a:pt x="1350" y="212"/>
                  <a:pt x="3375" y="212"/>
                </a:cubicBezTo>
                <a:cubicBezTo>
                  <a:pt x="13500" y="212"/>
                  <a:pt x="13500" y="212"/>
                  <a:pt x="13500" y="212"/>
                </a:cubicBezTo>
                <a:cubicBezTo>
                  <a:pt x="13838" y="212"/>
                  <a:pt x="14512" y="212"/>
                  <a:pt x="14850" y="212"/>
                </a:cubicBezTo>
                <a:cubicBezTo>
                  <a:pt x="14850" y="635"/>
                  <a:pt x="14850" y="635"/>
                  <a:pt x="15187" y="635"/>
                </a:cubicBezTo>
                <a:cubicBezTo>
                  <a:pt x="15187" y="1059"/>
                  <a:pt x="15187" y="1059"/>
                  <a:pt x="14850" y="1059"/>
                </a:cubicBezTo>
                <a:cubicBezTo>
                  <a:pt x="14512" y="1906"/>
                  <a:pt x="14512" y="1906"/>
                  <a:pt x="14512" y="1906"/>
                </a:cubicBezTo>
                <a:cubicBezTo>
                  <a:pt x="14175" y="1906"/>
                  <a:pt x="14175" y="1906"/>
                  <a:pt x="13838" y="1906"/>
                </a:cubicBezTo>
                <a:cubicBezTo>
                  <a:pt x="13838" y="1906"/>
                  <a:pt x="13500" y="1906"/>
                  <a:pt x="13500" y="1906"/>
                </a:cubicBezTo>
                <a:cubicBezTo>
                  <a:pt x="3375" y="1906"/>
                  <a:pt x="3375" y="1906"/>
                  <a:pt x="3375" y="1906"/>
                </a:cubicBezTo>
                <a:cubicBezTo>
                  <a:pt x="2363" y="1906"/>
                  <a:pt x="1350" y="3176"/>
                  <a:pt x="1350" y="4447"/>
                </a:cubicBezTo>
                <a:cubicBezTo>
                  <a:pt x="1350" y="17153"/>
                  <a:pt x="1350" y="17153"/>
                  <a:pt x="1350" y="17153"/>
                </a:cubicBezTo>
                <a:cubicBezTo>
                  <a:pt x="1350" y="18423"/>
                  <a:pt x="2363" y="19270"/>
                  <a:pt x="3375" y="19270"/>
                </a:cubicBezTo>
                <a:cubicBezTo>
                  <a:pt x="13500" y="19270"/>
                  <a:pt x="13500" y="19270"/>
                  <a:pt x="13500" y="19270"/>
                </a:cubicBezTo>
                <a:cubicBezTo>
                  <a:pt x="14512" y="19270"/>
                  <a:pt x="15187" y="18423"/>
                  <a:pt x="15187" y="17153"/>
                </a:cubicBezTo>
                <a:cubicBezTo>
                  <a:pt x="15187" y="15035"/>
                  <a:pt x="15187" y="15035"/>
                  <a:pt x="15187" y="15035"/>
                </a:cubicBezTo>
                <a:cubicBezTo>
                  <a:pt x="15187" y="15035"/>
                  <a:pt x="15525" y="14612"/>
                  <a:pt x="15525" y="14612"/>
                </a:cubicBezTo>
                <a:cubicBezTo>
                  <a:pt x="16200" y="13764"/>
                  <a:pt x="16200" y="13764"/>
                  <a:pt x="16200" y="13764"/>
                </a:cubicBezTo>
                <a:cubicBezTo>
                  <a:pt x="16200" y="13764"/>
                  <a:pt x="16538" y="13764"/>
                  <a:pt x="16538" y="13764"/>
                </a:cubicBezTo>
                <a:cubicBezTo>
                  <a:pt x="16875" y="13764"/>
                  <a:pt x="16875" y="13764"/>
                  <a:pt x="16875" y="14188"/>
                </a:cubicBezTo>
                <a:lnTo>
                  <a:pt x="16875" y="17153"/>
                </a:lnTo>
                <a:close/>
                <a:moveTo>
                  <a:pt x="19238" y="7412"/>
                </a:moveTo>
                <a:cubicBezTo>
                  <a:pt x="11137" y="17576"/>
                  <a:pt x="11137" y="17576"/>
                  <a:pt x="11137" y="17576"/>
                </a:cubicBezTo>
                <a:cubicBezTo>
                  <a:pt x="7763" y="17576"/>
                  <a:pt x="7763" y="17576"/>
                  <a:pt x="7763" y="17576"/>
                </a:cubicBezTo>
                <a:cubicBezTo>
                  <a:pt x="7763" y="12917"/>
                  <a:pt x="7763" y="12917"/>
                  <a:pt x="7763" y="12917"/>
                </a:cubicBezTo>
                <a:cubicBezTo>
                  <a:pt x="15863" y="2753"/>
                  <a:pt x="15863" y="2753"/>
                  <a:pt x="15863" y="2753"/>
                </a:cubicBezTo>
                <a:lnTo>
                  <a:pt x="19238" y="7412"/>
                </a:lnTo>
                <a:close/>
                <a:moveTo>
                  <a:pt x="12150" y="14188"/>
                </a:moveTo>
                <a:cubicBezTo>
                  <a:pt x="10125" y="12070"/>
                  <a:pt x="10125" y="12070"/>
                  <a:pt x="10125" y="12070"/>
                </a:cubicBezTo>
                <a:cubicBezTo>
                  <a:pt x="8775" y="13764"/>
                  <a:pt x="8775" y="13764"/>
                  <a:pt x="8775" y="13764"/>
                </a:cubicBezTo>
                <a:cubicBezTo>
                  <a:pt x="8775" y="14612"/>
                  <a:pt x="8775" y="14612"/>
                  <a:pt x="8775" y="14612"/>
                </a:cubicBezTo>
                <a:cubicBezTo>
                  <a:pt x="9788" y="14612"/>
                  <a:pt x="9788" y="14612"/>
                  <a:pt x="9788" y="14612"/>
                </a:cubicBezTo>
                <a:cubicBezTo>
                  <a:pt x="9788" y="15882"/>
                  <a:pt x="9788" y="15882"/>
                  <a:pt x="9788" y="15882"/>
                </a:cubicBezTo>
                <a:cubicBezTo>
                  <a:pt x="10462" y="15882"/>
                  <a:pt x="10462" y="15882"/>
                  <a:pt x="10462" y="15882"/>
                </a:cubicBezTo>
                <a:lnTo>
                  <a:pt x="12150" y="14188"/>
                </a:lnTo>
                <a:close/>
                <a:moveTo>
                  <a:pt x="15525" y="5294"/>
                </a:moveTo>
                <a:cubicBezTo>
                  <a:pt x="11475" y="10376"/>
                  <a:pt x="11475" y="10376"/>
                  <a:pt x="11475" y="10376"/>
                </a:cubicBezTo>
                <a:cubicBezTo>
                  <a:pt x="11137" y="10376"/>
                  <a:pt x="11137" y="10800"/>
                  <a:pt x="11137" y="10800"/>
                </a:cubicBezTo>
                <a:cubicBezTo>
                  <a:pt x="11475" y="11223"/>
                  <a:pt x="11475" y="11223"/>
                  <a:pt x="11812" y="10800"/>
                </a:cubicBezTo>
                <a:cubicBezTo>
                  <a:pt x="15863" y="5717"/>
                  <a:pt x="15863" y="5717"/>
                  <a:pt x="15863" y="5717"/>
                </a:cubicBezTo>
                <a:cubicBezTo>
                  <a:pt x="15863" y="5294"/>
                  <a:pt x="15863" y="5294"/>
                  <a:pt x="15863" y="5294"/>
                </a:cubicBezTo>
                <a:cubicBezTo>
                  <a:pt x="15863" y="4870"/>
                  <a:pt x="15525" y="4870"/>
                  <a:pt x="15525" y="5294"/>
                </a:cubicBezTo>
                <a:close/>
                <a:moveTo>
                  <a:pt x="19912" y="6141"/>
                </a:moveTo>
                <a:cubicBezTo>
                  <a:pt x="16538" y="1906"/>
                  <a:pt x="16538" y="1906"/>
                  <a:pt x="16538" y="1906"/>
                </a:cubicBezTo>
                <a:cubicBezTo>
                  <a:pt x="17550" y="635"/>
                  <a:pt x="17550" y="635"/>
                  <a:pt x="17550" y="635"/>
                </a:cubicBezTo>
                <a:cubicBezTo>
                  <a:pt x="17887" y="-212"/>
                  <a:pt x="18900" y="-212"/>
                  <a:pt x="19238" y="635"/>
                </a:cubicBezTo>
                <a:cubicBezTo>
                  <a:pt x="20925" y="2753"/>
                  <a:pt x="20925" y="2753"/>
                  <a:pt x="20925" y="2753"/>
                </a:cubicBezTo>
                <a:cubicBezTo>
                  <a:pt x="21600" y="3600"/>
                  <a:pt x="21600" y="4447"/>
                  <a:pt x="20925" y="4870"/>
                </a:cubicBezTo>
                <a:lnTo>
                  <a:pt x="19912" y="6141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1" name="Google Shape;1631;p30"/>
          <p:cNvSpPr/>
          <p:nvPr/>
        </p:nvSpPr>
        <p:spPr>
          <a:xfrm>
            <a:off x="142800" y="4103688"/>
            <a:ext cx="11917120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2" name="Google Shape;1632;p30"/>
          <p:cNvSpPr/>
          <p:nvPr/>
        </p:nvSpPr>
        <p:spPr>
          <a:xfrm>
            <a:off x="142800" y="5430838"/>
            <a:ext cx="11917120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3" name="Google Shape;1633;p30"/>
          <p:cNvSpPr txBox="1"/>
          <p:nvPr/>
        </p:nvSpPr>
        <p:spPr>
          <a:xfrm>
            <a:off x="500071" y="5626100"/>
            <a:ext cx="612000" cy="15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YouTube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4" name="Google Shape;1634;p30"/>
          <p:cNvSpPr/>
          <p:nvPr/>
        </p:nvSpPr>
        <p:spPr>
          <a:xfrm>
            <a:off x="206314" y="5589588"/>
            <a:ext cx="184460" cy="2238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234" y="19800"/>
                </a:moveTo>
                <a:cubicBezTo>
                  <a:pt x="21234" y="20700"/>
                  <a:pt x="20136" y="21300"/>
                  <a:pt x="19037" y="21300"/>
                </a:cubicBezTo>
                <a:cubicBezTo>
                  <a:pt x="16475" y="21600"/>
                  <a:pt x="13546" y="21600"/>
                  <a:pt x="10983" y="21600"/>
                </a:cubicBezTo>
                <a:cubicBezTo>
                  <a:pt x="8054" y="21600"/>
                  <a:pt x="5492" y="21600"/>
                  <a:pt x="2563" y="21300"/>
                </a:cubicBezTo>
                <a:cubicBezTo>
                  <a:pt x="1464" y="21300"/>
                  <a:pt x="732" y="20700"/>
                  <a:pt x="366" y="19800"/>
                </a:cubicBezTo>
                <a:cubicBezTo>
                  <a:pt x="0" y="18300"/>
                  <a:pt x="0" y="16800"/>
                  <a:pt x="0" y="15600"/>
                </a:cubicBezTo>
                <a:cubicBezTo>
                  <a:pt x="0" y="14100"/>
                  <a:pt x="0" y="12600"/>
                  <a:pt x="366" y="11400"/>
                </a:cubicBezTo>
                <a:cubicBezTo>
                  <a:pt x="732" y="10200"/>
                  <a:pt x="1464" y="9600"/>
                  <a:pt x="2563" y="9600"/>
                </a:cubicBezTo>
                <a:cubicBezTo>
                  <a:pt x="5492" y="9300"/>
                  <a:pt x="8054" y="9300"/>
                  <a:pt x="10983" y="9300"/>
                </a:cubicBezTo>
                <a:cubicBezTo>
                  <a:pt x="13546" y="9300"/>
                  <a:pt x="16475" y="9300"/>
                  <a:pt x="19037" y="9600"/>
                </a:cubicBezTo>
                <a:cubicBezTo>
                  <a:pt x="20136" y="9600"/>
                  <a:pt x="21234" y="10200"/>
                  <a:pt x="21234" y="11400"/>
                </a:cubicBezTo>
                <a:cubicBezTo>
                  <a:pt x="21600" y="12600"/>
                  <a:pt x="21600" y="14100"/>
                  <a:pt x="21600" y="15600"/>
                </a:cubicBezTo>
                <a:cubicBezTo>
                  <a:pt x="21600" y="16800"/>
                  <a:pt x="21600" y="18300"/>
                  <a:pt x="21234" y="19800"/>
                </a:cubicBezTo>
                <a:close/>
                <a:moveTo>
                  <a:pt x="6224" y="12600"/>
                </a:moveTo>
                <a:cubicBezTo>
                  <a:pt x="6224" y="11400"/>
                  <a:pt x="6224" y="11400"/>
                  <a:pt x="6224" y="11400"/>
                </a:cubicBezTo>
                <a:cubicBezTo>
                  <a:pt x="1464" y="11400"/>
                  <a:pt x="1464" y="11400"/>
                  <a:pt x="1464" y="11400"/>
                </a:cubicBezTo>
                <a:cubicBezTo>
                  <a:pt x="1464" y="12600"/>
                  <a:pt x="1464" y="12600"/>
                  <a:pt x="1464" y="12600"/>
                </a:cubicBezTo>
                <a:cubicBezTo>
                  <a:pt x="3295" y="12600"/>
                  <a:pt x="3295" y="12600"/>
                  <a:pt x="3295" y="12600"/>
                </a:cubicBezTo>
                <a:cubicBezTo>
                  <a:pt x="3295" y="19200"/>
                  <a:pt x="3295" y="19200"/>
                  <a:pt x="3295" y="19200"/>
                </a:cubicBezTo>
                <a:cubicBezTo>
                  <a:pt x="4759" y="19200"/>
                  <a:pt x="4759" y="19200"/>
                  <a:pt x="4759" y="19200"/>
                </a:cubicBezTo>
                <a:cubicBezTo>
                  <a:pt x="4759" y="12600"/>
                  <a:pt x="4759" y="12600"/>
                  <a:pt x="4759" y="12600"/>
                </a:cubicBezTo>
                <a:lnTo>
                  <a:pt x="6224" y="12600"/>
                </a:lnTo>
                <a:close/>
                <a:moveTo>
                  <a:pt x="8420" y="0"/>
                </a:moveTo>
                <a:cubicBezTo>
                  <a:pt x="6956" y="4800"/>
                  <a:pt x="6956" y="4800"/>
                  <a:pt x="6956" y="4800"/>
                </a:cubicBezTo>
                <a:cubicBezTo>
                  <a:pt x="6956" y="8100"/>
                  <a:pt x="6956" y="8100"/>
                  <a:pt x="6956" y="8100"/>
                </a:cubicBezTo>
                <a:cubicBezTo>
                  <a:pt x="5492" y="8100"/>
                  <a:pt x="5492" y="8100"/>
                  <a:pt x="5492" y="8100"/>
                </a:cubicBezTo>
                <a:cubicBezTo>
                  <a:pt x="5492" y="4800"/>
                  <a:pt x="5492" y="4800"/>
                  <a:pt x="5492" y="4800"/>
                </a:cubicBezTo>
                <a:cubicBezTo>
                  <a:pt x="5125" y="4200"/>
                  <a:pt x="4759" y="3600"/>
                  <a:pt x="4393" y="2400"/>
                </a:cubicBezTo>
                <a:cubicBezTo>
                  <a:pt x="4027" y="1500"/>
                  <a:pt x="3661" y="900"/>
                  <a:pt x="3295" y="0"/>
                </a:cubicBezTo>
                <a:cubicBezTo>
                  <a:pt x="5125" y="0"/>
                  <a:pt x="5125" y="0"/>
                  <a:pt x="5125" y="0"/>
                </a:cubicBezTo>
                <a:cubicBezTo>
                  <a:pt x="6224" y="3300"/>
                  <a:pt x="6224" y="3300"/>
                  <a:pt x="6224" y="3300"/>
                </a:cubicBezTo>
                <a:cubicBezTo>
                  <a:pt x="6956" y="0"/>
                  <a:pt x="6956" y="0"/>
                  <a:pt x="6956" y="0"/>
                </a:cubicBezTo>
                <a:lnTo>
                  <a:pt x="8420" y="0"/>
                </a:lnTo>
                <a:close/>
                <a:moveTo>
                  <a:pt x="10251" y="19200"/>
                </a:moveTo>
                <a:cubicBezTo>
                  <a:pt x="10251" y="13500"/>
                  <a:pt x="10251" y="13500"/>
                  <a:pt x="10251" y="13500"/>
                </a:cubicBezTo>
                <a:cubicBezTo>
                  <a:pt x="8786" y="13500"/>
                  <a:pt x="8786" y="13500"/>
                  <a:pt x="8786" y="13500"/>
                </a:cubicBezTo>
                <a:cubicBezTo>
                  <a:pt x="8786" y="18000"/>
                  <a:pt x="8786" y="18000"/>
                  <a:pt x="8786" y="18000"/>
                </a:cubicBezTo>
                <a:cubicBezTo>
                  <a:pt x="8420" y="18300"/>
                  <a:pt x="8420" y="18300"/>
                  <a:pt x="8054" y="18300"/>
                </a:cubicBezTo>
                <a:cubicBezTo>
                  <a:pt x="7688" y="18300"/>
                  <a:pt x="7688" y="18300"/>
                  <a:pt x="7688" y="18300"/>
                </a:cubicBezTo>
                <a:cubicBezTo>
                  <a:pt x="7688" y="18000"/>
                  <a:pt x="7688" y="18000"/>
                  <a:pt x="7688" y="17700"/>
                </a:cubicBezTo>
                <a:cubicBezTo>
                  <a:pt x="7688" y="13500"/>
                  <a:pt x="7688" y="13500"/>
                  <a:pt x="7688" y="13500"/>
                </a:cubicBezTo>
                <a:cubicBezTo>
                  <a:pt x="6224" y="13500"/>
                  <a:pt x="6224" y="13500"/>
                  <a:pt x="6224" y="13500"/>
                </a:cubicBezTo>
                <a:cubicBezTo>
                  <a:pt x="6224" y="18000"/>
                  <a:pt x="6224" y="18000"/>
                  <a:pt x="6224" y="18000"/>
                </a:cubicBezTo>
                <a:cubicBezTo>
                  <a:pt x="6224" y="18600"/>
                  <a:pt x="6224" y="18900"/>
                  <a:pt x="6590" y="18900"/>
                </a:cubicBezTo>
                <a:cubicBezTo>
                  <a:pt x="6590" y="19200"/>
                  <a:pt x="6956" y="19500"/>
                  <a:pt x="7322" y="19500"/>
                </a:cubicBezTo>
                <a:cubicBezTo>
                  <a:pt x="7688" y="19500"/>
                  <a:pt x="8420" y="19200"/>
                  <a:pt x="8786" y="18600"/>
                </a:cubicBezTo>
                <a:cubicBezTo>
                  <a:pt x="8786" y="19200"/>
                  <a:pt x="8786" y="19200"/>
                  <a:pt x="8786" y="19200"/>
                </a:cubicBezTo>
                <a:lnTo>
                  <a:pt x="10251" y="19200"/>
                </a:lnTo>
                <a:close/>
                <a:moveTo>
                  <a:pt x="12447" y="6300"/>
                </a:moveTo>
                <a:cubicBezTo>
                  <a:pt x="12447" y="6900"/>
                  <a:pt x="12447" y="7200"/>
                  <a:pt x="12081" y="7500"/>
                </a:cubicBezTo>
                <a:cubicBezTo>
                  <a:pt x="11715" y="8100"/>
                  <a:pt x="11349" y="8400"/>
                  <a:pt x="10617" y="8400"/>
                </a:cubicBezTo>
                <a:cubicBezTo>
                  <a:pt x="9885" y="8400"/>
                  <a:pt x="9519" y="8100"/>
                  <a:pt x="9153" y="7500"/>
                </a:cubicBezTo>
                <a:cubicBezTo>
                  <a:pt x="8786" y="7200"/>
                  <a:pt x="8420" y="6900"/>
                  <a:pt x="8420" y="6300"/>
                </a:cubicBezTo>
                <a:cubicBezTo>
                  <a:pt x="8420" y="4200"/>
                  <a:pt x="8420" y="4200"/>
                  <a:pt x="8420" y="4200"/>
                </a:cubicBezTo>
                <a:cubicBezTo>
                  <a:pt x="8420" y="3600"/>
                  <a:pt x="8786" y="3000"/>
                  <a:pt x="9153" y="2700"/>
                </a:cubicBezTo>
                <a:cubicBezTo>
                  <a:pt x="9519" y="2400"/>
                  <a:pt x="9885" y="2100"/>
                  <a:pt x="10617" y="2100"/>
                </a:cubicBezTo>
                <a:cubicBezTo>
                  <a:pt x="11349" y="2100"/>
                  <a:pt x="11715" y="2400"/>
                  <a:pt x="12081" y="2700"/>
                </a:cubicBezTo>
                <a:cubicBezTo>
                  <a:pt x="12447" y="3000"/>
                  <a:pt x="12447" y="3600"/>
                  <a:pt x="12447" y="4200"/>
                </a:cubicBezTo>
                <a:lnTo>
                  <a:pt x="12447" y="6300"/>
                </a:lnTo>
                <a:close/>
                <a:moveTo>
                  <a:pt x="10983" y="3900"/>
                </a:moveTo>
                <a:cubicBezTo>
                  <a:pt x="10983" y="3300"/>
                  <a:pt x="10983" y="3000"/>
                  <a:pt x="10617" y="3000"/>
                </a:cubicBezTo>
                <a:cubicBezTo>
                  <a:pt x="10251" y="3000"/>
                  <a:pt x="9885" y="3300"/>
                  <a:pt x="9885" y="3900"/>
                </a:cubicBezTo>
                <a:cubicBezTo>
                  <a:pt x="9885" y="6300"/>
                  <a:pt x="9885" y="6300"/>
                  <a:pt x="9885" y="6300"/>
                </a:cubicBezTo>
                <a:cubicBezTo>
                  <a:pt x="9885" y="6900"/>
                  <a:pt x="10251" y="7200"/>
                  <a:pt x="10617" y="7200"/>
                </a:cubicBezTo>
                <a:cubicBezTo>
                  <a:pt x="10983" y="7200"/>
                  <a:pt x="10983" y="6900"/>
                  <a:pt x="10983" y="6300"/>
                </a:cubicBezTo>
                <a:lnTo>
                  <a:pt x="10983" y="3900"/>
                </a:lnTo>
                <a:close/>
                <a:moveTo>
                  <a:pt x="15010" y="15300"/>
                </a:moveTo>
                <a:cubicBezTo>
                  <a:pt x="15010" y="14700"/>
                  <a:pt x="15010" y="14100"/>
                  <a:pt x="15010" y="14100"/>
                </a:cubicBezTo>
                <a:cubicBezTo>
                  <a:pt x="15010" y="13500"/>
                  <a:pt x="14644" y="13200"/>
                  <a:pt x="13912" y="13200"/>
                </a:cubicBezTo>
                <a:cubicBezTo>
                  <a:pt x="13546" y="13200"/>
                  <a:pt x="13180" y="13500"/>
                  <a:pt x="12447" y="13800"/>
                </a:cubicBezTo>
                <a:cubicBezTo>
                  <a:pt x="12447" y="11400"/>
                  <a:pt x="12447" y="11400"/>
                  <a:pt x="12447" y="11400"/>
                </a:cubicBezTo>
                <a:cubicBezTo>
                  <a:pt x="11349" y="11400"/>
                  <a:pt x="11349" y="11400"/>
                  <a:pt x="11349" y="11400"/>
                </a:cubicBezTo>
                <a:cubicBezTo>
                  <a:pt x="11349" y="19200"/>
                  <a:pt x="11349" y="19200"/>
                  <a:pt x="11349" y="19200"/>
                </a:cubicBezTo>
                <a:cubicBezTo>
                  <a:pt x="12447" y="19200"/>
                  <a:pt x="12447" y="19200"/>
                  <a:pt x="12447" y="19200"/>
                </a:cubicBezTo>
                <a:cubicBezTo>
                  <a:pt x="12447" y="18600"/>
                  <a:pt x="12447" y="18600"/>
                  <a:pt x="12447" y="18600"/>
                </a:cubicBezTo>
                <a:cubicBezTo>
                  <a:pt x="13180" y="19200"/>
                  <a:pt x="13546" y="19500"/>
                  <a:pt x="13912" y="19500"/>
                </a:cubicBezTo>
                <a:cubicBezTo>
                  <a:pt x="14644" y="19500"/>
                  <a:pt x="15010" y="19200"/>
                  <a:pt x="15010" y="18600"/>
                </a:cubicBezTo>
                <a:cubicBezTo>
                  <a:pt x="15010" y="18600"/>
                  <a:pt x="15010" y="18000"/>
                  <a:pt x="15010" y="17400"/>
                </a:cubicBezTo>
                <a:lnTo>
                  <a:pt x="15010" y="15300"/>
                </a:lnTo>
                <a:close/>
                <a:moveTo>
                  <a:pt x="13912" y="17700"/>
                </a:moveTo>
                <a:cubicBezTo>
                  <a:pt x="13912" y="18300"/>
                  <a:pt x="13546" y="18300"/>
                  <a:pt x="13180" y="18300"/>
                </a:cubicBezTo>
                <a:cubicBezTo>
                  <a:pt x="13180" y="18300"/>
                  <a:pt x="12814" y="18300"/>
                  <a:pt x="12447" y="18300"/>
                </a:cubicBezTo>
                <a:cubicBezTo>
                  <a:pt x="12447" y="14400"/>
                  <a:pt x="12447" y="14400"/>
                  <a:pt x="12447" y="14400"/>
                </a:cubicBezTo>
                <a:cubicBezTo>
                  <a:pt x="12814" y="14400"/>
                  <a:pt x="13180" y="14400"/>
                  <a:pt x="13180" y="14400"/>
                </a:cubicBezTo>
                <a:cubicBezTo>
                  <a:pt x="13546" y="14400"/>
                  <a:pt x="13912" y="14700"/>
                  <a:pt x="13912" y="15000"/>
                </a:cubicBezTo>
                <a:lnTo>
                  <a:pt x="13912" y="17700"/>
                </a:lnTo>
                <a:close/>
                <a:moveTo>
                  <a:pt x="17573" y="8100"/>
                </a:moveTo>
                <a:cubicBezTo>
                  <a:pt x="16108" y="8100"/>
                  <a:pt x="16108" y="8100"/>
                  <a:pt x="16108" y="8100"/>
                </a:cubicBezTo>
                <a:cubicBezTo>
                  <a:pt x="16108" y="7500"/>
                  <a:pt x="16108" y="7500"/>
                  <a:pt x="16108" y="7500"/>
                </a:cubicBezTo>
                <a:cubicBezTo>
                  <a:pt x="15376" y="8100"/>
                  <a:pt x="15010" y="8400"/>
                  <a:pt x="14644" y="8400"/>
                </a:cubicBezTo>
                <a:cubicBezTo>
                  <a:pt x="14278" y="8400"/>
                  <a:pt x="13912" y="8100"/>
                  <a:pt x="13546" y="7800"/>
                </a:cubicBezTo>
                <a:cubicBezTo>
                  <a:pt x="13546" y="7500"/>
                  <a:pt x="13546" y="7200"/>
                  <a:pt x="13546" y="6900"/>
                </a:cubicBezTo>
                <a:cubicBezTo>
                  <a:pt x="13546" y="2100"/>
                  <a:pt x="13546" y="2100"/>
                  <a:pt x="13546" y="2100"/>
                </a:cubicBezTo>
                <a:cubicBezTo>
                  <a:pt x="15010" y="2100"/>
                  <a:pt x="15010" y="2100"/>
                  <a:pt x="15010" y="2100"/>
                </a:cubicBezTo>
                <a:cubicBezTo>
                  <a:pt x="15010" y="6600"/>
                  <a:pt x="15010" y="6600"/>
                  <a:pt x="15010" y="6600"/>
                </a:cubicBezTo>
                <a:cubicBezTo>
                  <a:pt x="15010" y="6900"/>
                  <a:pt x="15010" y="6900"/>
                  <a:pt x="15010" y="6900"/>
                </a:cubicBezTo>
                <a:cubicBezTo>
                  <a:pt x="15010" y="7200"/>
                  <a:pt x="15010" y="7200"/>
                  <a:pt x="15376" y="7200"/>
                </a:cubicBezTo>
                <a:cubicBezTo>
                  <a:pt x="15376" y="7200"/>
                  <a:pt x="15742" y="7200"/>
                  <a:pt x="16108" y="6600"/>
                </a:cubicBezTo>
                <a:cubicBezTo>
                  <a:pt x="16108" y="2100"/>
                  <a:pt x="16108" y="2100"/>
                  <a:pt x="16108" y="2100"/>
                </a:cubicBezTo>
                <a:cubicBezTo>
                  <a:pt x="17573" y="2100"/>
                  <a:pt x="17573" y="2100"/>
                  <a:pt x="17573" y="2100"/>
                </a:cubicBezTo>
                <a:lnTo>
                  <a:pt x="17573" y="8100"/>
                </a:lnTo>
                <a:close/>
                <a:moveTo>
                  <a:pt x="20136" y="17400"/>
                </a:moveTo>
                <a:cubicBezTo>
                  <a:pt x="18671" y="17400"/>
                  <a:pt x="18671" y="17400"/>
                  <a:pt x="18671" y="17400"/>
                </a:cubicBezTo>
                <a:cubicBezTo>
                  <a:pt x="18671" y="17700"/>
                  <a:pt x="18671" y="18000"/>
                  <a:pt x="18671" y="18000"/>
                </a:cubicBezTo>
                <a:cubicBezTo>
                  <a:pt x="18671" y="18300"/>
                  <a:pt x="18305" y="18300"/>
                  <a:pt x="18305" y="18300"/>
                </a:cubicBezTo>
                <a:cubicBezTo>
                  <a:pt x="17573" y="18300"/>
                  <a:pt x="17573" y="18300"/>
                  <a:pt x="17573" y="17700"/>
                </a:cubicBezTo>
                <a:cubicBezTo>
                  <a:pt x="17573" y="16500"/>
                  <a:pt x="17573" y="16500"/>
                  <a:pt x="17573" y="16500"/>
                </a:cubicBezTo>
                <a:cubicBezTo>
                  <a:pt x="20136" y="16500"/>
                  <a:pt x="20136" y="16500"/>
                  <a:pt x="20136" y="16500"/>
                </a:cubicBezTo>
                <a:cubicBezTo>
                  <a:pt x="20136" y="15300"/>
                  <a:pt x="20136" y="15300"/>
                  <a:pt x="20136" y="15300"/>
                </a:cubicBezTo>
                <a:cubicBezTo>
                  <a:pt x="20136" y="14700"/>
                  <a:pt x="20136" y="14100"/>
                  <a:pt x="19769" y="13800"/>
                </a:cubicBezTo>
                <a:cubicBezTo>
                  <a:pt x="19403" y="13500"/>
                  <a:pt x="18671" y="13200"/>
                  <a:pt x="18305" y="13200"/>
                </a:cubicBezTo>
                <a:cubicBezTo>
                  <a:pt x="17573" y="13200"/>
                  <a:pt x="16841" y="13500"/>
                  <a:pt x="16475" y="13800"/>
                </a:cubicBezTo>
                <a:cubicBezTo>
                  <a:pt x="16475" y="14100"/>
                  <a:pt x="16108" y="14700"/>
                  <a:pt x="16108" y="15300"/>
                </a:cubicBezTo>
                <a:cubicBezTo>
                  <a:pt x="16108" y="17400"/>
                  <a:pt x="16108" y="17400"/>
                  <a:pt x="16108" y="17400"/>
                </a:cubicBezTo>
                <a:cubicBezTo>
                  <a:pt x="16108" y="18000"/>
                  <a:pt x="16475" y="18600"/>
                  <a:pt x="16475" y="18900"/>
                </a:cubicBezTo>
                <a:cubicBezTo>
                  <a:pt x="16841" y="19200"/>
                  <a:pt x="17573" y="19500"/>
                  <a:pt x="18305" y="19500"/>
                </a:cubicBezTo>
                <a:cubicBezTo>
                  <a:pt x="19037" y="19500"/>
                  <a:pt x="19403" y="19200"/>
                  <a:pt x="19769" y="18900"/>
                </a:cubicBezTo>
                <a:cubicBezTo>
                  <a:pt x="19769" y="18600"/>
                  <a:pt x="20136" y="18300"/>
                  <a:pt x="20136" y="18000"/>
                </a:cubicBezTo>
                <a:cubicBezTo>
                  <a:pt x="20136" y="18000"/>
                  <a:pt x="20136" y="17700"/>
                  <a:pt x="20136" y="17400"/>
                </a:cubicBezTo>
                <a:close/>
                <a:moveTo>
                  <a:pt x="18671" y="15600"/>
                </a:moveTo>
                <a:cubicBezTo>
                  <a:pt x="17573" y="15600"/>
                  <a:pt x="17573" y="15600"/>
                  <a:pt x="17573" y="15600"/>
                </a:cubicBezTo>
                <a:cubicBezTo>
                  <a:pt x="17573" y="15000"/>
                  <a:pt x="17573" y="15000"/>
                  <a:pt x="17573" y="15000"/>
                </a:cubicBezTo>
                <a:cubicBezTo>
                  <a:pt x="17573" y="14700"/>
                  <a:pt x="17573" y="14400"/>
                  <a:pt x="18305" y="14400"/>
                </a:cubicBezTo>
                <a:cubicBezTo>
                  <a:pt x="18671" y="14400"/>
                  <a:pt x="18671" y="14700"/>
                  <a:pt x="18671" y="15000"/>
                </a:cubicBezTo>
                <a:lnTo>
                  <a:pt x="18671" y="1560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5" name="Google Shape;1635;p30"/>
          <p:cNvSpPr/>
          <p:nvPr/>
        </p:nvSpPr>
        <p:spPr>
          <a:xfrm>
            <a:off x="142800" y="2778125"/>
            <a:ext cx="11917120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6" name="Google Shape;1636;p30"/>
          <p:cNvSpPr txBox="1"/>
          <p:nvPr/>
        </p:nvSpPr>
        <p:spPr>
          <a:xfrm>
            <a:off x="500071" y="2863850"/>
            <a:ext cx="6120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Online News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7" name="Google Shape;1637;p30"/>
          <p:cNvSpPr/>
          <p:nvPr/>
        </p:nvSpPr>
        <p:spPr>
          <a:xfrm>
            <a:off x="206314" y="2954338"/>
            <a:ext cx="184460" cy="1873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cubicBezTo>
                  <a:pt x="4759" y="0"/>
                  <a:pt x="0" y="4901"/>
                  <a:pt x="0" y="10709"/>
                </a:cubicBezTo>
                <a:cubicBezTo>
                  <a:pt x="0" y="16699"/>
                  <a:pt x="4759" y="21600"/>
                  <a:pt x="10800" y="21600"/>
                </a:cubicBezTo>
                <a:cubicBezTo>
                  <a:pt x="16841" y="21600"/>
                  <a:pt x="21600" y="16699"/>
                  <a:pt x="21600" y="10709"/>
                </a:cubicBezTo>
                <a:cubicBezTo>
                  <a:pt x="21600" y="4901"/>
                  <a:pt x="16841" y="0"/>
                  <a:pt x="10800" y="0"/>
                </a:cubicBezTo>
                <a:close/>
                <a:moveTo>
                  <a:pt x="20319" y="10346"/>
                </a:moveTo>
                <a:cubicBezTo>
                  <a:pt x="16108" y="10346"/>
                  <a:pt x="16108" y="10346"/>
                  <a:pt x="16108" y="10346"/>
                </a:cubicBezTo>
                <a:cubicBezTo>
                  <a:pt x="15925" y="8894"/>
                  <a:pt x="15742" y="7442"/>
                  <a:pt x="15193" y="5990"/>
                </a:cubicBezTo>
                <a:cubicBezTo>
                  <a:pt x="16108" y="5627"/>
                  <a:pt x="17024" y="5082"/>
                  <a:pt x="17939" y="4538"/>
                </a:cubicBezTo>
                <a:cubicBezTo>
                  <a:pt x="19220" y="6171"/>
                  <a:pt x="20136" y="8168"/>
                  <a:pt x="20319" y="10346"/>
                </a:cubicBezTo>
                <a:close/>
                <a:moveTo>
                  <a:pt x="10434" y="20148"/>
                </a:moveTo>
                <a:cubicBezTo>
                  <a:pt x="9153" y="19240"/>
                  <a:pt x="8237" y="17970"/>
                  <a:pt x="7505" y="16518"/>
                </a:cubicBezTo>
                <a:cubicBezTo>
                  <a:pt x="8420" y="16155"/>
                  <a:pt x="9519" y="15973"/>
                  <a:pt x="10434" y="15973"/>
                </a:cubicBezTo>
                <a:cubicBezTo>
                  <a:pt x="10434" y="20148"/>
                  <a:pt x="10434" y="20148"/>
                  <a:pt x="10434" y="20148"/>
                </a:cubicBezTo>
                <a:cubicBezTo>
                  <a:pt x="10434" y="20148"/>
                  <a:pt x="10434" y="20148"/>
                  <a:pt x="10434" y="20148"/>
                </a:cubicBezTo>
                <a:close/>
                <a:moveTo>
                  <a:pt x="11166" y="1452"/>
                </a:moveTo>
                <a:cubicBezTo>
                  <a:pt x="12447" y="2541"/>
                  <a:pt x="13546" y="3993"/>
                  <a:pt x="14278" y="5627"/>
                </a:cubicBezTo>
                <a:cubicBezTo>
                  <a:pt x="13363" y="5990"/>
                  <a:pt x="12264" y="6171"/>
                  <a:pt x="11166" y="6171"/>
                </a:cubicBezTo>
                <a:cubicBezTo>
                  <a:pt x="11166" y="1452"/>
                  <a:pt x="11166" y="1452"/>
                  <a:pt x="11166" y="1452"/>
                </a:cubicBezTo>
                <a:cubicBezTo>
                  <a:pt x="11166" y="1452"/>
                  <a:pt x="11166" y="1452"/>
                  <a:pt x="11166" y="1452"/>
                </a:cubicBezTo>
                <a:close/>
                <a:moveTo>
                  <a:pt x="12264" y="1452"/>
                </a:moveTo>
                <a:cubicBezTo>
                  <a:pt x="14278" y="1815"/>
                  <a:pt x="16108" y="2723"/>
                  <a:pt x="17390" y="3993"/>
                </a:cubicBezTo>
                <a:cubicBezTo>
                  <a:pt x="16658" y="4538"/>
                  <a:pt x="15925" y="5082"/>
                  <a:pt x="15010" y="5445"/>
                </a:cubicBezTo>
                <a:cubicBezTo>
                  <a:pt x="14278" y="3993"/>
                  <a:pt x="13363" y="2541"/>
                  <a:pt x="12264" y="1452"/>
                </a:cubicBezTo>
                <a:close/>
                <a:moveTo>
                  <a:pt x="10434" y="1452"/>
                </a:moveTo>
                <a:cubicBezTo>
                  <a:pt x="10434" y="6171"/>
                  <a:pt x="10434" y="6171"/>
                  <a:pt x="10434" y="6171"/>
                </a:cubicBezTo>
                <a:cubicBezTo>
                  <a:pt x="9336" y="6171"/>
                  <a:pt x="8237" y="5990"/>
                  <a:pt x="7322" y="5627"/>
                </a:cubicBezTo>
                <a:cubicBezTo>
                  <a:pt x="8054" y="3993"/>
                  <a:pt x="9153" y="2541"/>
                  <a:pt x="10434" y="1452"/>
                </a:cubicBezTo>
                <a:cubicBezTo>
                  <a:pt x="10434" y="1452"/>
                  <a:pt x="10434" y="1452"/>
                  <a:pt x="10434" y="1452"/>
                </a:cubicBezTo>
                <a:close/>
                <a:moveTo>
                  <a:pt x="6590" y="5445"/>
                </a:moveTo>
                <a:cubicBezTo>
                  <a:pt x="5675" y="5082"/>
                  <a:pt x="4942" y="4538"/>
                  <a:pt x="4210" y="3993"/>
                </a:cubicBezTo>
                <a:cubicBezTo>
                  <a:pt x="5492" y="2723"/>
                  <a:pt x="7322" y="1815"/>
                  <a:pt x="9153" y="1452"/>
                </a:cubicBezTo>
                <a:cubicBezTo>
                  <a:pt x="8237" y="2541"/>
                  <a:pt x="7322" y="3993"/>
                  <a:pt x="6590" y="5445"/>
                </a:cubicBezTo>
                <a:close/>
                <a:moveTo>
                  <a:pt x="6956" y="6353"/>
                </a:moveTo>
                <a:cubicBezTo>
                  <a:pt x="8054" y="6716"/>
                  <a:pt x="9153" y="6897"/>
                  <a:pt x="10434" y="6897"/>
                </a:cubicBezTo>
                <a:cubicBezTo>
                  <a:pt x="10434" y="10346"/>
                  <a:pt x="10434" y="10346"/>
                  <a:pt x="10434" y="10346"/>
                </a:cubicBezTo>
                <a:cubicBezTo>
                  <a:pt x="6224" y="10346"/>
                  <a:pt x="6224" y="10346"/>
                  <a:pt x="6224" y="10346"/>
                </a:cubicBezTo>
                <a:cubicBezTo>
                  <a:pt x="6224" y="8894"/>
                  <a:pt x="6590" y="7624"/>
                  <a:pt x="6956" y="6353"/>
                </a:cubicBezTo>
                <a:close/>
                <a:moveTo>
                  <a:pt x="10434" y="11072"/>
                </a:moveTo>
                <a:cubicBezTo>
                  <a:pt x="10434" y="15247"/>
                  <a:pt x="10434" y="15247"/>
                  <a:pt x="10434" y="15247"/>
                </a:cubicBezTo>
                <a:cubicBezTo>
                  <a:pt x="9336" y="15429"/>
                  <a:pt x="8237" y="15610"/>
                  <a:pt x="7322" y="15792"/>
                </a:cubicBezTo>
                <a:cubicBezTo>
                  <a:pt x="6590" y="14339"/>
                  <a:pt x="6224" y="12887"/>
                  <a:pt x="6224" y="11072"/>
                </a:cubicBezTo>
                <a:lnTo>
                  <a:pt x="10434" y="11072"/>
                </a:lnTo>
                <a:close/>
                <a:moveTo>
                  <a:pt x="9153" y="19966"/>
                </a:moveTo>
                <a:cubicBezTo>
                  <a:pt x="7505" y="19785"/>
                  <a:pt x="5858" y="19059"/>
                  <a:pt x="4576" y="17970"/>
                </a:cubicBezTo>
                <a:cubicBezTo>
                  <a:pt x="5308" y="17425"/>
                  <a:pt x="6041" y="17062"/>
                  <a:pt x="6956" y="16699"/>
                </a:cubicBezTo>
                <a:cubicBezTo>
                  <a:pt x="7505" y="17970"/>
                  <a:pt x="8237" y="19059"/>
                  <a:pt x="9153" y="19966"/>
                </a:cubicBezTo>
                <a:close/>
                <a:moveTo>
                  <a:pt x="11166" y="20148"/>
                </a:moveTo>
                <a:cubicBezTo>
                  <a:pt x="11166" y="15973"/>
                  <a:pt x="11166" y="15973"/>
                  <a:pt x="11166" y="15973"/>
                </a:cubicBezTo>
                <a:cubicBezTo>
                  <a:pt x="12081" y="15973"/>
                  <a:pt x="13180" y="16155"/>
                  <a:pt x="14095" y="16518"/>
                </a:cubicBezTo>
                <a:cubicBezTo>
                  <a:pt x="13363" y="17970"/>
                  <a:pt x="12264" y="19240"/>
                  <a:pt x="11166" y="20148"/>
                </a:cubicBezTo>
                <a:cubicBezTo>
                  <a:pt x="11166" y="20148"/>
                  <a:pt x="11166" y="20148"/>
                  <a:pt x="11166" y="20148"/>
                </a:cubicBezTo>
                <a:close/>
                <a:moveTo>
                  <a:pt x="14644" y="16699"/>
                </a:moveTo>
                <a:cubicBezTo>
                  <a:pt x="15559" y="17062"/>
                  <a:pt x="16292" y="17425"/>
                  <a:pt x="17024" y="17970"/>
                </a:cubicBezTo>
                <a:cubicBezTo>
                  <a:pt x="15742" y="19059"/>
                  <a:pt x="14095" y="19785"/>
                  <a:pt x="12264" y="19966"/>
                </a:cubicBezTo>
                <a:cubicBezTo>
                  <a:pt x="13363" y="19059"/>
                  <a:pt x="14095" y="17970"/>
                  <a:pt x="14644" y="16699"/>
                </a:cubicBezTo>
                <a:close/>
                <a:moveTo>
                  <a:pt x="14278" y="15792"/>
                </a:moveTo>
                <a:cubicBezTo>
                  <a:pt x="13363" y="15610"/>
                  <a:pt x="12264" y="15429"/>
                  <a:pt x="11166" y="15247"/>
                </a:cubicBezTo>
                <a:cubicBezTo>
                  <a:pt x="11166" y="11072"/>
                  <a:pt x="11166" y="11072"/>
                  <a:pt x="11166" y="11072"/>
                </a:cubicBezTo>
                <a:cubicBezTo>
                  <a:pt x="15376" y="11072"/>
                  <a:pt x="15376" y="11072"/>
                  <a:pt x="15376" y="11072"/>
                </a:cubicBezTo>
                <a:cubicBezTo>
                  <a:pt x="15376" y="12887"/>
                  <a:pt x="15010" y="14339"/>
                  <a:pt x="14278" y="15792"/>
                </a:cubicBezTo>
                <a:close/>
                <a:moveTo>
                  <a:pt x="11166" y="10346"/>
                </a:moveTo>
                <a:cubicBezTo>
                  <a:pt x="11166" y="6897"/>
                  <a:pt x="11166" y="6897"/>
                  <a:pt x="11166" y="6897"/>
                </a:cubicBezTo>
                <a:cubicBezTo>
                  <a:pt x="12264" y="6897"/>
                  <a:pt x="13546" y="6716"/>
                  <a:pt x="14644" y="6353"/>
                </a:cubicBezTo>
                <a:cubicBezTo>
                  <a:pt x="15010" y="7624"/>
                  <a:pt x="15376" y="8894"/>
                  <a:pt x="15376" y="10346"/>
                </a:cubicBezTo>
                <a:lnTo>
                  <a:pt x="11166" y="10346"/>
                </a:lnTo>
                <a:close/>
                <a:moveTo>
                  <a:pt x="3661" y="4538"/>
                </a:moveTo>
                <a:cubicBezTo>
                  <a:pt x="4576" y="5082"/>
                  <a:pt x="5492" y="5627"/>
                  <a:pt x="6407" y="5990"/>
                </a:cubicBezTo>
                <a:cubicBezTo>
                  <a:pt x="5858" y="7442"/>
                  <a:pt x="5492" y="8894"/>
                  <a:pt x="5492" y="10346"/>
                </a:cubicBezTo>
                <a:cubicBezTo>
                  <a:pt x="1281" y="10346"/>
                  <a:pt x="1281" y="10346"/>
                  <a:pt x="1281" y="10346"/>
                </a:cubicBezTo>
                <a:cubicBezTo>
                  <a:pt x="1464" y="8168"/>
                  <a:pt x="2380" y="6171"/>
                  <a:pt x="3661" y="4538"/>
                </a:cubicBezTo>
                <a:close/>
                <a:moveTo>
                  <a:pt x="1281" y="11072"/>
                </a:moveTo>
                <a:cubicBezTo>
                  <a:pt x="5492" y="11072"/>
                  <a:pt x="5492" y="11072"/>
                  <a:pt x="5492" y="11072"/>
                </a:cubicBezTo>
                <a:cubicBezTo>
                  <a:pt x="5675" y="12887"/>
                  <a:pt x="6041" y="14521"/>
                  <a:pt x="6590" y="16155"/>
                </a:cubicBezTo>
                <a:cubicBezTo>
                  <a:pt x="5675" y="16518"/>
                  <a:pt x="4942" y="16881"/>
                  <a:pt x="4027" y="17425"/>
                </a:cubicBezTo>
                <a:cubicBezTo>
                  <a:pt x="2380" y="15792"/>
                  <a:pt x="1464" y="13613"/>
                  <a:pt x="1281" y="11072"/>
                </a:cubicBezTo>
                <a:close/>
                <a:moveTo>
                  <a:pt x="17390" y="17425"/>
                </a:moveTo>
                <a:cubicBezTo>
                  <a:pt x="16658" y="16881"/>
                  <a:pt x="15925" y="16518"/>
                  <a:pt x="15010" y="16155"/>
                </a:cubicBezTo>
                <a:cubicBezTo>
                  <a:pt x="15559" y="14521"/>
                  <a:pt x="15925" y="12887"/>
                  <a:pt x="16108" y="11072"/>
                </a:cubicBezTo>
                <a:cubicBezTo>
                  <a:pt x="20319" y="11072"/>
                  <a:pt x="20319" y="11072"/>
                  <a:pt x="20319" y="11072"/>
                </a:cubicBezTo>
                <a:cubicBezTo>
                  <a:pt x="20136" y="13613"/>
                  <a:pt x="19037" y="15792"/>
                  <a:pt x="17390" y="17425"/>
                </a:cubicBezTo>
                <a:close/>
                <a:moveTo>
                  <a:pt x="17390" y="17425"/>
                </a:moveTo>
                <a:cubicBezTo>
                  <a:pt x="17390" y="17425"/>
                  <a:pt x="17390" y="17425"/>
                  <a:pt x="17390" y="17425"/>
                </a:cubicBezTo>
              </a:path>
            </a:pathLst>
          </a:custGeom>
          <a:solidFill>
            <a:srgbClr val="53585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8" name="Google Shape;1638;p30"/>
          <p:cNvSpPr/>
          <p:nvPr/>
        </p:nvSpPr>
        <p:spPr>
          <a:xfrm>
            <a:off x="111564" y="903288"/>
            <a:ext cx="11968870" cy="647700"/>
          </a:xfrm>
          <a:prstGeom prst="roundRect">
            <a:avLst>
              <a:gd name="adj" fmla="val 16360"/>
            </a:avLst>
          </a:prstGeom>
          <a:solidFill>
            <a:srgbClr val="FFFFFF"/>
          </a:solidFill>
          <a:ln>
            <a:noFill/>
          </a:ln>
          <a:effectLst>
            <a:outerShdw blurRad="101600" dist="45371" dir="2311837" rotWithShape="0">
              <a:srgbClr val="000000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39" name="Google Shape;1639;p30"/>
          <p:cNvSpPr txBox="1"/>
          <p:nvPr/>
        </p:nvSpPr>
        <p:spPr>
          <a:xfrm>
            <a:off x="245879" y="1042988"/>
            <a:ext cx="9000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Share of Voice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1640" name="Google Shape;1640;p30"/>
          <p:cNvGraphicFramePr/>
          <p:nvPr/>
        </p:nvGraphicFramePr>
        <p:xfrm>
          <a:off x="1401763" y="946150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41" name="Google Shape;1641;p30"/>
          <p:cNvSpPr txBox="1"/>
          <p:nvPr/>
        </p:nvSpPr>
        <p:spPr>
          <a:xfrm>
            <a:off x="1385888" y="11557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42" name="Google Shape;1642;p30"/>
          <p:cNvSpPr txBox="1"/>
          <p:nvPr/>
        </p:nvSpPr>
        <p:spPr>
          <a:xfrm>
            <a:off x="1741488" y="992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43" name="Google Shape;1643;p30"/>
          <p:cNvSpPr txBox="1"/>
          <p:nvPr/>
        </p:nvSpPr>
        <p:spPr>
          <a:xfrm>
            <a:off x="2128838" y="10842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44" name="Google Shape;1644;p30"/>
          <p:cNvSpPr txBox="1"/>
          <p:nvPr/>
        </p:nvSpPr>
        <p:spPr>
          <a:xfrm>
            <a:off x="2516188" y="1103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45" name="Google Shape;1645;p30"/>
          <p:cNvGraphicFramePr/>
          <p:nvPr/>
        </p:nvGraphicFramePr>
        <p:xfrm>
          <a:off x="2916238" y="946150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46" name="Google Shape;1646;p30"/>
          <p:cNvSpPr txBox="1"/>
          <p:nvPr/>
        </p:nvSpPr>
        <p:spPr>
          <a:xfrm>
            <a:off x="2900363" y="11557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47" name="Google Shape;1647;p30"/>
          <p:cNvSpPr txBox="1"/>
          <p:nvPr/>
        </p:nvSpPr>
        <p:spPr>
          <a:xfrm>
            <a:off x="3287713" y="11636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48" name="Google Shape;1648;p30"/>
          <p:cNvSpPr txBox="1"/>
          <p:nvPr/>
        </p:nvSpPr>
        <p:spPr>
          <a:xfrm>
            <a:off x="3643313" y="11414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49" name="Google Shape;1649;p30"/>
          <p:cNvSpPr txBox="1"/>
          <p:nvPr/>
        </p:nvSpPr>
        <p:spPr>
          <a:xfrm>
            <a:off x="4030663" y="11477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50" name="Google Shape;1650;p30"/>
          <p:cNvGraphicFramePr/>
          <p:nvPr/>
        </p:nvGraphicFramePr>
        <p:xfrm>
          <a:off x="4432300" y="946150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51" name="Google Shape;1651;p30"/>
          <p:cNvSpPr txBox="1"/>
          <p:nvPr/>
        </p:nvSpPr>
        <p:spPr>
          <a:xfrm>
            <a:off x="4384675" y="11144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52" name="Google Shape;1652;p30"/>
          <p:cNvSpPr txBox="1"/>
          <p:nvPr/>
        </p:nvSpPr>
        <p:spPr>
          <a:xfrm>
            <a:off x="4772025" y="11080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53" name="Google Shape;1653;p30"/>
          <p:cNvSpPr txBox="1"/>
          <p:nvPr/>
        </p:nvSpPr>
        <p:spPr>
          <a:xfrm>
            <a:off x="5159375" y="10620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54" name="Google Shape;1654;p30"/>
          <p:cNvSpPr txBox="1"/>
          <p:nvPr/>
        </p:nvSpPr>
        <p:spPr>
          <a:xfrm>
            <a:off x="5546725" y="10366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55" name="Google Shape;1655;p30"/>
          <p:cNvGraphicFramePr/>
          <p:nvPr/>
        </p:nvGraphicFramePr>
        <p:xfrm>
          <a:off x="5946775" y="946150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56" name="Google Shape;1656;p30"/>
          <p:cNvSpPr txBox="1"/>
          <p:nvPr/>
        </p:nvSpPr>
        <p:spPr>
          <a:xfrm>
            <a:off x="5899150" y="10398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57" name="Google Shape;1657;p30"/>
          <p:cNvSpPr txBox="1"/>
          <p:nvPr/>
        </p:nvSpPr>
        <p:spPr>
          <a:xfrm>
            <a:off x="6318250" y="11668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58" name="Google Shape;1658;p30"/>
          <p:cNvSpPr txBox="1"/>
          <p:nvPr/>
        </p:nvSpPr>
        <p:spPr>
          <a:xfrm>
            <a:off x="6673850" y="11525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59" name="Google Shape;1659;p30"/>
          <p:cNvSpPr txBox="1"/>
          <p:nvPr/>
        </p:nvSpPr>
        <p:spPr>
          <a:xfrm>
            <a:off x="7092950" y="1158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60" name="Google Shape;1660;p30"/>
          <p:cNvGraphicFramePr/>
          <p:nvPr/>
        </p:nvGraphicFramePr>
        <p:xfrm>
          <a:off x="7461250" y="946150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61" name="Google Shape;1661;p30"/>
          <p:cNvSpPr txBox="1"/>
          <p:nvPr/>
        </p:nvSpPr>
        <p:spPr>
          <a:xfrm>
            <a:off x="7413625" y="11525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62" name="Google Shape;1662;p30"/>
          <p:cNvSpPr txBox="1"/>
          <p:nvPr/>
        </p:nvSpPr>
        <p:spPr>
          <a:xfrm>
            <a:off x="7832725" y="11557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63" name="Google Shape;1663;p30"/>
          <p:cNvSpPr txBox="1"/>
          <p:nvPr/>
        </p:nvSpPr>
        <p:spPr>
          <a:xfrm>
            <a:off x="8188325" y="11525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64" name="Google Shape;1664;p30"/>
          <p:cNvSpPr txBox="1"/>
          <p:nvPr/>
        </p:nvSpPr>
        <p:spPr>
          <a:xfrm>
            <a:off x="8575675" y="11445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65" name="Google Shape;1665;p30"/>
          <p:cNvGraphicFramePr/>
          <p:nvPr/>
        </p:nvGraphicFramePr>
        <p:xfrm>
          <a:off x="8977313" y="946150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66" name="Google Shape;1666;p30"/>
          <p:cNvSpPr txBox="1"/>
          <p:nvPr/>
        </p:nvSpPr>
        <p:spPr>
          <a:xfrm>
            <a:off x="8961438" y="11779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67" name="Google Shape;1667;p30"/>
          <p:cNvSpPr txBox="1"/>
          <p:nvPr/>
        </p:nvSpPr>
        <p:spPr>
          <a:xfrm>
            <a:off x="9348788" y="11811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68" name="Google Shape;1668;p30"/>
          <p:cNvSpPr txBox="1"/>
          <p:nvPr/>
        </p:nvSpPr>
        <p:spPr>
          <a:xfrm>
            <a:off x="9736138" y="11779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69" name="Google Shape;1669;p30"/>
          <p:cNvSpPr txBox="1"/>
          <p:nvPr/>
        </p:nvSpPr>
        <p:spPr>
          <a:xfrm>
            <a:off x="10123488" y="11779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70" name="Google Shape;1670;p30"/>
          <p:cNvGraphicFramePr/>
          <p:nvPr/>
        </p:nvGraphicFramePr>
        <p:xfrm>
          <a:off x="10491788" y="946150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71" name="Google Shape;1671;p30"/>
          <p:cNvSpPr txBox="1"/>
          <p:nvPr/>
        </p:nvSpPr>
        <p:spPr>
          <a:xfrm>
            <a:off x="10475913" y="11557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72" name="Google Shape;1672;p30"/>
          <p:cNvSpPr txBox="1"/>
          <p:nvPr/>
        </p:nvSpPr>
        <p:spPr>
          <a:xfrm>
            <a:off x="10863263" y="11858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73" name="Google Shape;1673;p30"/>
          <p:cNvSpPr txBox="1"/>
          <p:nvPr/>
        </p:nvSpPr>
        <p:spPr>
          <a:xfrm>
            <a:off x="11250613" y="11811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74" name="Google Shape;1674;p30"/>
          <p:cNvSpPr txBox="1"/>
          <p:nvPr/>
        </p:nvSpPr>
        <p:spPr>
          <a:xfrm>
            <a:off x="11637963" y="11811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75" name="Google Shape;1675;p30"/>
          <p:cNvGraphicFramePr/>
          <p:nvPr/>
        </p:nvGraphicFramePr>
        <p:xfrm>
          <a:off x="1401763" y="5432425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76" name="Google Shape;1676;p30"/>
          <p:cNvSpPr txBox="1"/>
          <p:nvPr/>
        </p:nvSpPr>
        <p:spPr>
          <a:xfrm>
            <a:off x="1354138" y="56276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77" name="Google Shape;1677;p30"/>
          <p:cNvSpPr txBox="1"/>
          <p:nvPr/>
        </p:nvSpPr>
        <p:spPr>
          <a:xfrm>
            <a:off x="1773238" y="56499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78" name="Google Shape;1678;p30"/>
          <p:cNvSpPr txBox="1"/>
          <p:nvPr/>
        </p:nvSpPr>
        <p:spPr>
          <a:xfrm>
            <a:off x="2128838" y="56276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79" name="Google Shape;1679;p30"/>
          <p:cNvSpPr txBox="1"/>
          <p:nvPr/>
        </p:nvSpPr>
        <p:spPr>
          <a:xfrm>
            <a:off x="2547938" y="56451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80" name="Google Shape;1680;p30"/>
          <p:cNvGraphicFramePr/>
          <p:nvPr/>
        </p:nvGraphicFramePr>
        <p:xfrm>
          <a:off x="2916238" y="5432425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681" name="Google Shape;1681;p30"/>
          <p:cNvSpPr txBox="1"/>
          <p:nvPr/>
        </p:nvSpPr>
        <p:spPr>
          <a:xfrm>
            <a:off x="2868613" y="56308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82" name="Google Shape;1682;p30"/>
          <p:cNvSpPr txBox="1"/>
          <p:nvPr/>
        </p:nvSpPr>
        <p:spPr>
          <a:xfrm>
            <a:off x="3255963" y="56165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83" name="Google Shape;1683;p30"/>
          <p:cNvSpPr txBox="1"/>
          <p:nvPr/>
        </p:nvSpPr>
        <p:spPr>
          <a:xfrm>
            <a:off x="3643313" y="56229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84" name="Google Shape;1684;p30"/>
          <p:cNvSpPr txBox="1"/>
          <p:nvPr/>
        </p:nvSpPr>
        <p:spPr>
          <a:xfrm>
            <a:off x="4030663" y="56229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85" name="Google Shape;1685;p30"/>
          <p:cNvGraphicFramePr/>
          <p:nvPr/>
        </p:nvGraphicFramePr>
        <p:xfrm>
          <a:off x="4432300" y="5432425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86" name="Google Shape;1686;p30"/>
          <p:cNvSpPr txBox="1"/>
          <p:nvPr/>
        </p:nvSpPr>
        <p:spPr>
          <a:xfrm>
            <a:off x="4384675" y="55530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87" name="Google Shape;1687;p30"/>
          <p:cNvSpPr txBox="1"/>
          <p:nvPr/>
        </p:nvSpPr>
        <p:spPr>
          <a:xfrm>
            <a:off x="4772025" y="55419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88" name="Google Shape;1688;p30"/>
          <p:cNvSpPr txBox="1"/>
          <p:nvPr/>
        </p:nvSpPr>
        <p:spPr>
          <a:xfrm>
            <a:off x="5159375" y="55594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89" name="Google Shape;1689;p30"/>
          <p:cNvSpPr txBox="1"/>
          <p:nvPr/>
        </p:nvSpPr>
        <p:spPr>
          <a:xfrm>
            <a:off x="5546725" y="55372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90" name="Google Shape;1690;p30"/>
          <p:cNvGraphicFramePr/>
          <p:nvPr/>
        </p:nvGraphicFramePr>
        <p:xfrm>
          <a:off x="5946775" y="5432425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691" name="Google Shape;1691;p30"/>
          <p:cNvSpPr txBox="1"/>
          <p:nvPr/>
        </p:nvSpPr>
        <p:spPr>
          <a:xfrm>
            <a:off x="5930900" y="56562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92" name="Google Shape;1692;p30"/>
          <p:cNvSpPr txBox="1"/>
          <p:nvPr/>
        </p:nvSpPr>
        <p:spPr>
          <a:xfrm>
            <a:off x="6318250" y="56562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93" name="Google Shape;1693;p30"/>
          <p:cNvSpPr txBox="1"/>
          <p:nvPr/>
        </p:nvSpPr>
        <p:spPr>
          <a:xfrm>
            <a:off x="6705600" y="56562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94" name="Google Shape;1694;p30"/>
          <p:cNvSpPr txBox="1"/>
          <p:nvPr/>
        </p:nvSpPr>
        <p:spPr>
          <a:xfrm>
            <a:off x="7092950" y="5653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695" name="Google Shape;1695;p30"/>
          <p:cNvGraphicFramePr/>
          <p:nvPr/>
        </p:nvGraphicFramePr>
        <p:xfrm>
          <a:off x="7461250" y="5432425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696" name="Google Shape;1696;p30"/>
          <p:cNvSpPr txBox="1"/>
          <p:nvPr/>
        </p:nvSpPr>
        <p:spPr>
          <a:xfrm>
            <a:off x="7413625" y="55895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97" name="Google Shape;1697;p30"/>
          <p:cNvSpPr txBox="1"/>
          <p:nvPr/>
        </p:nvSpPr>
        <p:spPr>
          <a:xfrm>
            <a:off x="7800975" y="55784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98" name="Google Shape;1698;p30"/>
          <p:cNvSpPr txBox="1"/>
          <p:nvPr/>
        </p:nvSpPr>
        <p:spPr>
          <a:xfrm>
            <a:off x="8188325" y="55864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699" name="Google Shape;1699;p30"/>
          <p:cNvSpPr txBox="1"/>
          <p:nvPr/>
        </p:nvSpPr>
        <p:spPr>
          <a:xfrm>
            <a:off x="8575675" y="55895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00" name="Google Shape;1700;p30"/>
          <p:cNvGraphicFramePr/>
          <p:nvPr/>
        </p:nvGraphicFramePr>
        <p:xfrm>
          <a:off x="8977313" y="5432425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701" name="Google Shape;1701;p30"/>
          <p:cNvSpPr txBox="1"/>
          <p:nvPr/>
        </p:nvSpPr>
        <p:spPr>
          <a:xfrm>
            <a:off x="8961438" y="5653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02" name="Google Shape;1702;p30"/>
          <p:cNvSpPr txBox="1"/>
          <p:nvPr/>
        </p:nvSpPr>
        <p:spPr>
          <a:xfrm>
            <a:off x="9348788" y="5653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03" name="Google Shape;1703;p30"/>
          <p:cNvSpPr txBox="1"/>
          <p:nvPr/>
        </p:nvSpPr>
        <p:spPr>
          <a:xfrm>
            <a:off x="9736138" y="56451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04" name="Google Shape;1704;p30"/>
          <p:cNvSpPr txBox="1"/>
          <p:nvPr/>
        </p:nvSpPr>
        <p:spPr>
          <a:xfrm>
            <a:off x="10123488" y="56499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05" name="Google Shape;1705;p30"/>
          <p:cNvGraphicFramePr/>
          <p:nvPr/>
        </p:nvGraphicFramePr>
        <p:xfrm>
          <a:off x="10491788" y="5432425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706" name="Google Shape;1706;p30"/>
          <p:cNvSpPr txBox="1"/>
          <p:nvPr/>
        </p:nvSpPr>
        <p:spPr>
          <a:xfrm>
            <a:off x="10475913" y="56451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07" name="Google Shape;1707;p30"/>
          <p:cNvSpPr txBox="1"/>
          <p:nvPr/>
        </p:nvSpPr>
        <p:spPr>
          <a:xfrm>
            <a:off x="10863263" y="56610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08" name="Google Shape;1708;p30"/>
          <p:cNvSpPr txBox="1"/>
          <p:nvPr/>
        </p:nvSpPr>
        <p:spPr>
          <a:xfrm>
            <a:off x="11250613" y="56562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09" name="Google Shape;1709;p30"/>
          <p:cNvSpPr txBox="1"/>
          <p:nvPr/>
        </p:nvSpPr>
        <p:spPr>
          <a:xfrm>
            <a:off x="11637963" y="56562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10" name="Google Shape;1710;p30"/>
          <p:cNvGraphicFramePr/>
          <p:nvPr/>
        </p:nvGraphicFramePr>
        <p:xfrm>
          <a:off x="1401763" y="211613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711" name="Google Shape;1711;p30"/>
          <p:cNvSpPr txBox="1"/>
          <p:nvPr/>
        </p:nvSpPr>
        <p:spPr>
          <a:xfrm>
            <a:off x="1354138" y="22844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12" name="Google Shape;1712;p30"/>
          <p:cNvSpPr txBox="1"/>
          <p:nvPr/>
        </p:nvSpPr>
        <p:spPr>
          <a:xfrm>
            <a:off x="1741488" y="22891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13" name="Google Shape;1713;p30"/>
          <p:cNvSpPr txBox="1"/>
          <p:nvPr/>
        </p:nvSpPr>
        <p:spPr>
          <a:xfrm>
            <a:off x="2128838" y="22812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14" name="Google Shape;1714;p30"/>
          <p:cNvSpPr txBox="1"/>
          <p:nvPr/>
        </p:nvSpPr>
        <p:spPr>
          <a:xfrm>
            <a:off x="2516188" y="2262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15" name="Google Shape;1715;p30"/>
          <p:cNvGraphicFramePr/>
          <p:nvPr/>
        </p:nvGraphicFramePr>
        <p:xfrm>
          <a:off x="2916238" y="211613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716" name="Google Shape;1716;p30"/>
          <p:cNvSpPr txBox="1"/>
          <p:nvPr/>
        </p:nvSpPr>
        <p:spPr>
          <a:xfrm>
            <a:off x="2868613" y="23002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17" name="Google Shape;1717;p30"/>
          <p:cNvSpPr txBox="1"/>
          <p:nvPr/>
        </p:nvSpPr>
        <p:spPr>
          <a:xfrm>
            <a:off x="3255963" y="22923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18" name="Google Shape;1718;p30"/>
          <p:cNvSpPr txBox="1"/>
          <p:nvPr/>
        </p:nvSpPr>
        <p:spPr>
          <a:xfrm>
            <a:off x="3643313" y="22923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19" name="Google Shape;1719;p30"/>
          <p:cNvSpPr txBox="1"/>
          <p:nvPr/>
        </p:nvSpPr>
        <p:spPr>
          <a:xfrm>
            <a:off x="4030663" y="23002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20" name="Google Shape;1720;p30"/>
          <p:cNvGraphicFramePr/>
          <p:nvPr/>
        </p:nvGraphicFramePr>
        <p:xfrm>
          <a:off x="4432300" y="211613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721" name="Google Shape;1721;p30"/>
          <p:cNvSpPr txBox="1"/>
          <p:nvPr/>
        </p:nvSpPr>
        <p:spPr>
          <a:xfrm>
            <a:off x="4384675" y="22733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22" name="Google Shape;1722;p30"/>
          <p:cNvSpPr txBox="1"/>
          <p:nvPr/>
        </p:nvSpPr>
        <p:spPr>
          <a:xfrm>
            <a:off x="4772025" y="22590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23" name="Google Shape;1723;p30"/>
          <p:cNvSpPr txBox="1"/>
          <p:nvPr/>
        </p:nvSpPr>
        <p:spPr>
          <a:xfrm>
            <a:off x="5159375" y="22510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24" name="Google Shape;1724;p30"/>
          <p:cNvSpPr txBox="1"/>
          <p:nvPr/>
        </p:nvSpPr>
        <p:spPr>
          <a:xfrm>
            <a:off x="5546725" y="2262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25" name="Google Shape;1725;p30"/>
          <p:cNvGraphicFramePr/>
          <p:nvPr/>
        </p:nvGraphicFramePr>
        <p:xfrm>
          <a:off x="5946775" y="211613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726" name="Google Shape;1726;p30"/>
          <p:cNvSpPr txBox="1"/>
          <p:nvPr/>
        </p:nvSpPr>
        <p:spPr>
          <a:xfrm>
            <a:off x="5899150" y="23177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27" name="Google Shape;1727;p30"/>
          <p:cNvSpPr txBox="1"/>
          <p:nvPr/>
        </p:nvSpPr>
        <p:spPr>
          <a:xfrm>
            <a:off x="6286500" y="23034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28" name="Google Shape;1728;p30"/>
          <p:cNvSpPr txBox="1"/>
          <p:nvPr/>
        </p:nvSpPr>
        <p:spPr>
          <a:xfrm>
            <a:off x="6705600" y="23288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29" name="Google Shape;1729;p30"/>
          <p:cNvSpPr txBox="1"/>
          <p:nvPr/>
        </p:nvSpPr>
        <p:spPr>
          <a:xfrm>
            <a:off x="7092950" y="23256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30" name="Google Shape;1730;p30"/>
          <p:cNvGraphicFramePr/>
          <p:nvPr/>
        </p:nvGraphicFramePr>
        <p:xfrm>
          <a:off x="7461250" y="211613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731" name="Google Shape;1731;p30"/>
          <p:cNvSpPr txBox="1"/>
          <p:nvPr/>
        </p:nvSpPr>
        <p:spPr>
          <a:xfrm>
            <a:off x="7413625" y="22844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32" name="Google Shape;1732;p30"/>
          <p:cNvSpPr txBox="1"/>
          <p:nvPr/>
        </p:nvSpPr>
        <p:spPr>
          <a:xfrm>
            <a:off x="7800975" y="23066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33" name="Google Shape;1733;p30"/>
          <p:cNvSpPr txBox="1"/>
          <p:nvPr/>
        </p:nvSpPr>
        <p:spPr>
          <a:xfrm>
            <a:off x="8188325" y="22955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34" name="Google Shape;1734;p30"/>
          <p:cNvSpPr txBox="1"/>
          <p:nvPr/>
        </p:nvSpPr>
        <p:spPr>
          <a:xfrm>
            <a:off x="8575675" y="23034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35" name="Google Shape;1735;p30"/>
          <p:cNvGraphicFramePr/>
          <p:nvPr/>
        </p:nvGraphicFramePr>
        <p:xfrm>
          <a:off x="8977313" y="211613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736" name="Google Shape;1736;p30"/>
          <p:cNvSpPr txBox="1"/>
          <p:nvPr/>
        </p:nvSpPr>
        <p:spPr>
          <a:xfrm>
            <a:off x="8961438" y="23399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37" name="Google Shape;1737;p30"/>
          <p:cNvSpPr txBox="1"/>
          <p:nvPr/>
        </p:nvSpPr>
        <p:spPr>
          <a:xfrm>
            <a:off x="9348788" y="23399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38" name="Google Shape;1738;p30"/>
          <p:cNvSpPr txBox="1"/>
          <p:nvPr/>
        </p:nvSpPr>
        <p:spPr>
          <a:xfrm>
            <a:off x="9736138" y="23399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39" name="Google Shape;1739;p30"/>
          <p:cNvSpPr txBox="1"/>
          <p:nvPr/>
        </p:nvSpPr>
        <p:spPr>
          <a:xfrm>
            <a:off x="10123488" y="23399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40" name="Google Shape;1740;p30"/>
          <p:cNvGraphicFramePr/>
          <p:nvPr/>
        </p:nvGraphicFramePr>
        <p:xfrm>
          <a:off x="10491788" y="211613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741" name="Google Shape;1741;p30"/>
          <p:cNvSpPr txBox="1"/>
          <p:nvPr/>
        </p:nvSpPr>
        <p:spPr>
          <a:xfrm>
            <a:off x="10475913" y="23399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42" name="Google Shape;1742;p30"/>
          <p:cNvSpPr txBox="1"/>
          <p:nvPr/>
        </p:nvSpPr>
        <p:spPr>
          <a:xfrm>
            <a:off x="10863263" y="2351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43" name="Google Shape;1743;p30"/>
          <p:cNvSpPr txBox="1"/>
          <p:nvPr/>
        </p:nvSpPr>
        <p:spPr>
          <a:xfrm>
            <a:off x="11250613" y="2351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44" name="Google Shape;1744;p30"/>
          <p:cNvSpPr txBox="1"/>
          <p:nvPr/>
        </p:nvSpPr>
        <p:spPr>
          <a:xfrm>
            <a:off x="11637963" y="23479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45" name="Google Shape;1745;p30"/>
          <p:cNvGraphicFramePr/>
          <p:nvPr/>
        </p:nvGraphicFramePr>
        <p:xfrm>
          <a:off x="1401763" y="2779713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1746" name="Google Shape;1746;p30"/>
          <p:cNvSpPr txBox="1"/>
          <p:nvPr/>
        </p:nvSpPr>
        <p:spPr>
          <a:xfrm>
            <a:off x="1354138" y="29702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47" name="Google Shape;1747;p30"/>
          <p:cNvSpPr txBox="1"/>
          <p:nvPr/>
        </p:nvSpPr>
        <p:spPr>
          <a:xfrm>
            <a:off x="1741488" y="29702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48" name="Google Shape;1748;p30"/>
          <p:cNvSpPr txBox="1"/>
          <p:nvPr/>
        </p:nvSpPr>
        <p:spPr>
          <a:xfrm>
            <a:off x="2128838" y="29670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49" name="Google Shape;1749;p30"/>
          <p:cNvSpPr txBox="1"/>
          <p:nvPr/>
        </p:nvSpPr>
        <p:spPr>
          <a:xfrm>
            <a:off x="2516188" y="29479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50" name="Google Shape;1750;p30"/>
          <p:cNvGraphicFramePr/>
          <p:nvPr/>
        </p:nvGraphicFramePr>
        <p:xfrm>
          <a:off x="2916238" y="2779713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1751" name="Google Shape;1751;p30"/>
          <p:cNvSpPr txBox="1"/>
          <p:nvPr/>
        </p:nvSpPr>
        <p:spPr>
          <a:xfrm>
            <a:off x="2868613" y="29670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52" name="Google Shape;1752;p30"/>
          <p:cNvSpPr txBox="1"/>
          <p:nvPr/>
        </p:nvSpPr>
        <p:spPr>
          <a:xfrm>
            <a:off x="3255963" y="29702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53" name="Google Shape;1753;p30"/>
          <p:cNvSpPr txBox="1"/>
          <p:nvPr/>
        </p:nvSpPr>
        <p:spPr>
          <a:xfrm>
            <a:off x="3643313" y="29781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54" name="Google Shape;1754;p30"/>
          <p:cNvSpPr txBox="1"/>
          <p:nvPr/>
        </p:nvSpPr>
        <p:spPr>
          <a:xfrm>
            <a:off x="4030663" y="29527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55" name="Google Shape;1755;p30"/>
          <p:cNvGraphicFramePr/>
          <p:nvPr/>
        </p:nvGraphicFramePr>
        <p:xfrm>
          <a:off x="4432300" y="2779713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756" name="Google Shape;1756;p30"/>
          <p:cNvSpPr txBox="1"/>
          <p:nvPr/>
        </p:nvSpPr>
        <p:spPr>
          <a:xfrm>
            <a:off x="4384675" y="29067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57" name="Google Shape;1757;p30"/>
          <p:cNvSpPr txBox="1"/>
          <p:nvPr/>
        </p:nvSpPr>
        <p:spPr>
          <a:xfrm>
            <a:off x="4772025" y="2881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58" name="Google Shape;1758;p30"/>
          <p:cNvSpPr txBox="1"/>
          <p:nvPr/>
        </p:nvSpPr>
        <p:spPr>
          <a:xfrm>
            <a:off x="5159375" y="28733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59" name="Google Shape;1759;p30"/>
          <p:cNvSpPr txBox="1"/>
          <p:nvPr/>
        </p:nvSpPr>
        <p:spPr>
          <a:xfrm>
            <a:off x="5546725" y="29067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60" name="Google Shape;1760;p30"/>
          <p:cNvGraphicFramePr/>
          <p:nvPr/>
        </p:nvGraphicFramePr>
        <p:xfrm>
          <a:off x="5946775" y="2779713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1761" name="Google Shape;1761;p30"/>
          <p:cNvSpPr txBox="1"/>
          <p:nvPr/>
        </p:nvSpPr>
        <p:spPr>
          <a:xfrm>
            <a:off x="5899150" y="29781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62" name="Google Shape;1762;p30"/>
          <p:cNvSpPr txBox="1"/>
          <p:nvPr/>
        </p:nvSpPr>
        <p:spPr>
          <a:xfrm>
            <a:off x="6286500" y="29860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63" name="Google Shape;1763;p30"/>
          <p:cNvSpPr txBox="1"/>
          <p:nvPr/>
        </p:nvSpPr>
        <p:spPr>
          <a:xfrm>
            <a:off x="6673850" y="29860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64" name="Google Shape;1764;p30"/>
          <p:cNvSpPr txBox="1"/>
          <p:nvPr/>
        </p:nvSpPr>
        <p:spPr>
          <a:xfrm>
            <a:off x="7092950" y="29924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65" name="Google Shape;1765;p30"/>
          <p:cNvGraphicFramePr/>
          <p:nvPr/>
        </p:nvGraphicFramePr>
        <p:xfrm>
          <a:off x="7461250" y="2779713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1766" name="Google Shape;1766;p30"/>
          <p:cNvSpPr txBox="1"/>
          <p:nvPr/>
        </p:nvSpPr>
        <p:spPr>
          <a:xfrm>
            <a:off x="7413625" y="29479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67" name="Google Shape;1767;p30"/>
          <p:cNvSpPr txBox="1"/>
          <p:nvPr/>
        </p:nvSpPr>
        <p:spPr>
          <a:xfrm>
            <a:off x="7800975" y="29591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68" name="Google Shape;1768;p30"/>
          <p:cNvSpPr txBox="1"/>
          <p:nvPr/>
        </p:nvSpPr>
        <p:spPr>
          <a:xfrm>
            <a:off x="8188325" y="29638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69" name="Google Shape;1769;p30"/>
          <p:cNvSpPr txBox="1"/>
          <p:nvPr/>
        </p:nvSpPr>
        <p:spPr>
          <a:xfrm>
            <a:off x="8575675" y="29670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70" name="Google Shape;1770;p30"/>
          <p:cNvGraphicFramePr/>
          <p:nvPr/>
        </p:nvGraphicFramePr>
        <p:xfrm>
          <a:off x="8977313" y="2779713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771" name="Google Shape;1771;p30"/>
          <p:cNvSpPr txBox="1"/>
          <p:nvPr/>
        </p:nvSpPr>
        <p:spPr>
          <a:xfrm>
            <a:off x="8961438" y="30035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72" name="Google Shape;1772;p30"/>
          <p:cNvSpPr txBox="1"/>
          <p:nvPr/>
        </p:nvSpPr>
        <p:spPr>
          <a:xfrm>
            <a:off x="9348788" y="30035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73" name="Google Shape;1773;p30"/>
          <p:cNvSpPr txBox="1"/>
          <p:nvPr/>
        </p:nvSpPr>
        <p:spPr>
          <a:xfrm>
            <a:off x="9736138" y="30083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74" name="Google Shape;1774;p30"/>
          <p:cNvSpPr txBox="1"/>
          <p:nvPr/>
        </p:nvSpPr>
        <p:spPr>
          <a:xfrm>
            <a:off x="10123488" y="30035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75" name="Google Shape;1775;p30"/>
          <p:cNvGraphicFramePr/>
          <p:nvPr/>
        </p:nvGraphicFramePr>
        <p:xfrm>
          <a:off x="10491788" y="2779713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1776" name="Google Shape;1776;p30"/>
          <p:cNvSpPr txBox="1"/>
          <p:nvPr/>
        </p:nvSpPr>
        <p:spPr>
          <a:xfrm>
            <a:off x="10475913" y="30114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77" name="Google Shape;1777;p30"/>
          <p:cNvSpPr txBox="1"/>
          <p:nvPr/>
        </p:nvSpPr>
        <p:spPr>
          <a:xfrm>
            <a:off x="10863263" y="30146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78" name="Google Shape;1778;p30"/>
          <p:cNvSpPr txBox="1"/>
          <p:nvPr/>
        </p:nvSpPr>
        <p:spPr>
          <a:xfrm>
            <a:off x="11250613" y="30114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79" name="Google Shape;1779;p30"/>
          <p:cNvSpPr txBox="1"/>
          <p:nvPr/>
        </p:nvSpPr>
        <p:spPr>
          <a:xfrm>
            <a:off x="11637963" y="30146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80" name="Google Shape;1780;p30"/>
          <p:cNvGraphicFramePr/>
          <p:nvPr/>
        </p:nvGraphicFramePr>
        <p:xfrm>
          <a:off x="1401763" y="344328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1781" name="Google Shape;1781;p30"/>
          <p:cNvSpPr txBox="1"/>
          <p:nvPr/>
        </p:nvSpPr>
        <p:spPr>
          <a:xfrm>
            <a:off x="1354138" y="36337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82" name="Google Shape;1782;p30"/>
          <p:cNvSpPr txBox="1"/>
          <p:nvPr/>
        </p:nvSpPr>
        <p:spPr>
          <a:xfrm>
            <a:off x="1741488" y="36496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83" name="Google Shape;1783;p30"/>
          <p:cNvSpPr txBox="1"/>
          <p:nvPr/>
        </p:nvSpPr>
        <p:spPr>
          <a:xfrm>
            <a:off x="2160588" y="36607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84" name="Google Shape;1784;p30"/>
          <p:cNvSpPr txBox="1"/>
          <p:nvPr/>
        </p:nvSpPr>
        <p:spPr>
          <a:xfrm>
            <a:off x="2516188" y="36274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85" name="Google Shape;1785;p30"/>
          <p:cNvGraphicFramePr/>
          <p:nvPr/>
        </p:nvGraphicFramePr>
        <p:xfrm>
          <a:off x="2916238" y="344328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1786" name="Google Shape;1786;p30"/>
          <p:cNvSpPr txBox="1"/>
          <p:nvPr/>
        </p:nvSpPr>
        <p:spPr>
          <a:xfrm>
            <a:off x="2868613" y="36337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87" name="Google Shape;1787;p30"/>
          <p:cNvSpPr txBox="1"/>
          <p:nvPr/>
        </p:nvSpPr>
        <p:spPr>
          <a:xfrm>
            <a:off x="3255963" y="36496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88" name="Google Shape;1788;p30"/>
          <p:cNvSpPr txBox="1"/>
          <p:nvPr/>
        </p:nvSpPr>
        <p:spPr>
          <a:xfrm>
            <a:off x="3675063" y="36607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89" name="Google Shape;1789;p30"/>
          <p:cNvSpPr txBox="1"/>
          <p:nvPr/>
        </p:nvSpPr>
        <p:spPr>
          <a:xfrm>
            <a:off x="4030663" y="36226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90" name="Google Shape;1790;p30"/>
          <p:cNvGraphicFramePr/>
          <p:nvPr/>
        </p:nvGraphicFramePr>
        <p:xfrm>
          <a:off x="4432300" y="344328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1791" name="Google Shape;1791;p30"/>
          <p:cNvSpPr txBox="1"/>
          <p:nvPr/>
        </p:nvSpPr>
        <p:spPr>
          <a:xfrm>
            <a:off x="4384675" y="35528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92" name="Google Shape;1792;p30"/>
          <p:cNvSpPr txBox="1"/>
          <p:nvPr/>
        </p:nvSpPr>
        <p:spPr>
          <a:xfrm>
            <a:off x="4772025" y="34639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93" name="Google Shape;1793;p30"/>
          <p:cNvSpPr txBox="1"/>
          <p:nvPr/>
        </p:nvSpPr>
        <p:spPr>
          <a:xfrm>
            <a:off x="5159375" y="34369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94" name="Google Shape;1794;p30"/>
          <p:cNvSpPr txBox="1"/>
          <p:nvPr/>
        </p:nvSpPr>
        <p:spPr>
          <a:xfrm>
            <a:off x="5546725" y="35814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795" name="Google Shape;1795;p30"/>
          <p:cNvGraphicFramePr/>
          <p:nvPr/>
        </p:nvGraphicFramePr>
        <p:xfrm>
          <a:off x="5946775" y="344328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1796" name="Google Shape;1796;p30"/>
          <p:cNvSpPr txBox="1"/>
          <p:nvPr/>
        </p:nvSpPr>
        <p:spPr>
          <a:xfrm>
            <a:off x="5899150" y="36274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97" name="Google Shape;1797;p30"/>
          <p:cNvSpPr txBox="1"/>
          <p:nvPr/>
        </p:nvSpPr>
        <p:spPr>
          <a:xfrm>
            <a:off x="6318250" y="36560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98" name="Google Shape;1798;p30"/>
          <p:cNvSpPr txBox="1"/>
          <p:nvPr/>
        </p:nvSpPr>
        <p:spPr>
          <a:xfrm>
            <a:off x="6705600" y="36528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99" name="Google Shape;1799;p30"/>
          <p:cNvSpPr txBox="1"/>
          <p:nvPr/>
        </p:nvSpPr>
        <p:spPr>
          <a:xfrm>
            <a:off x="7061200" y="36115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00" name="Google Shape;1800;p30"/>
          <p:cNvGraphicFramePr/>
          <p:nvPr/>
        </p:nvGraphicFramePr>
        <p:xfrm>
          <a:off x="7461250" y="344328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1801" name="Google Shape;1801;p30"/>
          <p:cNvSpPr txBox="1"/>
          <p:nvPr/>
        </p:nvSpPr>
        <p:spPr>
          <a:xfrm>
            <a:off x="7413625" y="36417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02" name="Google Shape;1802;p30"/>
          <p:cNvSpPr txBox="1"/>
          <p:nvPr/>
        </p:nvSpPr>
        <p:spPr>
          <a:xfrm>
            <a:off x="7832725" y="36560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03" name="Google Shape;1803;p30"/>
          <p:cNvSpPr txBox="1"/>
          <p:nvPr/>
        </p:nvSpPr>
        <p:spPr>
          <a:xfrm>
            <a:off x="8220075" y="36639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04" name="Google Shape;1804;p30"/>
          <p:cNvSpPr txBox="1"/>
          <p:nvPr/>
        </p:nvSpPr>
        <p:spPr>
          <a:xfrm>
            <a:off x="8575675" y="36449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05" name="Google Shape;1805;p30"/>
          <p:cNvGraphicFramePr/>
          <p:nvPr/>
        </p:nvGraphicFramePr>
        <p:xfrm>
          <a:off x="8977313" y="344328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1806" name="Google Shape;1806;p30"/>
          <p:cNvSpPr txBox="1"/>
          <p:nvPr/>
        </p:nvSpPr>
        <p:spPr>
          <a:xfrm>
            <a:off x="8961438" y="36718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07" name="Google Shape;1807;p30"/>
          <p:cNvSpPr txBox="1"/>
          <p:nvPr/>
        </p:nvSpPr>
        <p:spPr>
          <a:xfrm>
            <a:off x="9348788" y="36782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08" name="Google Shape;1808;p30"/>
          <p:cNvSpPr txBox="1"/>
          <p:nvPr/>
        </p:nvSpPr>
        <p:spPr>
          <a:xfrm>
            <a:off x="9736138" y="36782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09" name="Google Shape;1809;p30"/>
          <p:cNvSpPr txBox="1"/>
          <p:nvPr/>
        </p:nvSpPr>
        <p:spPr>
          <a:xfrm>
            <a:off x="10123488" y="36718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10" name="Google Shape;1810;p30"/>
          <p:cNvGraphicFramePr/>
          <p:nvPr/>
        </p:nvGraphicFramePr>
        <p:xfrm>
          <a:off x="10491788" y="3443288"/>
          <a:ext cx="132715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1811" name="Google Shape;1811;p30"/>
          <p:cNvSpPr txBox="1"/>
          <p:nvPr/>
        </p:nvSpPr>
        <p:spPr>
          <a:xfrm>
            <a:off x="10475913" y="36718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12" name="Google Shape;1812;p30"/>
          <p:cNvSpPr txBox="1"/>
          <p:nvPr/>
        </p:nvSpPr>
        <p:spPr>
          <a:xfrm>
            <a:off x="10863263" y="36782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13" name="Google Shape;1813;p30"/>
          <p:cNvSpPr txBox="1"/>
          <p:nvPr/>
        </p:nvSpPr>
        <p:spPr>
          <a:xfrm>
            <a:off x="11250613" y="36782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14" name="Google Shape;1814;p30"/>
          <p:cNvSpPr txBox="1"/>
          <p:nvPr/>
        </p:nvSpPr>
        <p:spPr>
          <a:xfrm>
            <a:off x="11637963" y="36718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15" name="Google Shape;1815;p30"/>
          <p:cNvGraphicFramePr/>
          <p:nvPr/>
        </p:nvGraphicFramePr>
        <p:xfrm>
          <a:off x="1401763" y="4095750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1816" name="Google Shape;1816;p30"/>
          <p:cNvSpPr txBox="1"/>
          <p:nvPr/>
        </p:nvSpPr>
        <p:spPr>
          <a:xfrm>
            <a:off x="1385888" y="43465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17" name="Google Shape;1817;p30"/>
          <p:cNvSpPr txBox="1"/>
          <p:nvPr/>
        </p:nvSpPr>
        <p:spPr>
          <a:xfrm>
            <a:off x="1741488" y="40481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18" name="Google Shape;1818;p30"/>
          <p:cNvSpPr txBox="1"/>
          <p:nvPr/>
        </p:nvSpPr>
        <p:spPr>
          <a:xfrm>
            <a:off x="2128838" y="41624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19" name="Google Shape;1819;p30"/>
          <p:cNvSpPr txBox="1"/>
          <p:nvPr/>
        </p:nvSpPr>
        <p:spPr>
          <a:xfrm>
            <a:off x="2516188" y="42481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20" name="Google Shape;1820;p30"/>
          <p:cNvGraphicFramePr/>
          <p:nvPr/>
        </p:nvGraphicFramePr>
        <p:xfrm>
          <a:off x="2916238" y="4095750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1821" name="Google Shape;1821;p30"/>
          <p:cNvSpPr txBox="1"/>
          <p:nvPr/>
        </p:nvSpPr>
        <p:spPr>
          <a:xfrm>
            <a:off x="2900363" y="43434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22" name="Google Shape;1822;p30"/>
          <p:cNvSpPr txBox="1"/>
          <p:nvPr/>
        </p:nvSpPr>
        <p:spPr>
          <a:xfrm>
            <a:off x="3287713" y="43513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23" name="Google Shape;1823;p30"/>
          <p:cNvSpPr txBox="1"/>
          <p:nvPr/>
        </p:nvSpPr>
        <p:spPr>
          <a:xfrm>
            <a:off x="3643313" y="43148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24" name="Google Shape;1824;p30"/>
          <p:cNvSpPr txBox="1"/>
          <p:nvPr/>
        </p:nvSpPr>
        <p:spPr>
          <a:xfrm>
            <a:off x="4062413" y="43386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25" name="Google Shape;1825;p30"/>
          <p:cNvGraphicFramePr/>
          <p:nvPr/>
        </p:nvGraphicFramePr>
        <p:xfrm>
          <a:off x="4432300" y="4095750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1826" name="Google Shape;1826;p30"/>
          <p:cNvSpPr txBox="1"/>
          <p:nvPr/>
        </p:nvSpPr>
        <p:spPr>
          <a:xfrm>
            <a:off x="4384675" y="4311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27" name="Google Shape;1827;p30"/>
          <p:cNvSpPr txBox="1"/>
          <p:nvPr/>
        </p:nvSpPr>
        <p:spPr>
          <a:xfrm>
            <a:off x="4772025" y="43148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28" name="Google Shape;1828;p30"/>
          <p:cNvSpPr txBox="1"/>
          <p:nvPr/>
        </p:nvSpPr>
        <p:spPr>
          <a:xfrm>
            <a:off x="5159375" y="42687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29" name="Google Shape;1829;p30"/>
          <p:cNvSpPr txBox="1"/>
          <p:nvPr/>
        </p:nvSpPr>
        <p:spPr>
          <a:xfrm>
            <a:off x="5546725" y="41592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30" name="Google Shape;1830;p30"/>
          <p:cNvGraphicFramePr/>
          <p:nvPr/>
        </p:nvGraphicFramePr>
        <p:xfrm>
          <a:off x="5946775" y="4095750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sp>
        <p:nvSpPr>
          <p:cNvPr id="1831" name="Google Shape;1831;p30"/>
          <p:cNvSpPr txBox="1"/>
          <p:nvPr/>
        </p:nvSpPr>
        <p:spPr>
          <a:xfrm>
            <a:off x="5899150" y="41068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32" name="Google Shape;1832;p30"/>
          <p:cNvSpPr txBox="1"/>
          <p:nvPr/>
        </p:nvSpPr>
        <p:spPr>
          <a:xfrm>
            <a:off x="6318250" y="43513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33" name="Google Shape;1833;p30"/>
          <p:cNvSpPr txBox="1"/>
          <p:nvPr/>
        </p:nvSpPr>
        <p:spPr>
          <a:xfrm>
            <a:off x="6673850" y="43148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34" name="Google Shape;1834;p30"/>
          <p:cNvSpPr txBox="1"/>
          <p:nvPr/>
        </p:nvSpPr>
        <p:spPr>
          <a:xfrm>
            <a:off x="7092950" y="43386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35" name="Google Shape;1835;p30"/>
          <p:cNvGraphicFramePr/>
          <p:nvPr/>
        </p:nvGraphicFramePr>
        <p:xfrm>
          <a:off x="7461250" y="4095750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sp>
        <p:nvSpPr>
          <p:cNvPr id="1836" name="Google Shape;1836;p30"/>
          <p:cNvSpPr txBox="1"/>
          <p:nvPr/>
        </p:nvSpPr>
        <p:spPr>
          <a:xfrm>
            <a:off x="7445375" y="43465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37" name="Google Shape;1837;p30"/>
          <p:cNvSpPr txBox="1"/>
          <p:nvPr/>
        </p:nvSpPr>
        <p:spPr>
          <a:xfrm>
            <a:off x="7832725" y="43354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38" name="Google Shape;1838;p30"/>
          <p:cNvSpPr txBox="1"/>
          <p:nvPr/>
        </p:nvSpPr>
        <p:spPr>
          <a:xfrm>
            <a:off x="8220075" y="43465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39" name="Google Shape;1839;p30"/>
          <p:cNvSpPr txBox="1"/>
          <p:nvPr/>
        </p:nvSpPr>
        <p:spPr>
          <a:xfrm>
            <a:off x="8607425" y="43227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40" name="Google Shape;1840;p30"/>
          <p:cNvGraphicFramePr/>
          <p:nvPr/>
        </p:nvGraphicFramePr>
        <p:xfrm>
          <a:off x="8977313" y="4095750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1841" name="Google Shape;1841;p30"/>
          <p:cNvSpPr txBox="1"/>
          <p:nvPr/>
        </p:nvSpPr>
        <p:spPr>
          <a:xfrm>
            <a:off x="8961438" y="43545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42" name="Google Shape;1842;p30"/>
          <p:cNvSpPr txBox="1"/>
          <p:nvPr/>
        </p:nvSpPr>
        <p:spPr>
          <a:xfrm>
            <a:off x="9348788" y="43592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43" name="Google Shape;1843;p30"/>
          <p:cNvSpPr txBox="1"/>
          <p:nvPr/>
        </p:nvSpPr>
        <p:spPr>
          <a:xfrm>
            <a:off x="9736138" y="43545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44" name="Google Shape;1844;p30"/>
          <p:cNvSpPr txBox="1"/>
          <p:nvPr/>
        </p:nvSpPr>
        <p:spPr>
          <a:xfrm>
            <a:off x="10123488" y="43545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45" name="Google Shape;1845;p30"/>
          <p:cNvGraphicFramePr/>
          <p:nvPr/>
        </p:nvGraphicFramePr>
        <p:xfrm>
          <a:off x="10491788" y="4086225"/>
          <a:ext cx="1327150" cy="57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1846" name="Google Shape;1846;p30"/>
          <p:cNvSpPr txBox="1"/>
          <p:nvPr/>
        </p:nvSpPr>
        <p:spPr>
          <a:xfrm>
            <a:off x="10444163" y="43148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47" name="Google Shape;1847;p30"/>
          <p:cNvSpPr txBox="1"/>
          <p:nvPr/>
        </p:nvSpPr>
        <p:spPr>
          <a:xfrm>
            <a:off x="10863263" y="43672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48" name="Google Shape;1848;p30"/>
          <p:cNvSpPr txBox="1"/>
          <p:nvPr/>
        </p:nvSpPr>
        <p:spPr>
          <a:xfrm>
            <a:off x="11250613" y="43640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49" name="Google Shape;1849;p30"/>
          <p:cNvSpPr txBox="1"/>
          <p:nvPr/>
        </p:nvSpPr>
        <p:spPr>
          <a:xfrm>
            <a:off x="11637963" y="43640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50" name="Google Shape;1850;p30"/>
          <p:cNvSpPr/>
          <p:nvPr/>
        </p:nvSpPr>
        <p:spPr>
          <a:xfrm>
            <a:off x="142800" y="4767263"/>
            <a:ext cx="11917120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851" name="Google Shape;1851;p30"/>
          <p:cNvSpPr txBox="1"/>
          <p:nvPr/>
        </p:nvSpPr>
        <p:spPr>
          <a:xfrm>
            <a:off x="500071" y="4960938"/>
            <a:ext cx="7178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Instagram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852" name="Google Shape;1852;p30"/>
          <p:cNvSpPr/>
          <p:nvPr/>
        </p:nvSpPr>
        <p:spPr>
          <a:xfrm>
            <a:off x="206314" y="4948238"/>
            <a:ext cx="183323" cy="179388"/>
          </a:xfrm>
          <a:custGeom>
            <a:avLst/>
            <a:gdLst/>
            <a:ahLst/>
            <a:cxnLst/>
            <a:rect l="l" t="t" r="r" b="b"/>
            <a:pathLst>
              <a:path w="426" h="435" extrusionOk="0">
                <a:moveTo>
                  <a:pt x="345" y="213"/>
                </a:moveTo>
                <a:lnTo>
                  <a:pt x="345" y="213"/>
                </a:lnTo>
                <a:cubicBezTo>
                  <a:pt x="345" y="284"/>
                  <a:pt x="284" y="346"/>
                  <a:pt x="213" y="346"/>
                </a:cubicBezTo>
                <a:cubicBezTo>
                  <a:pt x="142" y="346"/>
                  <a:pt x="79" y="284"/>
                  <a:pt x="79" y="213"/>
                </a:cubicBezTo>
                <a:cubicBezTo>
                  <a:pt x="79" y="203"/>
                  <a:pt x="88" y="203"/>
                  <a:pt x="88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99"/>
                  <a:pt x="26" y="434"/>
                  <a:pt x="62" y="434"/>
                </a:cubicBezTo>
                <a:cubicBezTo>
                  <a:pt x="363" y="434"/>
                  <a:pt x="363" y="434"/>
                  <a:pt x="363" y="434"/>
                </a:cubicBezTo>
                <a:cubicBezTo>
                  <a:pt x="398" y="434"/>
                  <a:pt x="425" y="399"/>
                  <a:pt x="425" y="363"/>
                </a:cubicBezTo>
                <a:cubicBezTo>
                  <a:pt x="425" y="195"/>
                  <a:pt x="425" y="195"/>
                  <a:pt x="425" y="195"/>
                </a:cubicBezTo>
                <a:cubicBezTo>
                  <a:pt x="337" y="195"/>
                  <a:pt x="337" y="195"/>
                  <a:pt x="337" y="195"/>
                </a:cubicBezTo>
                <a:cubicBezTo>
                  <a:pt x="337" y="203"/>
                  <a:pt x="345" y="203"/>
                  <a:pt x="345" y="213"/>
                </a:cubicBezTo>
                <a:close/>
                <a:moveTo>
                  <a:pt x="363" y="0"/>
                </a:moveTo>
                <a:lnTo>
                  <a:pt x="363" y="0"/>
                </a:lnTo>
                <a:cubicBezTo>
                  <a:pt x="62" y="0"/>
                  <a:pt x="62" y="0"/>
                  <a:pt x="62" y="0"/>
                </a:cubicBezTo>
                <a:cubicBezTo>
                  <a:pt x="26" y="0"/>
                  <a:pt x="0" y="36"/>
                  <a:pt x="0" y="71"/>
                </a:cubicBezTo>
                <a:cubicBezTo>
                  <a:pt x="0" y="142"/>
                  <a:pt x="0" y="142"/>
                  <a:pt x="0" y="142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32" y="106"/>
                  <a:pt x="168" y="89"/>
                  <a:pt x="213" y="89"/>
                </a:cubicBezTo>
                <a:cubicBezTo>
                  <a:pt x="257" y="89"/>
                  <a:pt x="292" y="106"/>
                  <a:pt x="319" y="142"/>
                </a:cubicBezTo>
                <a:cubicBezTo>
                  <a:pt x="425" y="142"/>
                  <a:pt x="425" y="142"/>
                  <a:pt x="425" y="142"/>
                </a:cubicBezTo>
                <a:cubicBezTo>
                  <a:pt x="425" y="71"/>
                  <a:pt x="425" y="71"/>
                  <a:pt x="425" y="71"/>
                </a:cubicBezTo>
                <a:cubicBezTo>
                  <a:pt x="425" y="36"/>
                  <a:pt x="398" y="0"/>
                  <a:pt x="363" y="0"/>
                </a:cubicBezTo>
                <a:close/>
                <a:moveTo>
                  <a:pt x="390" y="89"/>
                </a:moveTo>
                <a:lnTo>
                  <a:pt x="390" y="89"/>
                </a:lnTo>
                <a:cubicBezTo>
                  <a:pt x="390" y="89"/>
                  <a:pt x="390" y="97"/>
                  <a:pt x="381" y="97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37" y="97"/>
                  <a:pt x="328" y="89"/>
                  <a:pt x="328" y="89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44"/>
                  <a:pt x="337" y="36"/>
                  <a:pt x="345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90" y="36"/>
                  <a:pt x="390" y="44"/>
                  <a:pt x="390" y="53"/>
                </a:cubicBezTo>
                <a:lnTo>
                  <a:pt x="390" y="89"/>
                </a:lnTo>
                <a:close/>
                <a:moveTo>
                  <a:pt x="292" y="213"/>
                </a:moveTo>
                <a:lnTo>
                  <a:pt x="292" y="213"/>
                </a:lnTo>
                <a:cubicBezTo>
                  <a:pt x="292" y="168"/>
                  <a:pt x="257" y="133"/>
                  <a:pt x="213" y="133"/>
                </a:cubicBezTo>
                <a:cubicBezTo>
                  <a:pt x="168" y="133"/>
                  <a:pt x="132" y="168"/>
                  <a:pt x="132" y="213"/>
                </a:cubicBezTo>
                <a:cubicBezTo>
                  <a:pt x="132" y="257"/>
                  <a:pt x="168" y="293"/>
                  <a:pt x="213" y="293"/>
                </a:cubicBezTo>
                <a:cubicBezTo>
                  <a:pt x="257" y="293"/>
                  <a:pt x="292" y="257"/>
                  <a:pt x="292" y="213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1500" b="0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1853" name="Google Shape;1853;p30"/>
          <p:cNvGraphicFramePr/>
          <p:nvPr/>
        </p:nvGraphicFramePr>
        <p:xfrm>
          <a:off x="1401763" y="4759325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1854" name="Google Shape;1854;p30"/>
          <p:cNvSpPr txBox="1"/>
          <p:nvPr/>
        </p:nvSpPr>
        <p:spPr>
          <a:xfrm>
            <a:off x="1354138" y="49593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55" name="Google Shape;1855;p30"/>
          <p:cNvSpPr txBox="1"/>
          <p:nvPr/>
        </p:nvSpPr>
        <p:spPr>
          <a:xfrm>
            <a:off x="1741488" y="49593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56" name="Google Shape;1856;p30"/>
          <p:cNvSpPr txBox="1"/>
          <p:nvPr/>
        </p:nvSpPr>
        <p:spPr>
          <a:xfrm>
            <a:off x="2128838" y="49704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57" name="Google Shape;1857;p30"/>
          <p:cNvSpPr txBox="1"/>
          <p:nvPr/>
        </p:nvSpPr>
        <p:spPr>
          <a:xfrm>
            <a:off x="2516188" y="49625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58" name="Google Shape;1858;p30"/>
          <p:cNvGraphicFramePr/>
          <p:nvPr/>
        </p:nvGraphicFramePr>
        <p:xfrm>
          <a:off x="2916238" y="4759325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1859" name="Google Shape;1859;p30"/>
          <p:cNvSpPr txBox="1"/>
          <p:nvPr/>
        </p:nvSpPr>
        <p:spPr>
          <a:xfrm>
            <a:off x="2900363" y="49863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60" name="Google Shape;1860;p30"/>
          <p:cNvSpPr txBox="1"/>
          <p:nvPr/>
        </p:nvSpPr>
        <p:spPr>
          <a:xfrm>
            <a:off x="3255963" y="49561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61" name="Google Shape;1861;p30"/>
          <p:cNvSpPr txBox="1"/>
          <p:nvPr/>
        </p:nvSpPr>
        <p:spPr>
          <a:xfrm>
            <a:off x="3643313" y="49355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62" name="Google Shape;1862;p30"/>
          <p:cNvSpPr txBox="1"/>
          <p:nvPr/>
        </p:nvSpPr>
        <p:spPr>
          <a:xfrm>
            <a:off x="4030663" y="49482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63" name="Google Shape;1863;p30"/>
          <p:cNvGraphicFramePr/>
          <p:nvPr/>
        </p:nvGraphicFramePr>
        <p:xfrm>
          <a:off x="4432300" y="4759325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sp>
        <p:nvSpPr>
          <p:cNvPr id="1864" name="Google Shape;1864;p30"/>
          <p:cNvSpPr txBox="1"/>
          <p:nvPr/>
        </p:nvSpPr>
        <p:spPr>
          <a:xfrm>
            <a:off x="4384675" y="48291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65" name="Google Shape;1865;p30"/>
          <p:cNvSpPr txBox="1"/>
          <p:nvPr/>
        </p:nvSpPr>
        <p:spPr>
          <a:xfrm>
            <a:off x="4772025" y="4884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66" name="Google Shape;1866;p30"/>
          <p:cNvSpPr txBox="1"/>
          <p:nvPr/>
        </p:nvSpPr>
        <p:spPr>
          <a:xfrm>
            <a:off x="5159375" y="49085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67" name="Google Shape;1867;p30"/>
          <p:cNvSpPr txBox="1"/>
          <p:nvPr/>
        </p:nvSpPr>
        <p:spPr>
          <a:xfrm>
            <a:off x="5546725" y="48688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68" name="Google Shape;1868;p30"/>
          <p:cNvGraphicFramePr/>
          <p:nvPr/>
        </p:nvGraphicFramePr>
        <p:xfrm>
          <a:off x="5946775" y="4759325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1869" name="Google Shape;1869;p30"/>
          <p:cNvSpPr txBox="1"/>
          <p:nvPr/>
        </p:nvSpPr>
        <p:spPr>
          <a:xfrm>
            <a:off x="5930900" y="50022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70" name="Google Shape;1870;p30"/>
          <p:cNvSpPr txBox="1"/>
          <p:nvPr/>
        </p:nvSpPr>
        <p:spPr>
          <a:xfrm>
            <a:off x="6286500" y="49831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71" name="Google Shape;1871;p30"/>
          <p:cNvSpPr txBox="1"/>
          <p:nvPr/>
        </p:nvSpPr>
        <p:spPr>
          <a:xfrm>
            <a:off x="6673850" y="49704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72" name="Google Shape;1872;p30"/>
          <p:cNvSpPr txBox="1"/>
          <p:nvPr/>
        </p:nvSpPr>
        <p:spPr>
          <a:xfrm>
            <a:off x="7061200" y="49831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73" name="Google Shape;1873;p30"/>
          <p:cNvGraphicFramePr/>
          <p:nvPr/>
        </p:nvGraphicFramePr>
        <p:xfrm>
          <a:off x="7461250" y="4759325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sp>
        <p:nvSpPr>
          <p:cNvPr id="1874" name="Google Shape;1874;p30"/>
          <p:cNvSpPr txBox="1"/>
          <p:nvPr/>
        </p:nvSpPr>
        <p:spPr>
          <a:xfrm>
            <a:off x="7413625" y="49672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75" name="Google Shape;1875;p30"/>
          <p:cNvSpPr txBox="1"/>
          <p:nvPr/>
        </p:nvSpPr>
        <p:spPr>
          <a:xfrm>
            <a:off x="7800975" y="49625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76" name="Google Shape;1876;p30"/>
          <p:cNvSpPr txBox="1"/>
          <p:nvPr/>
        </p:nvSpPr>
        <p:spPr>
          <a:xfrm>
            <a:off x="8188325" y="49561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77" name="Google Shape;1877;p30"/>
          <p:cNvSpPr txBox="1"/>
          <p:nvPr/>
        </p:nvSpPr>
        <p:spPr>
          <a:xfrm>
            <a:off x="8575675" y="49752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78" name="Google Shape;1878;p30"/>
          <p:cNvGraphicFramePr/>
          <p:nvPr/>
        </p:nvGraphicFramePr>
        <p:xfrm>
          <a:off x="8977313" y="4759325"/>
          <a:ext cx="1327150" cy="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sp>
        <p:nvSpPr>
          <p:cNvPr id="1879" name="Google Shape;1879;p30"/>
          <p:cNvSpPr txBox="1"/>
          <p:nvPr/>
        </p:nvSpPr>
        <p:spPr>
          <a:xfrm>
            <a:off x="8961438" y="50069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80" name="Google Shape;1880;p30"/>
          <p:cNvSpPr txBox="1"/>
          <p:nvPr/>
        </p:nvSpPr>
        <p:spPr>
          <a:xfrm>
            <a:off x="9348788" y="50069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81" name="Google Shape;1881;p30"/>
          <p:cNvSpPr txBox="1"/>
          <p:nvPr/>
        </p:nvSpPr>
        <p:spPr>
          <a:xfrm>
            <a:off x="9736138" y="50069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82" name="Google Shape;1882;p30"/>
          <p:cNvSpPr txBox="1"/>
          <p:nvPr/>
        </p:nvSpPr>
        <p:spPr>
          <a:xfrm>
            <a:off x="10123488" y="50101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883" name="Google Shape;1883;p30"/>
          <p:cNvGraphicFramePr/>
          <p:nvPr/>
        </p:nvGraphicFramePr>
        <p:xfrm>
          <a:off x="10491788" y="4749800"/>
          <a:ext cx="1327150" cy="57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1884" name="Google Shape;1884;p30"/>
          <p:cNvSpPr txBox="1"/>
          <p:nvPr/>
        </p:nvSpPr>
        <p:spPr>
          <a:xfrm>
            <a:off x="10475913" y="5018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85" name="Google Shape;1885;p30"/>
          <p:cNvSpPr txBox="1"/>
          <p:nvPr/>
        </p:nvSpPr>
        <p:spPr>
          <a:xfrm>
            <a:off x="10863263" y="5018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86" name="Google Shape;1886;p30"/>
          <p:cNvSpPr txBox="1"/>
          <p:nvPr/>
        </p:nvSpPr>
        <p:spPr>
          <a:xfrm>
            <a:off x="11250613" y="50228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887" name="Google Shape;1887;p30"/>
          <p:cNvSpPr txBox="1"/>
          <p:nvPr/>
        </p:nvSpPr>
        <p:spPr>
          <a:xfrm>
            <a:off x="11637963" y="50228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1888" name="Google Shape;1888;p30"/>
          <p:cNvGrpSpPr/>
          <p:nvPr/>
        </p:nvGrpSpPr>
        <p:grpSpPr>
          <a:xfrm>
            <a:off x="1406032" y="6051058"/>
            <a:ext cx="1296002" cy="533400"/>
            <a:chOff x="1481159" y="5454979"/>
            <a:chExt cx="1296002" cy="533402"/>
          </a:xfrm>
        </p:grpSpPr>
        <p:sp>
          <p:nvSpPr>
            <p:cNvPr id="1889" name="Google Shape;1889;p30"/>
            <p:cNvSpPr txBox="1"/>
            <p:nvPr/>
          </p:nvSpPr>
          <p:spPr>
            <a:xfrm rot="5400000">
              <a:off x="1720243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890" name="Google Shape;1890;p30"/>
            <p:cNvSpPr txBox="1"/>
            <p:nvPr/>
          </p:nvSpPr>
          <p:spPr>
            <a:xfrm rot="5400000">
              <a:off x="2106077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891" name="Google Shape;1891;p30"/>
            <p:cNvSpPr txBox="1"/>
            <p:nvPr/>
          </p:nvSpPr>
          <p:spPr>
            <a:xfrm rot="5400000">
              <a:off x="2491911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892" name="Google Shape;1892;p30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893" name="Google Shape;1893;p30"/>
          <p:cNvGrpSpPr/>
          <p:nvPr/>
        </p:nvGrpSpPr>
        <p:grpSpPr>
          <a:xfrm>
            <a:off x="10507362" y="6051058"/>
            <a:ext cx="1296002" cy="533400"/>
            <a:chOff x="1481159" y="5454979"/>
            <a:chExt cx="1296002" cy="533402"/>
          </a:xfrm>
        </p:grpSpPr>
        <p:sp>
          <p:nvSpPr>
            <p:cNvPr id="1894" name="Google Shape;1894;p30"/>
            <p:cNvSpPr txBox="1"/>
            <p:nvPr/>
          </p:nvSpPr>
          <p:spPr>
            <a:xfrm rot="5400000">
              <a:off x="1720243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895" name="Google Shape;1895;p30"/>
            <p:cNvSpPr txBox="1"/>
            <p:nvPr/>
          </p:nvSpPr>
          <p:spPr>
            <a:xfrm rot="5400000">
              <a:off x="2106077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896" name="Google Shape;1896;p30"/>
            <p:cNvSpPr txBox="1"/>
            <p:nvPr/>
          </p:nvSpPr>
          <p:spPr>
            <a:xfrm rot="5400000">
              <a:off x="2491911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897" name="Google Shape;1897;p30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898" name="Google Shape;1898;p30"/>
          <p:cNvGrpSpPr/>
          <p:nvPr/>
        </p:nvGrpSpPr>
        <p:grpSpPr>
          <a:xfrm>
            <a:off x="8990472" y="6051058"/>
            <a:ext cx="1296002" cy="533400"/>
            <a:chOff x="1481159" y="5454979"/>
            <a:chExt cx="1296002" cy="533402"/>
          </a:xfrm>
        </p:grpSpPr>
        <p:sp>
          <p:nvSpPr>
            <p:cNvPr id="1899" name="Google Shape;1899;p30"/>
            <p:cNvSpPr txBox="1"/>
            <p:nvPr/>
          </p:nvSpPr>
          <p:spPr>
            <a:xfrm rot="5400000">
              <a:off x="1720243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00" name="Google Shape;1900;p30"/>
            <p:cNvSpPr txBox="1"/>
            <p:nvPr/>
          </p:nvSpPr>
          <p:spPr>
            <a:xfrm rot="5400000">
              <a:off x="2106077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01" name="Google Shape;1901;p30"/>
            <p:cNvSpPr txBox="1"/>
            <p:nvPr/>
          </p:nvSpPr>
          <p:spPr>
            <a:xfrm rot="5400000">
              <a:off x="2491911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02" name="Google Shape;1902;p30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903" name="Google Shape;1903;p30"/>
          <p:cNvGrpSpPr/>
          <p:nvPr/>
        </p:nvGrpSpPr>
        <p:grpSpPr>
          <a:xfrm>
            <a:off x="7473584" y="6051058"/>
            <a:ext cx="1296002" cy="533400"/>
            <a:chOff x="1481159" y="5454979"/>
            <a:chExt cx="1296002" cy="533402"/>
          </a:xfrm>
        </p:grpSpPr>
        <p:sp>
          <p:nvSpPr>
            <p:cNvPr id="1904" name="Google Shape;1904;p30"/>
            <p:cNvSpPr txBox="1"/>
            <p:nvPr/>
          </p:nvSpPr>
          <p:spPr>
            <a:xfrm rot="5400000">
              <a:off x="1720243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05" name="Google Shape;1905;p30"/>
            <p:cNvSpPr txBox="1"/>
            <p:nvPr/>
          </p:nvSpPr>
          <p:spPr>
            <a:xfrm rot="5400000">
              <a:off x="2106077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06" name="Google Shape;1906;p30"/>
            <p:cNvSpPr txBox="1"/>
            <p:nvPr/>
          </p:nvSpPr>
          <p:spPr>
            <a:xfrm rot="5400000">
              <a:off x="2491911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07" name="Google Shape;1907;p30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908" name="Google Shape;1908;p30"/>
          <p:cNvGrpSpPr/>
          <p:nvPr/>
        </p:nvGrpSpPr>
        <p:grpSpPr>
          <a:xfrm>
            <a:off x="5956696" y="6051058"/>
            <a:ext cx="1296002" cy="533400"/>
            <a:chOff x="1481159" y="5454979"/>
            <a:chExt cx="1296002" cy="533402"/>
          </a:xfrm>
        </p:grpSpPr>
        <p:sp>
          <p:nvSpPr>
            <p:cNvPr id="1909" name="Google Shape;1909;p30"/>
            <p:cNvSpPr txBox="1"/>
            <p:nvPr/>
          </p:nvSpPr>
          <p:spPr>
            <a:xfrm rot="5400000">
              <a:off x="1720243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10" name="Google Shape;1910;p30"/>
            <p:cNvSpPr txBox="1"/>
            <p:nvPr/>
          </p:nvSpPr>
          <p:spPr>
            <a:xfrm rot="5400000">
              <a:off x="2106077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11" name="Google Shape;1911;p30"/>
            <p:cNvSpPr txBox="1"/>
            <p:nvPr/>
          </p:nvSpPr>
          <p:spPr>
            <a:xfrm rot="5400000">
              <a:off x="2491911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12" name="Google Shape;1912;p30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913" name="Google Shape;1913;p30"/>
          <p:cNvGrpSpPr/>
          <p:nvPr/>
        </p:nvGrpSpPr>
        <p:grpSpPr>
          <a:xfrm>
            <a:off x="4439808" y="6051058"/>
            <a:ext cx="1296002" cy="533400"/>
            <a:chOff x="1481159" y="5454979"/>
            <a:chExt cx="1296002" cy="533402"/>
          </a:xfrm>
        </p:grpSpPr>
        <p:sp>
          <p:nvSpPr>
            <p:cNvPr id="1914" name="Google Shape;1914;p30"/>
            <p:cNvSpPr txBox="1"/>
            <p:nvPr/>
          </p:nvSpPr>
          <p:spPr>
            <a:xfrm rot="5400000">
              <a:off x="1720243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15" name="Google Shape;1915;p30"/>
            <p:cNvSpPr txBox="1"/>
            <p:nvPr/>
          </p:nvSpPr>
          <p:spPr>
            <a:xfrm rot="5400000">
              <a:off x="2106077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16" name="Google Shape;1916;p30"/>
            <p:cNvSpPr txBox="1"/>
            <p:nvPr/>
          </p:nvSpPr>
          <p:spPr>
            <a:xfrm rot="5400000">
              <a:off x="2491911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17" name="Google Shape;1917;p30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918" name="Google Shape;1918;p30"/>
          <p:cNvGrpSpPr/>
          <p:nvPr/>
        </p:nvGrpSpPr>
        <p:grpSpPr>
          <a:xfrm>
            <a:off x="2922920" y="6051058"/>
            <a:ext cx="1296001" cy="533400"/>
            <a:chOff x="1481159" y="5454979"/>
            <a:chExt cx="1296002" cy="533402"/>
          </a:xfrm>
        </p:grpSpPr>
        <p:sp>
          <p:nvSpPr>
            <p:cNvPr id="1919" name="Google Shape;1919;p30"/>
            <p:cNvSpPr txBox="1"/>
            <p:nvPr/>
          </p:nvSpPr>
          <p:spPr>
            <a:xfrm rot="5400000">
              <a:off x="1720243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20" name="Google Shape;1920;p30"/>
            <p:cNvSpPr txBox="1"/>
            <p:nvPr/>
          </p:nvSpPr>
          <p:spPr>
            <a:xfrm rot="5400000">
              <a:off x="2106077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21" name="Google Shape;1921;p30"/>
            <p:cNvSpPr txBox="1"/>
            <p:nvPr/>
          </p:nvSpPr>
          <p:spPr>
            <a:xfrm rot="5400000">
              <a:off x="2491911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22" name="Google Shape;1922;p30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1923" name="Google Shape;1923;p30"/>
          <p:cNvSpPr txBox="1"/>
          <p:nvPr/>
        </p:nvSpPr>
        <p:spPr>
          <a:xfrm>
            <a:off x="509588" y="4297363"/>
            <a:ext cx="61277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924" name="Google Shape;1924;p30"/>
          <p:cNvPicPr preferRelativeResize="0"/>
          <p:nvPr/>
        </p:nvPicPr>
        <p:blipFill rotWithShape="1">
          <a:blip r:embed="rId50"/>
          <a:srcRect/>
          <a:stretch>
            <a:fillRect/>
          </a:stretch>
        </p:blipFill>
        <p:spPr>
          <a:xfrm>
            <a:off x="176485" y="4276725"/>
            <a:ext cx="262385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30"/>
          <p:cNvSpPr txBox="1"/>
          <p:nvPr/>
        </p:nvSpPr>
        <p:spPr>
          <a:xfrm>
            <a:off x="335557" y="76857"/>
            <a:ext cx="4411396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 panose="020B0604020202090204"/>
              <a:buNone/>
            </a:pPr>
            <a:r>
              <a:rPr lang="en-GB" sz="2000" b="0" i="0" u="none" strike="noStrike" cap="none">
                <a:solidFill>
                  <a:srgbClr val="29292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Media Channels Share of Voice Trend</a:t>
            </a:r>
            <a:endParaRPr sz="2000" b="0" i="0" u="none" strike="noStrike" cap="none">
              <a:solidFill>
                <a:srgbClr val="292929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926" name="Google Shape;1926;p30" descr="Picture 2"/>
          <p:cNvPicPr preferRelativeResize="0"/>
          <p:nvPr/>
        </p:nvPicPr>
        <p:blipFill rotWithShape="1">
          <a:blip r:embed="rId51"/>
          <a:srcRect/>
          <a:stretch>
            <a:fillRect/>
          </a:stretch>
        </p:blipFill>
        <p:spPr>
          <a:xfrm>
            <a:off x="1759141" y="1739303"/>
            <a:ext cx="601336" cy="200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30" descr="Picture 6"/>
          <p:cNvPicPr preferRelativeResize="0"/>
          <p:nvPr/>
        </p:nvPicPr>
        <p:blipFill rotWithShape="1">
          <a:blip r:embed="rId52"/>
          <a:srcRect/>
          <a:stretch>
            <a:fillRect/>
          </a:stretch>
        </p:blipFill>
        <p:spPr>
          <a:xfrm>
            <a:off x="5032196" y="1713140"/>
            <a:ext cx="215754" cy="252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8" name="Google Shape;1928;p30" descr="Picture 8"/>
          <p:cNvPicPr preferRelativeResize="0"/>
          <p:nvPr/>
        </p:nvPicPr>
        <p:blipFill rotWithShape="1">
          <a:blip r:embed="rId53"/>
          <a:srcRect/>
          <a:stretch>
            <a:fillRect/>
          </a:stretch>
        </p:blipFill>
        <p:spPr>
          <a:xfrm>
            <a:off x="6553807" y="1713140"/>
            <a:ext cx="252796" cy="252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30" descr="Picture 2"/>
          <p:cNvPicPr preferRelativeResize="0"/>
          <p:nvPr/>
        </p:nvPicPr>
        <p:blipFill rotWithShape="1">
          <a:blip r:embed="rId54"/>
          <a:srcRect/>
          <a:stretch>
            <a:fillRect/>
          </a:stretch>
        </p:blipFill>
        <p:spPr>
          <a:xfrm>
            <a:off x="7919737" y="1669183"/>
            <a:ext cx="601201" cy="34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30" descr="Picture 8"/>
          <p:cNvPicPr preferRelativeResize="0"/>
          <p:nvPr/>
        </p:nvPicPr>
        <p:blipFill rotWithShape="1">
          <a:blip r:embed="rId55"/>
          <a:srcRect/>
          <a:stretch>
            <a:fillRect/>
          </a:stretch>
        </p:blipFill>
        <p:spPr>
          <a:xfrm>
            <a:off x="9459869" y="1756325"/>
            <a:ext cx="601201" cy="16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30"/>
          <p:cNvSpPr txBox="1"/>
          <p:nvPr/>
        </p:nvSpPr>
        <p:spPr>
          <a:xfrm>
            <a:off x="233739" y="1641475"/>
            <a:ext cx="1092114" cy="34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 panose="02000000000000000000"/>
              <a:buNone/>
            </a:pPr>
            <a:r>
              <a:rPr lang="en-GB" sz="105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Breakdown by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 panose="02000000000000000000"/>
              <a:buNone/>
            </a:pPr>
            <a:r>
              <a:rPr lang="en-GB" sz="105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Channel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 panose="02000000000000000000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(sum by rows = 100)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932" name="Google Shape;1932;p30"/>
          <p:cNvPicPr preferRelativeResize="0"/>
          <p:nvPr/>
        </p:nvPicPr>
        <p:blipFill rotWithShape="1">
          <a:blip r:embed="rId56"/>
          <a:srcRect/>
          <a:stretch>
            <a:fillRect/>
          </a:stretch>
        </p:blipFill>
        <p:spPr>
          <a:xfrm>
            <a:off x="10741910" y="1756325"/>
            <a:ext cx="826906" cy="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Google Shape;1933;p30"/>
          <p:cNvPicPr preferRelativeResize="0"/>
          <p:nvPr/>
        </p:nvPicPr>
        <p:blipFill rotWithShape="1">
          <a:blip r:embed="rId57"/>
          <a:srcRect/>
          <a:stretch>
            <a:fillRect/>
          </a:stretch>
        </p:blipFill>
        <p:spPr>
          <a:xfrm>
            <a:off x="3422271" y="1684994"/>
            <a:ext cx="315084" cy="31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p30"/>
          <p:cNvSpPr txBox="1"/>
          <p:nvPr/>
        </p:nvSpPr>
        <p:spPr>
          <a:xfrm>
            <a:off x="3146425" y="6564581"/>
            <a:ext cx="1753685" cy="13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Lato"/>
              <a:buNone/>
            </a:pPr>
            <a:r>
              <a:rPr lang="en-GB" sz="97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"0" indicates a value less than 1.</a:t>
            </a:r>
            <a:endParaRPr sz="97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演示</Application>
  <PresentationFormat/>
  <Paragraphs>472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2025-10-31T17:44:56Z</dcterms:created>
  <dcterms:modified xsi:type="dcterms:W3CDTF">2025-10-31T17:44:56Z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4AC014629F89B38D98F504696E51E878_42</vt:lpwstr>
  </property>
  <property fmtid="{D5CDD505-2E9C-101B-9397-08002B2CF9AE}" pid="3" name="KSOProductBuildVer">
    <vt:lpwstr>2052-12.1.23540.23540</vt:lpwstr>
  </property>
</Properties>
</file>