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charts/chart45.xml" ContentType="application/vnd.openxmlformats-officedocument.drawingml.chart+xml"/>
  <Override PartName="/ppt/charts/chart46.xml" ContentType="application/vnd.openxmlformats-officedocument.drawingml.chart+xml"/>
  <Override PartName="/ppt/charts/chart47.xml" ContentType="application/vnd.openxmlformats-officedocument.drawingml.chart+xml"/>
  <Override PartName="/ppt/charts/chart48.xml" ContentType="application/vnd.openxmlformats-officedocument.drawingml.chart+xml"/>
  <Override PartName="/ppt/charts/chart49.xml" ContentType="application/vnd.openxmlformats-officedocument.drawingml.chart+xml"/>
  <Override PartName="/ppt/charts/chart5.xml" ContentType="application/vnd.openxmlformats-officedocument.drawingml.chart+xml"/>
  <Override PartName="/ppt/charts/chart50.xml" ContentType="application/vnd.openxmlformats-officedocument.drawingml.chart+xml"/>
  <Override PartName="/ppt/charts/chart51.xml" ContentType="application/vnd.openxmlformats-officedocument.drawingml.chart+xml"/>
  <Override PartName="/ppt/charts/chart52.xml" ContentType="application/vnd.openxmlformats-officedocument.drawingml.chart+xml"/>
  <Override PartName="/ppt/charts/chart53.xml" ContentType="application/vnd.openxmlformats-officedocument.drawingml.chart+xml"/>
  <Override PartName="/ppt/charts/chart54.xml" ContentType="application/vnd.openxmlformats-officedocument.drawingml.chart+xml"/>
  <Override PartName="/ppt/charts/chart55.xml" ContentType="application/vnd.openxmlformats-officedocument.drawingml.chart+xml"/>
  <Override PartName="/ppt/charts/chart56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6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0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1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2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3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4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5.xlsb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6.xlsb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7.xlsb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8.xlsb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9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b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0.xlsb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1.xlsb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2.xlsb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3.xlsb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4.xlsb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5.xlsb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6.xlsb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7.xlsb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8.xlsb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9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b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0.xlsb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1.xlsb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2.xlsb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3.xlsb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4.xlsb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5.xlsb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6.xlsb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7.xlsb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8.xlsb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9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b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0.xlsb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1.xlsb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2.xlsb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3.xlsb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4.xlsb"/></Relationships>
</file>

<file path=ppt/charts/_rels/chart4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5.xlsb"/></Relationships>
</file>

<file path=ppt/charts/_rels/chart4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6.xlsb"/></Relationships>
</file>

<file path=ppt/charts/_rels/chart4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7.xlsb"/></Relationships>
</file>

<file path=ppt/charts/_rels/chart4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8.xlsb"/></Relationships>
</file>

<file path=ppt/charts/_rels/chart4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9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b"/></Relationships>
</file>

<file path=ppt/charts/_rels/chart5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0.xlsb"/></Relationships>
</file>

<file path=ppt/charts/_rels/chart5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1.xlsb"/></Relationships>
</file>

<file path=ppt/charts/_rels/chart5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2.xlsb"/></Relationships>
</file>

<file path=ppt/charts/_rels/chart5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3.xlsb"/></Relationships>
</file>

<file path=ppt/charts/_rels/chart5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4.xlsb"/></Relationships>
</file>

<file path=ppt/charts/_rels/chart5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5.xlsb"/></Relationships>
</file>

<file path=ppt/charts/_rels/chart5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6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9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37</c:v>
                </c:pt>
                <c:pt idx="1">
                  <c:v>5</c:v>
                </c:pt>
                <c:pt idx="2">
                  <c:v>17</c:v>
                </c:pt>
                <c:pt idx="3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94365536"/>
        <c:axId val="1"/>
      </c:lineChart>
      <c:catAx>
        <c:axId val="1894365536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94365536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a82af793-c53c-4c15-afae-261876d3b0a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17</c:v>
                </c:pt>
                <c:pt idx="1">
                  <c:v>14</c:v>
                </c:pt>
                <c:pt idx="2">
                  <c:v>11</c:v>
                </c:pt>
                <c:pt idx="3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25520"/>
        <c:axId val="1"/>
      </c:lineChart>
      <c:catAx>
        <c:axId val="6378255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5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255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2b3d7240-1ef8-430b-b41c-835a4d5db8ed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16</c:v>
                </c:pt>
                <c:pt idx="1">
                  <c:v>12</c:v>
                </c:pt>
                <c:pt idx="2">
                  <c:v>14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26480"/>
        <c:axId val="1"/>
      </c:lineChart>
      <c:catAx>
        <c:axId val="6378264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2648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4ef9b6e8-7c35-484b-aa9d-ad55081388ec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12</c:v>
                </c:pt>
                <c:pt idx="2">
                  <c:v>13</c:v>
                </c:pt>
                <c:pt idx="3">
                  <c:v>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23120"/>
        <c:axId val="1"/>
      </c:lineChart>
      <c:catAx>
        <c:axId val="6378231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231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af9a4fb-8f40-49c5-9977-9a3ddb4ca8ec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21</c:v>
                </c:pt>
                <c:pt idx="1">
                  <c:v>13</c:v>
                </c:pt>
                <c:pt idx="2">
                  <c:v>19</c:v>
                </c:pt>
                <c:pt idx="3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38000"/>
        <c:axId val="1"/>
      </c:lineChart>
      <c:catAx>
        <c:axId val="6378380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3800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87d4ed38-eded-417f-9ca4-4cbdf8dcf4f9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20</c:v>
                </c:pt>
                <c:pt idx="1">
                  <c:v>18</c:v>
                </c:pt>
                <c:pt idx="2">
                  <c:v>17</c:v>
                </c:pt>
                <c:pt idx="3">
                  <c:v>19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38960"/>
        <c:axId val="1"/>
      </c:lineChart>
      <c:catAx>
        <c:axId val="6378389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3896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72464def-bf4c-4fd7-b54c-e47d98d20d79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4302670623145"/>
          <c:w val="0.863695937090432"/>
          <c:h val="0.691394658753709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</c:v>
                </c:pt>
                <c:pt idx="1">
                  <c:v>12</c:v>
                </c:pt>
                <c:pt idx="2">
                  <c:v>17</c:v>
                </c:pt>
                <c:pt idx="3">
                  <c:v>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46640"/>
        <c:axId val="1"/>
      </c:lineChart>
      <c:catAx>
        <c:axId val="6378466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466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afeaf006-6b7e-4814-8d64-a0c6ff4ed6d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0404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14</c:v>
                </c:pt>
                <c:pt idx="1">
                  <c:v>12</c:v>
                </c:pt>
                <c:pt idx="2">
                  <c:v>14</c:v>
                </c:pt>
                <c:pt idx="3">
                  <c:v>14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41360"/>
        <c:axId val="1"/>
      </c:lineChart>
      <c:catAx>
        <c:axId val="6378413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4136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7d737dac-b6fd-4b7e-849f-f10f017892a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14</c:v>
                </c:pt>
                <c:pt idx="1">
                  <c:v>2</c:v>
                </c:pt>
                <c:pt idx="2">
                  <c:v>4</c:v>
                </c:pt>
                <c:pt idx="3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44720"/>
        <c:axId val="1"/>
      </c:lineChart>
      <c:catAx>
        <c:axId val="6378447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447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1dc441c1-f3e7-436f-92f1-5732c57db7e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14</c:v>
                </c:pt>
                <c:pt idx="1">
                  <c:v>14</c:v>
                </c:pt>
                <c:pt idx="2">
                  <c:v>10</c:v>
                </c:pt>
                <c:pt idx="3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47600"/>
        <c:axId val="1"/>
      </c:lineChart>
      <c:catAx>
        <c:axId val="6378476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5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4760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273adbdc-8fbc-4cb4-9655-d4540cb82ae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16</c:v>
                </c:pt>
                <c:pt idx="1">
                  <c:v>26</c:v>
                </c:pt>
                <c:pt idx="2">
                  <c:v>32</c:v>
                </c:pt>
                <c:pt idx="3">
                  <c:v>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53360"/>
        <c:axId val="1"/>
      </c:lineChart>
      <c:catAx>
        <c:axId val="6378533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5336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f3cd0c6-4a46-470b-8e70-2f5b640c5e0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33</c:v>
                </c:pt>
                <c:pt idx="1">
                  <c:v>38</c:v>
                </c:pt>
                <c:pt idx="2">
                  <c:v>31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11507408"/>
        <c:axId val="1"/>
      </c:lineChart>
      <c:catAx>
        <c:axId val="6115074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5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1150740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af8cffb7-d0ab-443d-992c-3d61073089e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14</c:v>
                </c:pt>
                <c:pt idx="2">
                  <c:v>16</c:v>
                </c:pt>
                <c:pt idx="3">
                  <c:v>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51440"/>
        <c:axId val="1"/>
      </c:lineChart>
      <c:catAx>
        <c:axId val="6378514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514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a8951237-b97b-415a-9865-ba5504c52e4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11</c:v>
                </c:pt>
                <c:pt idx="1">
                  <c:v>8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50000"/>
        <c:axId val="1"/>
      </c:lineChart>
      <c:catAx>
        <c:axId val="6378500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5000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e92fd68-e2de-4fc7-a950-ee24fcc12cc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13</c:v>
                </c:pt>
                <c:pt idx="1">
                  <c:v>10</c:v>
                </c:pt>
                <c:pt idx="2">
                  <c:v>13</c:v>
                </c:pt>
                <c:pt idx="3">
                  <c:v>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52400"/>
        <c:axId val="1"/>
      </c:lineChart>
      <c:catAx>
        <c:axId val="6378524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5240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459a821b-9dbe-42ce-a434-be3cb3e3f2e3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</c:v>
                </c:pt>
                <c:pt idx="1">
                  <c:v>23</c:v>
                </c:pt>
                <c:pt idx="2">
                  <c:v>23</c:v>
                </c:pt>
                <c:pt idx="3">
                  <c:v>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71600"/>
        <c:axId val="1"/>
      </c:lineChart>
      <c:catAx>
        <c:axId val="6378716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7160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202acb49-64f8-477a-9b70-52bd1d536b3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0404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11</c:v>
                </c:pt>
                <c:pt idx="1">
                  <c:v>14</c:v>
                </c:pt>
                <c:pt idx="2">
                  <c:v>15</c:v>
                </c:pt>
                <c:pt idx="3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65360"/>
        <c:axId val="1"/>
      </c:lineChart>
      <c:catAx>
        <c:axId val="6378653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6536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476fd63f-eb8c-4c84-b5ea-3be884ffb1bf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19</c:v>
                </c:pt>
                <c:pt idx="1">
                  <c:v>90</c:v>
                </c:pt>
                <c:pt idx="2">
                  <c:v>66</c:v>
                </c:pt>
                <c:pt idx="3">
                  <c:v>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61040"/>
        <c:axId val="1"/>
      </c:lineChart>
      <c:catAx>
        <c:axId val="6378610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610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c800d799-f6dc-4f32-a24a-e5c76be491a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26</c:v>
                </c:pt>
                <c:pt idx="1">
                  <c:v>16</c:v>
                </c:pt>
                <c:pt idx="2">
                  <c:v>31</c:v>
                </c:pt>
                <c:pt idx="3">
                  <c:v>20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61520"/>
        <c:axId val="1"/>
      </c:lineChart>
      <c:catAx>
        <c:axId val="6378615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5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615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193f112-458e-4d38-8f90-4add94420d4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32</c:v>
                </c:pt>
                <c:pt idx="1">
                  <c:v>32</c:v>
                </c:pt>
                <c:pt idx="2">
                  <c:v>24</c:v>
                </c:pt>
                <c:pt idx="3">
                  <c:v>57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68720"/>
        <c:axId val="1"/>
      </c:lineChart>
      <c:catAx>
        <c:axId val="6378687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687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2af625ef-ce6b-406b-b2fe-d8e705cb597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88</c:v>
                </c:pt>
                <c:pt idx="1">
                  <c:v>26</c:v>
                </c:pt>
                <c:pt idx="2">
                  <c:v>42</c:v>
                </c:pt>
                <c:pt idx="3">
                  <c:v>30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74480"/>
        <c:axId val="1"/>
      </c:lineChart>
      <c:catAx>
        <c:axId val="6378744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7448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1e63eff-a9b2-4bd1-870e-a7148f4ca25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18</c:v>
                </c:pt>
                <c:pt idx="1">
                  <c:v>42</c:v>
                </c:pt>
                <c:pt idx="2">
                  <c:v>12</c:v>
                </c:pt>
                <c:pt idx="3">
                  <c:v>34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63440"/>
        <c:axId val="1"/>
      </c:lineChart>
      <c:catAx>
        <c:axId val="6378634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634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8a380757-9b40-4753-a736-22bcea49887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20</c:v>
                </c:pt>
                <c:pt idx="1">
                  <c:v>18</c:v>
                </c:pt>
                <c:pt idx="2">
                  <c:v>18</c:v>
                </c:pt>
                <c:pt idx="3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21484672"/>
        <c:axId val="1"/>
      </c:lineChart>
      <c:catAx>
        <c:axId val="621484672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21484672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5dbcff08-a52f-4c72-b7d1-4d56d77b8d29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13</c:v>
                </c:pt>
                <c:pt idx="1">
                  <c:v>14</c:v>
                </c:pt>
                <c:pt idx="2">
                  <c:v>12</c:v>
                </c:pt>
                <c:pt idx="3">
                  <c:v>17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83120"/>
        <c:axId val="1"/>
      </c:lineChart>
      <c:catAx>
        <c:axId val="6378831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831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1000baa-550a-4d14-a098-59b341cbf67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77</c:v>
                </c:pt>
                <c:pt idx="1">
                  <c:v>14</c:v>
                </c:pt>
                <c:pt idx="2">
                  <c:v>12</c:v>
                </c:pt>
                <c:pt idx="3">
                  <c:v>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84080"/>
        <c:axId val="1"/>
      </c:lineChart>
      <c:catAx>
        <c:axId val="6378840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8408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899445f7-d5e2-479b-a521-d3a2bc4d74a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0404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39</c:v>
                </c:pt>
                <c:pt idx="1">
                  <c:v>33</c:v>
                </c:pt>
                <c:pt idx="2">
                  <c:v>28</c:v>
                </c:pt>
                <c:pt idx="3">
                  <c:v>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86000"/>
        <c:axId val="1"/>
      </c:lineChart>
      <c:catAx>
        <c:axId val="6378860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8600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42732a3-ed4f-4ad6-96f4-bdabe0ecd3ff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89840"/>
        <c:axId val="1"/>
      </c:lineChart>
      <c:catAx>
        <c:axId val="6378898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898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a22ac67b-ea81-47db-90c6-fac083d9944d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</c:v>
                </c:pt>
                <c:pt idx="1">
                  <c:v>8</c:v>
                </c:pt>
                <c:pt idx="2">
                  <c:v>6</c:v>
                </c:pt>
                <c:pt idx="3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94640"/>
        <c:axId val="1"/>
      </c:lineChart>
      <c:catAx>
        <c:axId val="6378946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946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74038a57-844a-48ef-97d0-a1b93f93845c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96080"/>
        <c:axId val="1"/>
      </c:lineChart>
      <c:catAx>
        <c:axId val="6378960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9608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cb937074-a4d5-47ec-a78b-c4f90ff418a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95120"/>
        <c:axId val="1"/>
      </c:lineChart>
      <c:catAx>
        <c:axId val="6378951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951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2760c2a-5e48-489e-aff8-051457145ee9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12</c:v>
                </c:pt>
                <c:pt idx="3">
                  <c:v>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97520"/>
        <c:axId val="1"/>
      </c:lineChart>
      <c:catAx>
        <c:axId val="6378975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975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4a2e3942-2ded-4714-95c3-569477a2e27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8</c:v>
                </c:pt>
                <c:pt idx="1">
                  <c:v>10</c:v>
                </c:pt>
                <c:pt idx="2">
                  <c:v>13</c:v>
                </c:pt>
                <c:pt idx="3">
                  <c:v>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06160"/>
        <c:axId val="1"/>
      </c:lineChart>
      <c:catAx>
        <c:axId val="6379061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0616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5403ce2c-dcda-4552-877c-6a5de7d71cc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13</c:v>
                </c:pt>
                <c:pt idx="2">
                  <c:v>14</c:v>
                </c:pt>
                <c:pt idx="3">
                  <c:v>11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09040"/>
        <c:axId val="1"/>
      </c:lineChart>
      <c:catAx>
        <c:axId val="6379090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090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12da859-d9e2-45fa-954d-cf5ed93ad240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</c:v>
                </c:pt>
                <c:pt idx="1">
                  <c:v>39</c:v>
                </c:pt>
                <c:pt idx="2">
                  <c:v>18</c:v>
                </c:pt>
                <c:pt idx="3">
                  <c:v>25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03920"/>
        <c:axId val="1"/>
      </c:lineChart>
      <c:catAx>
        <c:axId val="6378039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039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c2ff07c4-6f0e-4654-a193-75e86274fc7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0404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</c:v>
                </c:pt>
                <c:pt idx="1">
                  <c:v>7</c:v>
                </c:pt>
                <c:pt idx="2">
                  <c:v>8</c:v>
                </c:pt>
                <c:pt idx="3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10960"/>
        <c:axId val="1"/>
      </c:lineChart>
      <c:catAx>
        <c:axId val="6379109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1096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519f4ed8-fca3-4051-bf8b-84ba99a0ee20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</c:v>
                </c:pt>
                <c:pt idx="1">
                  <c:v>0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13840"/>
        <c:axId val="1"/>
      </c:lineChart>
      <c:catAx>
        <c:axId val="6379138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138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29f8ca3f-25e2-4d9a-8296-bb70bcb9d0ab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17680"/>
        <c:axId val="1"/>
      </c:lineChart>
      <c:catAx>
        <c:axId val="6379176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1768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c3bb19d6-73bb-4753-9694-a93d62d9373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</c:v>
                </c:pt>
                <c:pt idx="1">
                  <c:v>4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18160"/>
        <c:axId val="1"/>
      </c:lineChart>
      <c:catAx>
        <c:axId val="6379181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1816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ba5f938-1689-4c11-a6b4-321963d0abf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3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36400"/>
        <c:axId val="1"/>
      </c:lineChart>
      <c:catAx>
        <c:axId val="6379364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3640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5099173e-5d56-48d4-ac06-d914743f2d6f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35920"/>
        <c:axId val="1"/>
      </c:lineChart>
      <c:catAx>
        <c:axId val="6379359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359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5b417b1c-1f34-4c73-9e40-5c938244c6c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22960"/>
        <c:axId val="1"/>
      </c:lineChart>
      <c:catAx>
        <c:axId val="6379229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2296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24a8658-5dbf-4cf0-95a9-b987332a4710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</c:v>
                </c:pt>
                <c:pt idx="1">
                  <c:v>7</c:v>
                </c:pt>
                <c:pt idx="2">
                  <c:v>4</c:v>
                </c:pt>
                <c:pt idx="3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37840"/>
        <c:axId val="1"/>
      </c:lineChart>
      <c:catAx>
        <c:axId val="6379378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378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00dd7fb-4f3e-4618-bb8d-6c83d5c143f0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0404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34000"/>
        <c:axId val="1"/>
      </c:lineChart>
      <c:catAx>
        <c:axId val="6379340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3400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502ff4f-6f4e-473f-bb0b-b026dbbf04e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40720"/>
        <c:axId val="1"/>
      </c:lineChart>
      <c:catAx>
        <c:axId val="6379407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407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c23a304-cebd-49d3-8493-8ad8255bed90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37</c:v>
                </c:pt>
                <c:pt idx="1">
                  <c:v>23</c:v>
                </c:pt>
                <c:pt idx="2">
                  <c:v>38</c:v>
                </c:pt>
                <c:pt idx="3">
                  <c:v>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00080"/>
        <c:axId val="1"/>
      </c:lineChart>
      <c:catAx>
        <c:axId val="6378000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0008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4d63b3f6-c61e-4e29-8691-b555ac57867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5662FF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</c:v>
                </c:pt>
                <c:pt idx="1">
                  <c:v>5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42640"/>
        <c:axId val="1"/>
      </c:lineChart>
      <c:catAx>
        <c:axId val="6379426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426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9988e88-d04a-40e5-a1f6-a413cebb4c7b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DADADA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DADADA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6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44080"/>
        <c:axId val="1"/>
      </c:lineChart>
      <c:catAx>
        <c:axId val="63794408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4408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0cddc200-889b-4601-ae52-8957f531aa1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3A7D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3A7D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0</c:v>
                </c:pt>
                <c:pt idx="1">
                  <c:v>3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46000"/>
        <c:axId val="1"/>
      </c:lineChart>
      <c:catAx>
        <c:axId val="6379460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4600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17c63445-e5bd-494c-83a8-d4c89851eae9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935A8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935A8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3</c:v>
                </c:pt>
                <c:pt idx="2">
                  <c:v>7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47440"/>
        <c:axId val="1"/>
      </c:lineChart>
      <c:catAx>
        <c:axId val="6379474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474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a9dbfe44-2551-46f5-a472-f87bcd40b6d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50320"/>
        <c:axId val="1"/>
      </c:lineChart>
      <c:catAx>
        <c:axId val="63795032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5032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d9368d1-99c0-4d99-91a6-6545abd2b11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64240"/>
        <c:axId val="1"/>
      </c:lineChart>
      <c:catAx>
        <c:axId val="6379642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642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81fa1dd1-92a1-4988-8542-691c0c89d6d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0404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959440"/>
        <c:axId val="1"/>
      </c:lineChart>
      <c:catAx>
        <c:axId val="6379594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9594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a68a04b-b28b-4484-b278-65c1c961f11b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AA0A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AA0A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38</c:v>
                </c:pt>
                <c:pt idx="1">
                  <c:v>40</c:v>
                </c:pt>
                <c:pt idx="2">
                  <c:v>37</c:v>
                </c:pt>
                <c:pt idx="3">
                  <c:v>35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05360"/>
        <c:axId val="1"/>
      </c:lineChart>
      <c:catAx>
        <c:axId val="6378053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0536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a27d617-9b44-45e3-a6e2-c4530a49daa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00048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00048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9</c:v>
                </c:pt>
                <c:pt idx="1">
                  <c:v>26</c:v>
                </c:pt>
                <c:pt idx="2">
                  <c:v>26</c:v>
                </c:pt>
                <c:pt idx="3">
                  <c:v>33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10640"/>
        <c:axId val="1"/>
      </c:lineChart>
      <c:catAx>
        <c:axId val="63781064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1064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7361f97-3865-4091-9286-ee1806a663e1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404040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40404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25</c:v>
                </c:pt>
                <c:pt idx="1">
                  <c:v>27</c:v>
                </c:pt>
                <c:pt idx="2">
                  <c:v>27</c:v>
                </c:pt>
                <c:pt idx="3">
                  <c:v>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799600"/>
        <c:axId val="1"/>
      </c:lineChart>
      <c:catAx>
        <c:axId val="63779960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79960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c2e6bec9-e7f2-4558-928f-49223bb08680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81520314547838"/>
          <c:y val="0.153846153846154"/>
          <c:w val="0.863695937090432"/>
          <c:h val="0.692307692307692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E21409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E21409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16</c:v>
                </c:pt>
                <c:pt idx="1">
                  <c:v>2</c:v>
                </c:pt>
                <c:pt idx="2">
                  <c:v>7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37826960"/>
        <c:axId val="1"/>
      </c:lineChart>
      <c:catAx>
        <c:axId val="637826960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chemeClr val="bg1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637826960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767046a-fe45-4999-a2a6-b3f56893fe30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5" name="Shape 1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6" name="Google Shape;1936;p31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37" name="Google Shape;1937;p31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hart" Target="../charts/chart9.xml"/><Relationship Id="rId8" Type="http://schemas.openxmlformats.org/officeDocument/2006/relationships/chart" Target="../charts/chart8.xml"/><Relationship Id="rId7" Type="http://schemas.openxmlformats.org/officeDocument/2006/relationships/chart" Target="../charts/chart7.xml"/><Relationship Id="rId66" Type="http://schemas.openxmlformats.org/officeDocument/2006/relationships/notesSlide" Target="../notesSlides/notesSlide1.xml"/><Relationship Id="rId65" Type="http://schemas.openxmlformats.org/officeDocument/2006/relationships/slideLayout" Target="../slideLayouts/slideLayout2.xml"/><Relationship Id="rId64" Type="http://schemas.openxmlformats.org/officeDocument/2006/relationships/image" Target="../media/image14.png"/><Relationship Id="rId63" Type="http://schemas.openxmlformats.org/officeDocument/2006/relationships/image" Target="../media/image13.png"/><Relationship Id="rId62" Type="http://schemas.openxmlformats.org/officeDocument/2006/relationships/image" Target="../media/image12.png"/><Relationship Id="rId61" Type="http://schemas.openxmlformats.org/officeDocument/2006/relationships/image" Target="../media/image11.jpeg"/><Relationship Id="rId60" Type="http://schemas.openxmlformats.org/officeDocument/2006/relationships/image" Target="../media/image10.jpeg"/><Relationship Id="rId6" Type="http://schemas.openxmlformats.org/officeDocument/2006/relationships/chart" Target="../charts/chart6.xml"/><Relationship Id="rId59" Type="http://schemas.openxmlformats.org/officeDocument/2006/relationships/image" Target="../media/image9.png"/><Relationship Id="rId58" Type="http://schemas.openxmlformats.org/officeDocument/2006/relationships/image" Target="../media/image8.jpeg"/><Relationship Id="rId57" Type="http://schemas.openxmlformats.org/officeDocument/2006/relationships/image" Target="../media/image7.png"/><Relationship Id="rId56" Type="http://schemas.openxmlformats.org/officeDocument/2006/relationships/chart" Target="../charts/chart56.xml"/><Relationship Id="rId55" Type="http://schemas.openxmlformats.org/officeDocument/2006/relationships/chart" Target="../charts/chart55.xml"/><Relationship Id="rId54" Type="http://schemas.openxmlformats.org/officeDocument/2006/relationships/chart" Target="../charts/chart54.xml"/><Relationship Id="rId53" Type="http://schemas.openxmlformats.org/officeDocument/2006/relationships/chart" Target="../charts/chart53.xml"/><Relationship Id="rId52" Type="http://schemas.openxmlformats.org/officeDocument/2006/relationships/chart" Target="../charts/chart52.xml"/><Relationship Id="rId51" Type="http://schemas.openxmlformats.org/officeDocument/2006/relationships/chart" Target="../charts/chart51.xml"/><Relationship Id="rId50" Type="http://schemas.openxmlformats.org/officeDocument/2006/relationships/chart" Target="../charts/chart50.xml"/><Relationship Id="rId5" Type="http://schemas.openxmlformats.org/officeDocument/2006/relationships/chart" Target="../charts/chart5.xml"/><Relationship Id="rId49" Type="http://schemas.openxmlformats.org/officeDocument/2006/relationships/chart" Target="../charts/chart49.xml"/><Relationship Id="rId48" Type="http://schemas.openxmlformats.org/officeDocument/2006/relationships/chart" Target="../charts/chart48.xml"/><Relationship Id="rId47" Type="http://schemas.openxmlformats.org/officeDocument/2006/relationships/chart" Target="../charts/chart47.xml"/><Relationship Id="rId46" Type="http://schemas.openxmlformats.org/officeDocument/2006/relationships/chart" Target="../charts/chart46.xml"/><Relationship Id="rId45" Type="http://schemas.openxmlformats.org/officeDocument/2006/relationships/chart" Target="../charts/chart45.xml"/><Relationship Id="rId44" Type="http://schemas.openxmlformats.org/officeDocument/2006/relationships/chart" Target="../charts/chart44.xml"/><Relationship Id="rId43" Type="http://schemas.openxmlformats.org/officeDocument/2006/relationships/chart" Target="../charts/chart43.xml"/><Relationship Id="rId42" Type="http://schemas.openxmlformats.org/officeDocument/2006/relationships/chart" Target="../charts/chart42.xml"/><Relationship Id="rId41" Type="http://schemas.openxmlformats.org/officeDocument/2006/relationships/chart" Target="../charts/chart41.xml"/><Relationship Id="rId40" Type="http://schemas.openxmlformats.org/officeDocument/2006/relationships/chart" Target="../charts/chart40.xml"/><Relationship Id="rId4" Type="http://schemas.openxmlformats.org/officeDocument/2006/relationships/chart" Target="../charts/chart4.xml"/><Relationship Id="rId39" Type="http://schemas.openxmlformats.org/officeDocument/2006/relationships/chart" Target="../charts/chart39.xml"/><Relationship Id="rId38" Type="http://schemas.openxmlformats.org/officeDocument/2006/relationships/chart" Target="../charts/chart38.xml"/><Relationship Id="rId37" Type="http://schemas.openxmlformats.org/officeDocument/2006/relationships/chart" Target="../charts/chart37.xml"/><Relationship Id="rId36" Type="http://schemas.openxmlformats.org/officeDocument/2006/relationships/chart" Target="../charts/chart36.xml"/><Relationship Id="rId35" Type="http://schemas.openxmlformats.org/officeDocument/2006/relationships/chart" Target="../charts/chart35.xml"/><Relationship Id="rId34" Type="http://schemas.openxmlformats.org/officeDocument/2006/relationships/chart" Target="../charts/chart34.xml"/><Relationship Id="rId33" Type="http://schemas.openxmlformats.org/officeDocument/2006/relationships/chart" Target="../charts/chart33.xml"/><Relationship Id="rId32" Type="http://schemas.openxmlformats.org/officeDocument/2006/relationships/chart" Target="../charts/chart32.xml"/><Relationship Id="rId31" Type="http://schemas.openxmlformats.org/officeDocument/2006/relationships/chart" Target="../charts/chart31.xml"/><Relationship Id="rId30" Type="http://schemas.openxmlformats.org/officeDocument/2006/relationships/chart" Target="../charts/chart30.xml"/><Relationship Id="rId3" Type="http://schemas.openxmlformats.org/officeDocument/2006/relationships/chart" Target="../charts/chart3.xml"/><Relationship Id="rId29" Type="http://schemas.openxmlformats.org/officeDocument/2006/relationships/chart" Target="../charts/chart29.xml"/><Relationship Id="rId28" Type="http://schemas.openxmlformats.org/officeDocument/2006/relationships/chart" Target="../charts/chart28.xml"/><Relationship Id="rId27" Type="http://schemas.openxmlformats.org/officeDocument/2006/relationships/chart" Target="../charts/chart27.xml"/><Relationship Id="rId26" Type="http://schemas.openxmlformats.org/officeDocument/2006/relationships/chart" Target="../charts/chart26.xml"/><Relationship Id="rId25" Type="http://schemas.openxmlformats.org/officeDocument/2006/relationships/chart" Target="../charts/chart25.xml"/><Relationship Id="rId24" Type="http://schemas.openxmlformats.org/officeDocument/2006/relationships/chart" Target="../charts/chart24.xml"/><Relationship Id="rId23" Type="http://schemas.openxmlformats.org/officeDocument/2006/relationships/chart" Target="../charts/chart23.xml"/><Relationship Id="rId22" Type="http://schemas.openxmlformats.org/officeDocument/2006/relationships/chart" Target="../charts/chart22.xml"/><Relationship Id="rId21" Type="http://schemas.openxmlformats.org/officeDocument/2006/relationships/chart" Target="../charts/chart21.xml"/><Relationship Id="rId20" Type="http://schemas.openxmlformats.org/officeDocument/2006/relationships/chart" Target="../charts/chart20.xml"/><Relationship Id="rId2" Type="http://schemas.openxmlformats.org/officeDocument/2006/relationships/chart" Target="../charts/chart2.xml"/><Relationship Id="rId19" Type="http://schemas.openxmlformats.org/officeDocument/2006/relationships/chart" Target="../charts/chart19.xml"/><Relationship Id="rId18" Type="http://schemas.openxmlformats.org/officeDocument/2006/relationships/chart" Target="../charts/chart18.xml"/><Relationship Id="rId17" Type="http://schemas.openxmlformats.org/officeDocument/2006/relationships/chart" Target="../charts/chart17.xml"/><Relationship Id="rId16" Type="http://schemas.openxmlformats.org/officeDocument/2006/relationships/chart" Target="../charts/chart16.xml"/><Relationship Id="rId15" Type="http://schemas.openxmlformats.org/officeDocument/2006/relationships/chart" Target="../charts/chart15.xml"/><Relationship Id="rId14" Type="http://schemas.openxmlformats.org/officeDocument/2006/relationships/chart" Target="../charts/chart14.xml"/><Relationship Id="rId13" Type="http://schemas.openxmlformats.org/officeDocument/2006/relationships/chart" Target="../charts/chart13.xml"/><Relationship Id="rId12" Type="http://schemas.openxmlformats.org/officeDocument/2006/relationships/chart" Target="../charts/chart12.xml"/><Relationship Id="rId11" Type="http://schemas.openxmlformats.org/officeDocument/2006/relationships/chart" Target="../charts/chart11.xml"/><Relationship Id="rId10" Type="http://schemas.openxmlformats.org/officeDocument/2006/relationships/chart" Target="../charts/chart10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8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31"/>
          <p:cNvSpPr/>
          <p:nvPr/>
        </p:nvSpPr>
        <p:spPr>
          <a:xfrm>
            <a:off x="97557" y="1284288"/>
            <a:ext cx="11996886" cy="540000"/>
          </a:xfrm>
          <a:prstGeom prst="rect">
            <a:avLst/>
          </a:prstGeom>
          <a:solidFill>
            <a:srgbClr val="A6A6A6">
              <a:alpha val="54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40" name="Google Shape;1940;p31"/>
          <p:cNvSpPr txBox="1"/>
          <p:nvPr/>
        </p:nvSpPr>
        <p:spPr>
          <a:xfrm>
            <a:off x="382087" y="1478882"/>
            <a:ext cx="612000" cy="150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Forum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41" name="Google Shape;1941;p31"/>
          <p:cNvSpPr/>
          <p:nvPr/>
        </p:nvSpPr>
        <p:spPr>
          <a:xfrm>
            <a:off x="131694" y="1468563"/>
            <a:ext cx="215203" cy="17145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7153" y="8000"/>
                </a:moveTo>
                <a:cubicBezTo>
                  <a:pt x="17153" y="12400"/>
                  <a:pt x="13341" y="15600"/>
                  <a:pt x="8576" y="15600"/>
                </a:cubicBezTo>
                <a:cubicBezTo>
                  <a:pt x="7941" y="15600"/>
                  <a:pt x="7306" y="15600"/>
                  <a:pt x="6353" y="15600"/>
                </a:cubicBezTo>
                <a:cubicBezTo>
                  <a:pt x="5400" y="16400"/>
                  <a:pt x="4447" y="17200"/>
                  <a:pt x="3176" y="17600"/>
                </a:cubicBezTo>
                <a:cubicBezTo>
                  <a:pt x="2859" y="17600"/>
                  <a:pt x="2541" y="17600"/>
                  <a:pt x="2224" y="17600"/>
                </a:cubicBezTo>
                <a:cubicBezTo>
                  <a:pt x="2224" y="17600"/>
                  <a:pt x="2224" y="17600"/>
                  <a:pt x="2224" y="17600"/>
                </a:cubicBezTo>
                <a:cubicBezTo>
                  <a:pt x="1906" y="17600"/>
                  <a:pt x="1588" y="17600"/>
                  <a:pt x="1588" y="17200"/>
                </a:cubicBezTo>
                <a:cubicBezTo>
                  <a:pt x="1588" y="16800"/>
                  <a:pt x="1906" y="16800"/>
                  <a:pt x="1906" y="16400"/>
                </a:cubicBezTo>
                <a:cubicBezTo>
                  <a:pt x="2541" y="16000"/>
                  <a:pt x="2859" y="15200"/>
                  <a:pt x="3494" y="14000"/>
                </a:cubicBezTo>
                <a:cubicBezTo>
                  <a:pt x="1271" y="12800"/>
                  <a:pt x="0" y="10400"/>
                  <a:pt x="0" y="8000"/>
                </a:cubicBezTo>
                <a:cubicBezTo>
                  <a:pt x="0" y="3600"/>
                  <a:pt x="3812" y="0"/>
                  <a:pt x="8576" y="0"/>
                </a:cubicBezTo>
                <a:cubicBezTo>
                  <a:pt x="13341" y="0"/>
                  <a:pt x="17153" y="3600"/>
                  <a:pt x="17153" y="8000"/>
                </a:cubicBezTo>
                <a:close/>
                <a:moveTo>
                  <a:pt x="1588" y="8000"/>
                </a:moveTo>
                <a:cubicBezTo>
                  <a:pt x="1588" y="9600"/>
                  <a:pt x="2541" y="11200"/>
                  <a:pt x="4129" y="12400"/>
                </a:cubicBezTo>
                <a:cubicBezTo>
                  <a:pt x="5400" y="13200"/>
                  <a:pt x="5400" y="13200"/>
                  <a:pt x="5400" y="13200"/>
                </a:cubicBezTo>
                <a:cubicBezTo>
                  <a:pt x="4765" y="14400"/>
                  <a:pt x="4765" y="14400"/>
                  <a:pt x="4765" y="14400"/>
                </a:cubicBezTo>
                <a:cubicBezTo>
                  <a:pt x="5082" y="14400"/>
                  <a:pt x="5400" y="14000"/>
                  <a:pt x="5718" y="14000"/>
                </a:cubicBezTo>
                <a:cubicBezTo>
                  <a:pt x="6035" y="13600"/>
                  <a:pt x="6035" y="13600"/>
                  <a:pt x="6035" y="13600"/>
                </a:cubicBezTo>
                <a:cubicBezTo>
                  <a:pt x="6671" y="13600"/>
                  <a:pt x="6671" y="13600"/>
                  <a:pt x="6671" y="13600"/>
                </a:cubicBezTo>
                <a:cubicBezTo>
                  <a:pt x="7306" y="13600"/>
                  <a:pt x="7941" y="13600"/>
                  <a:pt x="8576" y="13600"/>
                </a:cubicBezTo>
                <a:cubicBezTo>
                  <a:pt x="12388" y="13600"/>
                  <a:pt x="15565" y="11200"/>
                  <a:pt x="15565" y="8000"/>
                </a:cubicBezTo>
                <a:cubicBezTo>
                  <a:pt x="15565" y="4800"/>
                  <a:pt x="12388" y="2000"/>
                  <a:pt x="8576" y="2000"/>
                </a:cubicBezTo>
                <a:cubicBezTo>
                  <a:pt x="4765" y="2000"/>
                  <a:pt x="1588" y="4800"/>
                  <a:pt x="1588" y="8000"/>
                </a:cubicBezTo>
                <a:close/>
                <a:moveTo>
                  <a:pt x="20012" y="20400"/>
                </a:moveTo>
                <a:cubicBezTo>
                  <a:pt x="20012" y="20800"/>
                  <a:pt x="20329" y="20800"/>
                  <a:pt x="20329" y="21200"/>
                </a:cubicBezTo>
                <a:cubicBezTo>
                  <a:pt x="20012" y="21200"/>
                  <a:pt x="20012" y="21600"/>
                  <a:pt x="19694" y="21600"/>
                </a:cubicBezTo>
                <a:cubicBezTo>
                  <a:pt x="19376" y="21600"/>
                  <a:pt x="19059" y="21600"/>
                  <a:pt x="18741" y="21200"/>
                </a:cubicBezTo>
                <a:cubicBezTo>
                  <a:pt x="17471" y="20800"/>
                  <a:pt x="16518" y="20400"/>
                  <a:pt x="15247" y="19200"/>
                </a:cubicBezTo>
                <a:cubicBezTo>
                  <a:pt x="14612" y="19600"/>
                  <a:pt x="13976" y="19600"/>
                  <a:pt x="13341" y="19600"/>
                </a:cubicBezTo>
                <a:cubicBezTo>
                  <a:pt x="11118" y="19600"/>
                  <a:pt x="9212" y="18800"/>
                  <a:pt x="7624" y="17600"/>
                </a:cubicBezTo>
                <a:cubicBezTo>
                  <a:pt x="7941" y="17600"/>
                  <a:pt x="8259" y="17600"/>
                  <a:pt x="8576" y="17600"/>
                </a:cubicBezTo>
                <a:cubicBezTo>
                  <a:pt x="11118" y="17600"/>
                  <a:pt x="13659" y="16800"/>
                  <a:pt x="15565" y="15200"/>
                </a:cubicBezTo>
                <a:cubicBezTo>
                  <a:pt x="17471" y="13200"/>
                  <a:pt x="18741" y="10800"/>
                  <a:pt x="18741" y="8000"/>
                </a:cubicBezTo>
                <a:cubicBezTo>
                  <a:pt x="18741" y="7200"/>
                  <a:pt x="18424" y="6400"/>
                  <a:pt x="18424" y="5600"/>
                </a:cubicBezTo>
                <a:cubicBezTo>
                  <a:pt x="20329" y="7200"/>
                  <a:pt x="21600" y="9200"/>
                  <a:pt x="21600" y="12000"/>
                </a:cubicBezTo>
                <a:cubicBezTo>
                  <a:pt x="21600" y="14400"/>
                  <a:pt x="20647" y="16400"/>
                  <a:pt x="18424" y="18000"/>
                </a:cubicBezTo>
                <a:cubicBezTo>
                  <a:pt x="19059" y="19200"/>
                  <a:pt x="19376" y="19600"/>
                  <a:pt x="20012" y="20400"/>
                </a:cubicBez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42" name="Google Shape;1942;p31"/>
          <p:cNvSpPr/>
          <p:nvPr/>
        </p:nvSpPr>
        <p:spPr>
          <a:xfrm>
            <a:off x="97557" y="3910834"/>
            <a:ext cx="11996886" cy="539750"/>
          </a:xfrm>
          <a:prstGeom prst="rect">
            <a:avLst/>
          </a:prstGeom>
          <a:solidFill>
            <a:srgbClr val="A6A6A6">
              <a:alpha val="54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43" name="Google Shape;1943;p31"/>
          <p:cNvSpPr txBox="1"/>
          <p:nvPr/>
        </p:nvSpPr>
        <p:spPr>
          <a:xfrm>
            <a:off x="382087" y="4105275"/>
            <a:ext cx="612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YouTube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44" name="Google Shape;1944;p31"/>
          <p:cNvSpPr/>
          <p:nvPr/>
        </p:nvSpPr>
        <p:spPr>
          <a:xfrm>
            <a:off x="147065" y="4068763"/>
            <a:ext cx="184460" cy="225425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21234" y="19800"/>
                </a:moveTo>
                <a:cubicBezTo>
                  <a:pt x="21234" y="20700"/>
                  <a:pt x="20136" y="21300"/>
                  <a:pt x="19037" y="21300"/>
                </a:cubicBezTo>
                <a:cubicBezTo>
                  <a:pt x="16475" y="21600"/>
                  <a:pt x="13546" y="21600"/>
                  <a:pt x="10983" y="21600"/>
                </a:cubicBezTo>
                <a:cubicBezTo>
                  <a:pt x="8054" y="21600"/>
                  <a:pt x="5492" y="21600"/>
                  <a:pt x="2563" y="21300"/>
                </a:cubicBezTo>
                <a:cubicBezTo>
                  <a:pt x="1464" y="21300"/>
                  <a:pt x="732" y="20700"/>
                  <a:pt x="366" y="19800"/>
                </a:cubicBezTo>
                <a:cubicBezTo>
                  <a:pt x="0" y="18300"/>
                  <a:pt x="0" y="16800"/>
                  <a:pt x="0" y="15600"/>
                </a:cubicBezTo>
                <a:cubicBezTo>
                  <a:pt x="0" y="14100"/>
                  <a:pt x="0" y="12600"/>
                  <a:pt x="366" y="11400"/>
                </a:cubicBezTo>
                <a:cubicBezTo>
                  <a:pt x="732" y="10200"/>
                  <a:pt x="1464" y="9600"/>
                  <a:pt x="2563" y="9600"/>
                </a:cubicBezTo>
                <a:cubicBezTo>
                  <a:pt x="5492" y="9300"/>
                  <a:pt x="8054" y="9300"/>
                  <a:pt x="10983" y="9300"/>
                </a:cubicBezTo>
                <a:cubicBezTo>
                  <a:pt x="13546" y="9300"/>
                  <a:pt x="16475" y="9300"/>
                  <a:pt x="19037" y="9600"/>
                </a:cubicBezTo>
                <a:cubicBezTo>
                  <a:pt x="20136" y="9600"/>
                  <a:pt x="21234" y="10200"/>
                  <a:pt x="21234" y="11400"/>
                </a:cubicBezTo>
                <a:cubicBezTo>
                  <a:pt x="21600" y="12600"/>
                  <a:pt x="21600" y="14100"/>
                  <a:pt x="21600" y="15600"/>
                </a:cubicBezTo>
                <a:cubicBezTo>
                  <a:pt x="21600" y="16800"/>
                  <a:pt x="21600" y="18300"/>
                  <a:pt x="21234" y="19800"/>
                </a:cubicBezTo>
                <a:close/>
                <a:moveTo>
                  <a:pt x="6224" y="12600"/>
                </a:moveTo>
                <a:cubicBezTo>
                  <a:pt x="6224" y="11400"/>
                  <a:pt x="6224" y="11400"/>
                  <a:pt x="6224" y="11400"/>
                </a:cubicBezTo>
                <a:cubicBezTo>
                  <a:pt x="1464" y="11400"/>
                  <a:pt x="1464" y="11400"/>
                  <a:pt x="1464" y="11400"/>
                </a:cubicBezTo>
                <a:cubicBezTo>
                  <a:pt x="1464" y="12600"/>
                  <a:pt x="1464" y="12600"/>
                  <a:pt x="1464" y="12600"/>
                </a:cubicBezTo>
                <a:cubicBezTo>
                  <a:pt x="3295" y="12600"/>
                  <a:pt x="3295" y="12600"/>
                  <a:pt x="3295" y="12600"/>
                </a:cubicBezTo>
                <a:cubicBezTo>
                  <a:pt x="3295" y="19200"/>
                  <a:pt x="3295" y="19200"/>
                  <a:pt x="3295" y="19200"/>
                </a:cubicBezTo>
                <a:cubicBezTo>
                  <a:pt x="4759" y="19200"/>
                  <a:pt x="4759" y="19200"/>
                  <a:pt x="4759" y="19200"/>
                </a:cubicBezTo>
                <a:cubicBezTo>
                  <a:pt x="4759" y="12600"/>
                  <a:pt x="4759" y="12600"/>
                  <a:pt x="4759" y="12600"/>
                </a:cubicBezTo>
                <a:lnTo>
                  <a:pt x="6224" y="12600"/>
                </a:lnTo>
                <a:close/>
                <a:moveTo>
                  <a:pt x="8420" y="0"/>
                </a:moveTo>
                <a:cubicBezTo>
                  <a:pt x="6956" y="4800"/>
                  <a:pt x="6956" y="4800"/>
                  <a:pt x="6956" y="4800"/>
                </a:cubicBezTo>
                <a:cubicBezTo>
                  <a:pt x="6956" y="8100"/>
                  <a:pt x="6956" y="8100"/>
                  <a:pt x="6956" y="8100"/>
                </a:cubicBezTo>
                <a:cubicBezTo>
                  <a:pt x="5492" y="8100"/>
                  <a:pt x="5492" y="8100"/>
                  <a:pt x="5492" y="8100"/>
                </a:cubicBezTo>
                <a:cubicBezTo>
                  <a:pt x="5492" y="4800"/>
                  <a:pt x="5492" y="4800"/>
                  <a:pt x="5492" y="4800"/>
                </a:cubicBezTo>
                <a:cubicBezTo>
                  <a:pt x="5125" y="4200"/>
                  <a:pt x="4759" y="3600"/>
                  <a:pt x="4393" y="2400"/>
                </a:cubicBezTo>
                <a:cubicBezTo>
                  <a:pt x="4027" y="1500"/>
                  <a:pt x="3661" y="900"/>
                  <a:pt x="3295" y="0"/>
                </a:cubicBezTo>
                <a:cubicBezTo>
                  <a:pt x="5125" y="0"/>
                  <a:pt x="5125" y="0"/>
                  <a:pt x="5125" y="0"/>
                </a:cubicBezTo>
                <a:cubicBezTo>
                  <a:pt x="6224" y="3300"/>
                  <a:pt x="6224" y="3300"/>
                  <a:pt x="6224" y="3300"/>
                </a:cubicBezTo>
                <a:cubicBezTo>
                  <a:pt x="6956" y="0"/>
                  <a:pt x="6956" y="0"/>
                  <a:pt x="6956" y="0"/>
                </a:cubicBezTo>
                <a:lnTo>
                  <a:pt x="8420" y="0"/>
                </a:lnTo>
                <a:close/>
                <a:moveTo>
                  <a:pt x="10251" y="19200"/>
                </a:moveTo>
                <a:cubicBezTo>
                  <a:pt x="10251" y="13500"/>
                  <a:pt x="10251" y="13500"/>
                  <a:pt x="10251" y="13500"/>
                </a:cubicBezTo>
                <a:cubicBezTo>
                  <a:pt x="8786" y="13500"/>
                  <a:pt x="8786" y="13500"/>
                  <a:pt x="8786" y="13500"/>
                </a:cubicBezTo>
                <a:cubicBezTo>
                  <a:pt x="8786" y="18000"/>
                  <a:pt x="8786" y="18000"/>
                  <a:pt x="8786" y="18000"/>
                </a:cubicBezTo>
                <a:cubicBezTo>
                  <a:pt x="8420" y="18300"/>
                  <a:pt x="8420" y="18300"/>
                  <a:pt x="8054" y="18300"/>
                </a:cubicBezTo>
                <a:cubicBezTo>
                  <a:pt x="7688" y="18300"/>
                  <a:pt x="7688" y="18300"/>
                  <a:pt x="7688" y="18300"/>
                </a:cubicBezTo>
                <a:cubicBezTo>
                  <a:pt x="7688" y="18000"/>
                  <a:pt x="7688" y="18000"/>
                  <a:pt x="7688" y="17700"/>
                </a:cubicBezTo>
                <a:cubicBezTo>
                  <a:pt x="7688" y="13500"/>
                  <a:pt x="7688" y="13500"/>
                  <a:pt x="7688" y="13500"/>
                </a:cubicBezTo>
                <a:cubicBezTo>
                  <a:pt x="6224" y="13500"/>
                  <a:pt x="6224" y="13500"/>
                  <a:pt x="6224" y="13500"/>
                </a:cubicBezTo>
                <a:cubicBezTo>
                  <a:pt x="6224" y="18000"/>
                  <a:pt x="6224" y="18000"/>
                  <a:pt x="6224" y="18000"/>
                </a:cubicBezTo>
                <a:cubicBezTo>
                  <a:pt x="6224" y="18600"/>
                  <a:pt x="6224" y="18900"/>
                  <a:pt x="6590" y="18900"/>
                </a:cubicBezTo>
                <a:cubicBezTo>
                  <a:pt x="6590" y="19200"/>
                  <a:pt x="6956" y="19500"/>
                  <a:pt x="7322" y="19500"/>
                </a:cubicBezTo>
                <a:cubicBezTo>
                  <a:pt x="7688" y="19500"/>
                  <a:pt x="8420" y="19200"/>
                  <a:pt x="8786" y="18600"/>
                </a:cubicBezTo>
                <a:cubicBezTo>
                  <a:pt x="8786" y="19200"/>
                  <a:pt x="8786" y="19200"/>
                  <a:pt x="8786" y="19200"/>
                </a:cubicBezTo>
                <a:lnTo>
                  <a:pt x="10251" y="19200"/>
                </a:lnTo>
                <a:close/>
                <a:moveTo>
                  <a:pt x="12447" y="6300"/>
                </a:moveTo>
                <a:cubicBezTo>
                  <a:pt x="12447" y="6900"/>
                  <a:pt x="12447" y="7200"/>
                  <a:pt x="12081" y="7500"/>
                </a:cubicBezTo>
                <a:cubicBezTo>
                  <a:pt x="11715" y="8100"/>
                  <a:pt x="11349" y="8400"/>
                  <a:pt x="10617" y="8400"/>
                </a:cubicBezTo>
                <a:cubicBezTo>
                  <a:pt x="9885" y="8400"/>
                  <a:pt x="9519" y="8100"/>
                  <a:pt x="9153" y="7500"/>
                </a:cubicBezTo>
                <a:cubicBezTo>
                  <a:pt x="8786" y="7200"/>
                  <a:pt x="8420" y="6900"/>
                  <a:pt x="8420" y="6300"/>
                </a:cubicBezTo>
                <a:cubicBezTo>
                  <a:pt x="8420" y="4200"/>
                  <a:pt x="8420" y="4200"/>
                  <a:pt x="8420" y="4200"/>
                </a:cubicBezTo>
                <a:cubicBezTo>
                  <a:pt x="8420" y="3600"/>
                  <a:pt x="8786" y="3000"/>
                  <a:pt x="9153" y="2700"/>
                </a:cubicBezTo>
                <a:cubicBezTo>
                  <a:pt x="9519" y="2400"/>
                  <a:pt x="9885" y="2100"/>
                  <a:pt x="10617" y="2100"/>
                </a:cubicBezTo>
                <a:cubicBezTo>
                  <a:pt x="11349" y="2100"/>
                  <a:pt x="11715" y="2400"/>
                  <a:pt x="12081" y="2700"/>
                </a:cubicBezTo>
                <a:cubicBezTo>
                  <a:pt x="12447" y="3000"/>
                  <a:pt x="12447" y="3600"/>
                  <a:pt x="12447" y="4200"/>
                </a:cubicBezTo>
                <a:lnTo>
                  <a:pt x="12447" y="6300"/>
                </a:lnTo>
                <a:close/>
                <a:moveTo>
                  <a:pt x="10983" y="3900"/>
                </a:moveTo>
                <a:cubicBezTo>
                  <a:pt x="10983" y="3300"/>
                  <a:pt x="10983" y="3000"/>
                  <a:pt x="10617" y="3000"/>
                </a:cubicBezTo>
                <a:cubicBezTo>
                  <a:pt x="10251" y="3000"/>
                  <a:pt x="9885" y="3300"/>
                  <a:pt x="9885" y="3900"/>
                </a:cubicBezTo>
                <a:cubicBezTo>
                  <a:pt x="9885" y="6300"/>
                  <a:pt x="9885" y="6300"/>
                  <a:pt x="9885" y="6300"/>
                </a:cubicBezTo>
                <a:cubicBezTo>
                  <a:pt x="9885" y="6900"/>
                  <a:pt x="10251" y="7200"/>
                  <a:pt x="10617" y="7200"/>
                </a:cubicBezTo>
                <a:cubicBezTo>
                  <a:pt x="10983" y="7200"/>
                  <a:pt x="10983" y="6900"/>
                  <a:pt x="10983" y="6300"/>
                </a:cubicBezTo>
                <a:lnTo>
                  <a:pt x="10983" y="3900"/>
                </a:lnTo>
                <a:close/>
                <a:moveTo>
                  <a:pt x="15010" y="15300"/>
                </a:moveTo>
                <a:cubicBezTo>
                  <a:pt x="15010" y="14700"/>
                  <a:pt x="15010" y="14100"/>
                  <a:pt x="15010" y="14100"/>
                </a:cubicBezTo>
                <a:cubicBezTo>
                  <a:pt x="15010" y="13500"/>
                  <a:pt x="14644" y="13200"/>
                  <a:pt x="13912" y="13200"/>
                </a:cubicBezTo>
                <a:cubicBezTo>
                  <a:pt x="13546" y="13200"/>
                  <a:pt x="13180" y="13500"/>
                  <a:pt x="12447" y="13800"/>
                </a:cubicBezTo>
                <a:cubicBezTo>
                  <a:pt x="12447" y="11400"/>
                  <a:pt x="12447" y="11400"/>
                  <a:pt x="12447" y="11400"/>
                </a:cubicBezTo>
                <a:cubicBezTo>
                  <a:pt x="11349" y="11400"/>
                  <a:pt x="11349" y="11400"/>
                  <a:pt x="11349" y="11400"/>
                </a:cubicBezTo>
                <a:cubicBezTo>
                  <a:pt x="11349" y="19200"/>
                  <a:pt x="11349" y="19200"/>
                  <a:pt x="11349" y="19200"/>
                </a:cubicBezTo>
                <a:cubicBezTo>
                  <a:pt x="12447" y="19200"/>
                  <a:pt x="12447" y="19200"/>
                  <a:pt x="12447" y="19200"/>
                </a:cubicBezTo>
                <a:cubicBezTo>
                  <a:pt x="12447" y="18600"/>
                  <a:pt x="12447" y="18600"/>
                  <a:pt x="12447" y="18600"/>
                </a:cubicBezTo>
                <a:cubicBezTo>
                  <a:pt x="13180" y="19200"/>
                  <a:pt x="13546" y="19500"/>
                  <a:pt x="13912" y="19500"/>
                </a:cubicBezTo>
                <a:cubicBezTo>
                  <a:pt x="14644" y="19500"/>
                  <a:pt x="15010" y="19200"/>
                  <a:pt x="15010" y="18600"/>
                </a:cubicBezTo>
                <a:cubicBezTo>
                  <a:pt x="15010" y="18600"/>
                  <a:pt x="15010" y="18000"/>
                  <a:pt x="15010" y="17400"/>
                </a:cubicBezTo>
                <a:lnTo>
                  <a:pt x="15010" y="15300"/>
                </a:lnTo>
                <a:close/>
                <a:moveTo>
                  <a:pt x="13912" y="17700"/>
                </a:moveTo>
                <a:cubicBezTo>
                  <a:pt x="13912" y="18300"/>
                  <a:pt x="13546" y="18300"/>
                  <a:pt x="13180" y="18300"/>
                </a:cubicBezTo>
                <a:cubicBezTo>
                  <a:pt x="13180" y="18300"/>
                  <a:pt x="12814" y="18300"/>
                  <a:pt x="12447" y="18300"/>
                </a:cubicBezTo>
                <a:cubicBezTo>
                  <a:pt x="12447" y="14400"/>
                  <a:pt x="12447" y="14400"/>
                  <a:pt x="12447" y="14400"/>
                </a:cubicBezTo>
                <a:cubicBezTo>
                  <a:pt x="12814" y="14400"/>
                  <a:pt x="13180" y="14400"/>
                  <a:pt x="13180" y="14400"/>
                </a:cubicBezTo>
                <a:cubicBezTo>
                  <a:pt x="13546" y="14400"/>
                  <a:pt x="13912" y="14700"/>
                  <a:pt x="13912" y="15000"/>
                </a:cubicBezTo>
                <a:lnTo>
                  <a:pt x="13912" y="17700"/>
                </a:lnTo>
                <a:close/>
                <a:moveTo>
                  <a:pt x="17573" y="8100"/>
                </a:moveTo>
                <a:cubicBezTo>
                  <a:pt x="16108" y="8100"/>
                  <a:pt x="16108" y="8100"/>
                  <a:pt x="16108" y="8100"/>
                </a:cubicBezTo>
                <a:cubicBezTo>
                  <a:pt x="16108" y="7500"/>
                  <a:pt x="16108" y="7500"/>
                  <a:pt x="16108" y="7500"/>
                </a:cubicBezTo>
                <a:cubicBezTo>
                  <a:pt x="15376" y="8100"/>
                  <a:pt x="15010" y="8400"/>
                  <a:pt x="14644" y="8400"/>
                </a:cubicBezTo>
                <a:cubicBezTo>
                  <a:pt x="14278" y="8400"/>
                  <a:pt x="13912" y="8100"/>
                  <a:pt x="13546" y="7800"/>
                </a:cubicBezTo>
                <a:cubicBezTo>
                  <a:pt x="13546" y="7500"/>
                  <a:pt x="13546" y="7200"/>
                  <a:pt x="13546" y="6900"/>
                </a:cubicBezTo>
                <a:cubicBezTo>
                  <a:pt x="13546" y="2100"/>
                  <a:pt x="13546" y="2100"/>
                  <a:pt x="13546" y="2100"/>
                </a:cubicBezTo>
                <a:cubicBezTo>
                  <a:pt x="15010" y="2100"/>
                  <a:pt x="15010" y="2100"/>
                  <a:pt x="15010" y="2100"/>
                </a:cubicBezTo>
                <a:cubicBezTo>
                  <a:pt x="15010" y="6600"/>
                  <a:pt x="15010" y="6600"/>
                  <a:pt x="15010" y="6600"/>
                </a:cubicBezTo>
                <a:cubicBezTo>
                  <a:pt x="15010" y="6900"/>
                  <a:pt x="15010" y="6900"/>
                  <a:pt x="15010" y="6900"/>
                </a:cubicBezTo>
                <a:cubicBezTo>
                  <a:pt x="15010" y="7200"/>
                  <a:pt x="15010" y="7200"/>
                  <a:pt x="15376" y="7200"/>
                </a:cubicBezTo>
                <a:cubicBezTo>
                  <a:pt x="15376" y="7200"/>
                  <a:pt x="15742" y="7200"/>
                  <a:pt x="16108" y="6600"/>
                </a:cubicBezTo>
                <a:cubicBezTo>
                  <a:pt x="16108" y="2100"/>
                  <a:pt x="16108" y="2100"/>
                  <a:pt x="16108" y="2100"/>
                </a:cubicBezTo>
                <a:cubicBezTo>
                  <a:pt x="17573" y="2100"/>
                  <a:pt x="17573" y="2100"/>
                  <a:pt x="17573" y="2100"/>
                </a:cubicBezTo>
                <a:lnTo>
                  <a:pt x="17573" y="8100"/>
                </a:lnTo>
                <a:close/>
                <a:moveTo>
                  <a:pt x="20136" y="17400"/>
                </a:moveTo>
                <a:cubicBezTo>
                  <a:pt x="18671" y="17400"/>
                  <a:pt x="18671" y="17400"/>
                  <a:pt x="18671" y="17400"/>
                </a:cubicBezTo>
                <a:cubicBezTo>
                  <a:pt x="18671" y="17700"/>
                  <a:pt x="18671" y="18000"/>
                  <a:pt x="18671" y="18000"/>
                </a:cubicBezTo>
                <a:cubicBezTo>
                  <a:pt x="18671" y="18300"/>
                  <a:pt x="18305" y="18300"/>
                  <a:pt x="18305" y="18300"/>
                </a:cubicBezTo>
                <a:cubicBezTo>
                  <a:pt x="17573" y="18300"/>
                  <a:pt x="17573" y="18300"/>
                  <a:pt x="17573" y="17700"/>
                </a:cubicBezTo>
                <a:cubicBezTo>
                  <a:pt x="17573" y="16500"/>
                  <a:pt x="17573" y="16500"/>
                  <a:pt x="17573" y="16500"/>
                </a:cubicBezTo>
                <a:cubicBezTo>
                  <a:pt x="20136" y="16500"/>
                  <a:pt x="20136" y="16500"/>
                  <a:pt x="20136" y="16500"/>
                </a:cubicBezTo>
                <a:cubicBezTo>
                  <a:pt x="20136" y="15300"/>
                  <a:pt x="20136" y="15300"/>
                  <a:pt x="20136" y="15300"/>
                </a:cubicBezTo>
                <a:cubicBezTo>
                  <a:pt x="20136" y="14700"/>
                  <a:pt x="20136" y="14100"/>
                  <a:pt x="19769" y="13800"/>
                </a:cubicBezTo>
                <a:cubicBezTo>
                  <a:pt x="19403" y="13500"/>
                  <a:pt x="18671" y="13200"/>
                  <a:pt x="18305" y="13200"/>
                </a:cubicBezTo>
                <a:cubicBezTo>
                  <a:pt x="17573" y="13200"/>
                  <a:pt x="16841" y="13500"/>
                  <a:pt x="16475" y="13800"/>
                </a:cubicBezTo>
                <a:cubicBezTo>
                  <a:pt x="16475" y="14100"/>
                  <a:pt x="16108" y="14700"/>
                  <a:pt x="16108" y="15300"/>
                </a:cubicBezTo>
                <a:cubicBezTo>
                  <a:pt x="16108" y="17400"/>
                  <a:pt x="16108" y="17400"/>
                  <a:pt x="16108" y="17400"/>
                </a:cubicBezTo>
                <a:cubicBezTo>
                  <a:pt x="16108" y="18000"/>
                  <a:pt x="16475" y="18600"/>
                  <a:pt x="16475" y="18900"/>
                </a:cubicBezTo>
                <a:cubicBezTo>
                  <a:pt x="16841" y="19200"/>
                  <a:pt x="17573" y="19500"/>
                  <a:pt x="18305" y="19500"/>
                </a:cubicBezTo>
                <a:cubicBezTo>
                  <a:pt x="19037" y="19500"/>
                  <a:pt x="19403" y="19200"/>
                  <a:pt x="19769" y="18900"/>
                </a:cubicBezTo>
                <a:cubicBezTo>
                  <a:pt x="19769" y="18600"/>
                  <a:pt x="20136" y="18300"/>
                  <a:pt x="20136" y="18000"/>
                </a:cubicBezTo>
                <a:cubicBezTo>
                  <a:pt x="20136" y="18000"/>
                  <a:pt x="20136" y="17700"/>
                  <a:pt x="20136" y="17400"/>
                </a:cubicBezTo>
                <a:close/>
                <a:moveTo>
                  <a:pt x="18671" y="15600"/>
                </a:moveTo>
                <a:cubicBezTo>
                  <a:pt x="17573" y="15600"/>
                  <a:pt x="17573" y="15600"/>
                  <a:pt x="17573" y="15600"/>
                </a:cubicBezTo>
                <a:cubicBezTo>
                  <a:pt x="17573" y="15000"/>
                  <a:pt x="17573" y="15000"/>
                  <a:pt x="17573" y="15000"/>
                </a:cubicBezTo>
                <a:cubicBezTo>
                  <a:pt x="17573" y="14700"/>
                  <a:pt x="17573" y="14400"/>
                  <a:pt x="18305" y="14400"/>
                </a:cubicBezTo>
                <a:cubicBezTo>
                  <a:pt x="18671" y="14400"/>
                  <a:pt x="18671" y="14700"/>
                  <a:pt x="18671" y="15000"/>
                </a:cubicBezTo>
                <a:lnTo>
                  <a:pt x="18671" y="15600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45" name="Google Shape;1945;p31"/>
          <p:cNvSpPr/>
          <p:nvPr/>
        </p:nvSpPr>
        <p:spPr>
          <a:xfrm>
            <a:off x="97557" y="2597686"/>
            <a:ext cx="11996886" cy="539750"/>
          </a:xfrm>
          <a:prstGeom prst="rect">
            <a:avLst/>
          </a:prstGeom>
          <a:solidFill>
            <a:srgbClr val="A6A6A6">
              <a:alpha val="54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46" name="Google Shape;1946;p31"/>
          <p:cNvSpPr txBox="1"/>
          <p:nvPr/>
        </p:nvSpPr>
        <p:spPr>
          <a:xfrm>
            <a:off x="382087" y="2757230"/>
            <a:ext cx="612000" cy="220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Blog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47" name="Google Shape;1947;p31"/>
          <p:cNvSpPr/>
          <p:nvPr/>
        </p:nvSpPr>
        <p:spPr>
          <a:xfrm>
            <a:off x="132535" y="2783424"/>
            <a:ext cx="213521" cy="168275"/>
          </a:xfrm>
          <a:custGeom>
            <a:avLst/>
            <a:gdLst/>
            <a:ahLst/>
            <a:cxnLst/>
            <a:rect l="l" t="t" r="r" b="b"/>
            <a:pathLst>
              <a:path w="21431" h="21388" extrusionOk="0">
                <a:moveTo>
                  <a:pt x="16875" y="17153"/>
                </a:moveTo>
                <a:cubicBezTo>
                  <a:pt x="16875" y="19270"/>
                  <a:pt x="15187" y="21388"/>
                  <a:pt x="13500" y="21388"/>
                </a:cubicBezTo>
                <a:cubicBezTo>
                  <a:pt x="3375" y="21388"/>
                  <a:pt x="3375" y="21388"/>
                  <a:pt x="3375" y="21388"/>
                </a:cubicBezTo>
                <a:cubicBezTo>
                  <a:pt x="1350" y="21388"/>
                  <a:pt x="0" y="19270"/>
                  <a:pt x="0" y="17153"/>
                </a:cubicBezTo>
                <a:cubicBezTo>
                  <a:pt x="0" y="4447"/>
                  <a:pt x="0" y="4447"/>
                  <a:pt x="0" y="4447"/>
                </a:cubicBezTo>
                <a:cubicBezTo>
                  <a:pt x="0" y="1906"/>
                  <a:pt x="1350" y="212"/>
                  <a:pt x="3375" y="212"/>
                </a:cubicBezTo>
                <a:cubicBezTo>
                  <a:pt x="13500" y="212"/>
                  <a:pt x="13500" y="212"/>
                  <a:pt x="13500" y="212"/>
                </a:cubicBezTo>
                <a:cubicBezTo>
                  <a:pt x="13838" y="212"/>
                  <a:pt x="14512" y="212"/>
                  <a:pt x="14850" y="212"/>
                </a:cubicBezTo>
                <a:cubicBezTo>
                  <a:pt x="14850" y="635"/>
                  <a:pt x="14850" y="635"/>
                  <a:pt x="15187" y="635"/>
                </a:cubicBezTo>
                <a:cubicBezTo>
                  <a:pt x="15187" y="1059"/>
                  <a:pt x="15187" y="1059"/>
                  <a:pt x="14850" y="1059"/>
                </a:cubicBezTo>
                <a:cubicBezTo>
                  <a:pt x="14512" y="1906"/>
                  <a:pt x="14512" y="1906"/>
                  <a:pt x="14512" y="1906"/>
                </a:cubicBezTo>
                <a:cubicBezTo>
                  <a:pt x="14175" y="1906"/>
                  <a:pt x="14175" y="1906"/>
                  <a:pt x="13838" y="1906"/>
                </a:cubicBezTo>
                <a:cubicBezTo>
                  <a:pt x="13838" y="1906"/>
                  <a:pt x="13500" y="1906"/>
                  <a:pt x="13500" y="1906"/>
                </a:cubicBezTo>
                <a:cubicBezTo>
                  <a:pt x="3375" y="1906"/>
                  <a:pt x="3375" y="1906"/>
                  <a:pt x="3375" y="1906"/>
                </a:cubicBezTo>
                <a:cubicBezTo>
                  <a:pt x="2363" y="1906"/>
                  <a:pt x="1350" y="3176"/>
                  <a:pt x="1350" y="4447"/>
                </a:cubicBezTo>
                <a:cubicBezTo>
                  <a:pt x="1350" y="17153"/>
                  <a:pt x="1350" y="17153"/>
                  <a:pt x="1350" y="17153"/>
                </a:cubicBezTo>
                <a:cubicBezTo>
                  <a:pt x="1350" y="18423"/>
                  <a:pt x="2363" y="19270"/>
                  <a:pt x="3375" y="19270"/>
                </a:cubicBezTo>
                <a:cubicBezTo>
                  <a:pt x="13500" y="19270"/>
                  <a:pt x="13500" y="19270"/>
                  <a:pt x="13500" y="19270"/>
                </a:cubicBezTo>
                <a:cubicBezTo>
                  <a:pt x="14512" y="19270"/>
                  <a:pt x="15187" y="18423"/>
                  <a:pt x="15187" y="17153"/>
                </a:cubicBezTo>
                <a:cubicBezTo>
                  <a:pt x="15187" y="15035"/>
                  <a:pt x="15187" y="15035"/>
                  <a:pt x="15187" y="15035"/>
                </a:cubicBezTo>
                <a:cubicBezTo>
                  <a:pt x="15187" y="15035"/>
                  <a:pt x="15525" y="14612"/>
                  <a:pt x="15525" y="14612"/>
                </a:cubicBezTo>
                <a:cubicBezTo>
                  <a:pt x="16200" y="13764"/>
                  <a:pt x="16200" y="13764"/>
                  <a:pt x="16200" y="13764"/>
                </a:cubicBezTo>
                <a:cubicBezTo>
                  <a:pt x="16200" y="13764"/>
                  <a:pt x="16538" y="13764"/>
                  <a:pt x="16538" y="13764"/>
                </a:cubicBezTo>
                <a:cubicBezTo>
                  <a:pt x="16875" y="13764"/>
                  <a:pt x="16875" y="13764"/>
                  <a:pt x="16875" y="14188"/>
                </a:cubicBezTo>
                <a:lnTo>
                  <a:pt x="16875" y="17153"/>
                </a:lnTo>
                <a:close/>
                <a:moveTo>
                  <a:pt x="19238" y="7412"/>
                </a:moveTo>
                <a:cubicBezTo>
                  <a:pt x="11137" y="17576"/>
                  <a:pt x="11137" y="17576"/>
                  <a:pt x="11137" y="17576"/>
                </a:cubicBezTo>
                <a:cubicBezTo>
                  <a:pt x="7763" y="17576"/>
                  <a:pt x="7763" y="17576"/>
                  <a:pt x="7763" y="17576"/>
                </a:cubicBezTo>
                <a:cubicBezTo>
                  <a:pt x="7763" y="12917"/>
                  <a:pt x="7763" y="12917"/>
                  <a:pt x="7763" y="12917"/>
                </a:cubicBezTo>
                <a:cubicBezTo>
                  <a:pt x="15863" y="2753"/>
                  <a:pt x="15863" y="2753"/>
                  <a:pt x="15863" y="2753"/>
                </a:cubicBezTo>
                <a:lnTo>
                  <a:pt x="19238" y="7412"/>
                </a:lnTo>
                <a:close/>
                <a:moveTo>
                  <a:pt x="12150" y="14188"/>
                </a:moveTo>
                <a:cubicBezTo>
                  <a:pt x="10125" y="12070"/>
                  <a:pt x="10125" y="12070"/>
                  <a:pt x="10125" y="12070"/>
                </a:cubicBezTo>
                <a:cubicBezTo>
                  <a:pt x="8775" y="13764"/>
                  <a:pt x="8775" y="13764"/>
                  <a:pt x="8775" y="13764"/>
                </a:cubicBezTo>
                <a:cubicBezTo>
                  <a:pt x="8775" y="14612"/>
                  <a:pt x="8775" y="14612"/>
                  <a:pt x="8775" y="14612"/>
                </a:cubicBezTo>
                <a:cubicBezTo>
                  <a:pt x="9788" y="14612"/>
                  <a:pt x="9788" y="14612"/>
                  <a:pt x="9788" y="14612"/>
                </a:cubicBezTo>
                <a:cubicBezTo>
                  <a:pt x="9788" y="15882"/>
                  <a:pt x="9788" y="15882"/>
                  <a:pt x="9788" y="15882"/>
                </a:cubicBezTo>
                <a:cubicBezTo>
                  <a:pt x="10462" y="15882"/>
                  <a:pt x="10462" y="15882"/>
                  <a:pt x="10462" y="15882"/>
                </a:cubicBezTo>
                <a:lnTo>
                  <a:pt x="12150" y="14188"/>
                </a:lnTo>
                <a:close/>
                <a:moveTo>
                  <a:pt x="15525" y="5294"/>
                </a:moveTo>
                <a:cubicBezTo>
                  <a:pt x="11475" y="10376"/>
                  <a:pt x="11475" y="10376"/>
                  <a:pt x="11475" y="10376"/>
                </a:cubicBezTo>
                <a:cubicBezTo>
                  <a:pt x="11137" y="10376"/>
                  <a:pt x="11137" y="10800"/>
                  <a:pt x="11137" y="10800"/>
                </a:cubicBezTo>
                <a:cubicBezTo>
                  <a:pt x="11475" y="11223"/>
                  <a:pt x="11475" y="11223"/>
                  <a:pt x="11812" y="10800"/>
                </a:cubicBezTo>
                <a:cubicBezTo>
                  <a:pt x="15863" y="5717"/>
                  <a:pt x="15863" y="5717"/>
                  <a:pt x="15863" y="5717"/>
                </a:cubicBezTo>
                <a:cubicBezTo>
                  <a:pt x="15863" y="5294"/>
                  <a:pt x="15863" y="5294"/>
                  <a:pt x="15863" y="5294"/>
                </a:cubicBezTo>
                <a:cubicBezTo>
                  <a:pt x="15863" y="4870"/>
                  <a:pt x="15525" y="4870"/>
                  <a:pt x="15525" y="5294"/>
                </a:cubicBezTo>
                <a:close/>
                <a:moveTo>
                  <a:pt x="19912" y="6141"/>
                </a:moveTo>
                <a:cubicBezTo>
                  <a:pt x="16538" y="1906"/>
                  <a:pt x="16538" y="1906"/>
                  <a:pt x="16538" y="1906"/>
                </a:cubicBezTo>
                <a:cubicBezTo>
                  <a:pt x="17550" y="635"/>
                  <a:pt x="17550" y="635"/>
                  <a:pt x="17550" y="635"/>
                </a:cubicBezTo>
                <a:cubicBezTo>
                  <a:pt x="17887" y="-212"/>
                  <a:pt x="18900" y="-212"/>
                  <a:pt x="19238" y="635"/>
                </a:cubicBezTo>
                <a:cubicBezTo>
                  <a:pt x="20925" y="2753"/>
                  <a:pt x="20925" y="2753"/>
                  <a:pt x="20925" y="2753"/>
                </a:cubicBezTo>
                <a:cubicBezTo>
                  <a:pt x="21600" y="3600"/>
                  <a:pt x="21600" y="4447"/>
                  <a:pt x="20925" y="4870"/>
                </a:cubicBezTo>
                <a:lnTo>
                  <a:pt x="19912" y="6141"/>
                </a:ln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48" name="Google Shape;1948;p31"/>
          <p:cNvSpPr/>
          <p:nvPr/>
        </p:nvSpPr>
        <p:spPr>
          <a:xfrm>
            <a:off x="97557" y="1941112"/>
            <a:ext cx="11996886" cy="539750"/>
          </a:xfrm>
          <a:prstGeom prst="rect">
            <a:avLst/>
          </a:prstGeom>
          <a:solidFill>
            <a:srgbClr val="A6A6A6">
              <a:alpha val="54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49" name="Google Shape;1949;p31"/>
          <p:cNvSpPr txBox="1"/>
          <p:nvPr/>
        </p:nvSpPr>
        <p:spPr>
          <a:xfrm>
            <a:off x="382087" y="2026043"/>
            <a:ext cx="612000" cy="369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Online News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50" name="Google Shape;1950;p31"/>
          <p:cNvSpPr/>
          <p:nvPr/>
        </p:nvSpPr>
        <p:spPr>
          <a:xfrm>
            <a:off x="147065" y="2118118"/>
            <a:ext cx="184460" cy="18573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0800" y="0"/>
                </a:moveTo>
                <a:cubicBezTo>
                  <a:pt x="4759" y="0"/>
                  <a:pt x="0" y="4901"/>
                  <a:pt x="0" y="10709"/>
                </a:cubicBezTo>
                <a:cubicBezTo>
                  <a:pt x="0" y="16699"/>
                  <a:pt x="4759" y="21600"/>
                  <a:pt x="10800" y="21600"/>
                </a:cubicBezTo>
                <a:cubicBezTo>
                  <a:pt x="16841" y="21600"/>
                  <a:pt x="21600" y="16699"/>
                  <a:pt x="21600" y="10709"/>
                </a:cubicBezTo>
                <a:cubicBezTo>
                  <a:pt x="21600" y="4901"/>
                  <a:pt x="16841" y="0"/>
                  <a:pt x="10800" y="0"/>
                </a:cubicBezTo>
                <a:close/>
                <a:moveTo>
                  <a:pt x="20319" y="10346"/>
                </a:moveTo>
                <a:cubicBezTo>
                  <a:pt x="16108" y="10346"/>
                  <a:pt x="16108" y="10346"/>
                  <a:pt x="16108" y="10346"/>
                </a:cubicBezTo>
                <a:cubicBezTo>
                  <a:pt x="15925" y="8894"/>
                  <a:pt x="15742" y="7442"/>
                  <a:pt x="15193" y="5990"/>
                </a:cubicBezTo>
                <a:cubicBezTo>
                  <a:pt x="16108" y="5627"/>
                  <a:pt x="17024" y="5082"/>
                  <a:pt x="17939" y="4538"/>
                </a:cubicBezTo>
                <a:cubicBezTo>
                  <a:pt x="19220" y="6171"/>
                  <a:pt x="20136" y="8168"/>
                  <a:pt x="20319" y="10346"/>
                </a:cubicBezTo>
                <a:close/>
                <a:moveTo>
                  <a:pt x="10434" y="20148"/>
                </a:moveTo>
                <a:cubicBezTo>
                  <a:pt x="9153" y="19240"/>
                  <a:pt x="8237" y="17970"/>
                  <a:pt x="7505" y="16518"/>
                </a:cubicBezTo>
                <a:cubicBezTo>
                  <a:pt x="8420" y="16155"/>
                  <a:pt x="9519" y="15973"/>
                  <a:pt x="10434" y="15973"/>
                </a:cubicBezTo>
                <a:cubicBezTo>
                  <a:pt x="10434" y="20148"/>
                  <a:pt x="10434" y="20148"/>
                  <a:pt x="10434" y="20148"/>
                </a:cubicBezTo>
                <a:cubicBezTo>
                  <a:pt x="10434" y="20148"/>
                  <a:pt x="10434" y="20148"/>
                  <a:pt x="10434" y="20148"/>
                </a:cubicBezTo>
                <a:close/>
                <a:moveTo>
                  <a:pt x="11166" y="1452"/>
                </a:moveTo>
                <a:cubicBezTo>
                  <a:pt x="12447" y="2541"/>
                  <a:pt x="13546" y="3993"/>
                  <a:pt x="14278" y="5627"/>
                </a:cubicBezTo>
                <a:cubicBezTo>
                  <a:pt x="13363" y="5990"/>
                  <a:pt x="12264" y="6171"/>
                  <a:pt x="11166" y="6171"/>
                </a:cubicBezTo>
                <a:cubicBezTo>
                  <a:pt x="11166" y="1452"/>
                  <a:pt x="11166" y="1452"/>
                  <a:pt x="11166" y="1452"/>
                </a:cubicBezTo>
                <a:cubicBezTo>
                  <a:pt x="11166" y="1452"/>
                  <a:pt x="11166" y="1452"/>
                  <a:pt x="11166" y="1452"/>
                </a:cubicBezTo>
                <a:close/>
                <a:moveTo>
                  <a:pt x="12264" y="1452"/>
                </a:moveTo>
                <a:cubicBezTo>
                  <a:pt x="14278" y="1815"/>
                  <a:pt x="16108" y="2723"/>
                  <a:pt x="17390" y="3993"/>
                </a:cubicBezTo>
                <a:cubicBezTo>
                  <a:pt x="16658" y="4538"/>
                  <a:pt x="15925" y="5082"/>
                  <a:pt x="15010" y="5445"/>
                </a:cubicBezTo>
                <a:cubicBezTo>
                  <a:pt x="14278" y="3993"/>
                  <a:pt x="13363" y="2541"/>
                  <a:pt x="12264" y="1452"/>
                </a:cubicBezTo>
                <a:close/>
                <a:moveTo>
                  <a:pt x="10434" y="1452"/>
                </a:moveTo>
                <a:cubicBezTo>
                  <a:pt x="10434" y="6171"/>
                  <a:pt x="10434" y="6171"/>
                  <a:pt x="10434" y="6171"/>
                </a:cubicBezTo>
                <a:cubicBezTo>
                  <a:pt x="9336" y="6171"/>
                  <a:pt x="8237" y="5990"/>
                  <a:pt x="7322" y="5627"/>
                </a:cubicBezTo>
                <a:cubicBezTo>
                  <a:pt x="8054" y="3993"/>
                  <a:pt x="9153" y="2541"/>
                  <a:pt x="10434" y="1452"/>
                </a:cubicBezTo>
                <a:cubicBezTo>
                  <a:pt x="10434" y="1452"/>
                  <a:pt x="10434" y="1452"/>
                  <a:pt x="10434" y="1452"/>
                </a:cubicBezTo>
                <a:close/>
                <a:moveTo>
                  <a:pt x="6590" y="5445"/>
                </a:moveTo>
                <a:cubicBezTo>
                  <a:pt x="5675" y="5082"/>
                  <a:pt x="4942" y="4538"/>
                  <a:pt x="4210" y="3993"/>
                </a:cubicBezTo>
                <a:cubicBezTo>
                  <a:pt x="5492" y="2723"/>
                  <a:pt x="7322" y="1815"/>
                  <a:pt x="9153" y="1452"/>
                </a:cubicBezTo>
                <a:cubicBezTo>
                  <a:pt x="8237" y="2541"/>
                  <a:pt x="7322" y="3993"/>
                  <a:pt x="6590" y="5445"/>
                </a:cubicBezTo>
                <a:close/>
                <a:moveTo>
                  <a:pt x="6956" y="6353"/>
                </a:moveTo>
                <a:cubicBezTo>
                  <a:pt x="8054" y="6716"/>
                  <a:pt x="9153" y="6897"/>
                  <a:pt x="10434" y="6897"/>
                </a:cubicBezTo>
                <a:cubicBezTo>
                  <a:pt x="10434" y="10346"/>
                  <a:pt x="10434" y="10346"/>
                  <a:pt x="10434" y="10346"/>
                </a:cubicBezTo>
                <a:cubicBezTo>
                  <a:pt x="6224" y="10346"/>
                  <a:pt x="6224" y="10346"/>
                  <a:pt x="6224" y="10346"/>
                </a:cubicBezTo>
                <a:cubicBezTo>
                  <a:pt x="6224" y="8894"/>
                  <a:pt x="6590" y="7624"/>
                  <a:pt x="6956" y="6353"/>
                </a:cubicBezTo>
                <a:close/>
                <a:moveTo>
                  <a:pt x="10434" y="11072"/>
                </a:moveTo>
                <a:cubicBezTo>
                  <a:pt x="10434" y="15247"/>
                  <a:pt x="10434" y="15247"/>
                  <a:pt x="10434" y="15247"/>
                </a:cubicBezTo>
                <a:cubicBezTo>
                  <a:pt x="9336" y="15429"/>
                  <a:pt x="8237" y="15610"/>
                  <a:pt x="7322" y="15792"/>
                </a:cubicBezTo>
                <a:cubicBezTo>
                  <a:pt x="6590" y="14339"/>
                  <a:pt x="6224" y="12887"/>
                  <a:pt x="6224" y="11072"/>
                </a:cubicBezTo>
                <a:lnTo>
                  <a:pt x="10434" y="11072"/>
                </a:lnTo>
                <a:close/>
                <a:moveTo>
                  <a:pt x="9153" y="19966"/>
                </a:moveTo>
                <a:cubicBezTo>
                  <a:pt x="7505" y="19785"/>
                  <a:pt x="5858" y="19059"/>
                  <a:pt x="4576" y="17970"/>
                </a:cubicBezTo>
                <a:cubicBezTo>
                  <a:pt x="5308" y="17425"/>
                  <a:pt x="6041" y="17062"/>
                  <a:pt x="6956" y="16699"/>
                </a:cubicBezTo>
                <a:cubicBezTo>
                  <a:pt x="7505" y="17970"/>
                  <a:pt x="8237" y="19059"/>
                  <a:pt x="9153" y="19966"/>
                </a:cubicBezTo>
                <a:close/>
                <a:moveTo>
                  <a:pt x="11166" y="20148"/>
                </a:moveTo>
                <a:cubicBezTo>
                  <a:pt x="11166" y="15973"/>
                  <a:pt x="11166" y="15973"/>
                  <a:pt x="11166" y="15973"/>
                </a:cubicBezTo>
                <a:cubicBezTo>
                  <a:pt x="12081" y="15973"/>
                  <a:pt x="13180" y="16155"/>
                  <a:pt x="14095" y="16518"/>
                </a:cubicBezTo>
                <a:cubicBezTo>
                  <a:pt x="13363" y="17970"/>
                  <a:pt x="12264" y="19240"/>
                  <a:pt x="11166" y="20148"/>
                </a:cubicBezTo>
                <a:cubicBezTo>
                  <a:pt x="11166" y="20148"/>
                  <a:pt x="11166" y="20148"/>
                  <a:pt x="11166" y="20148"/>
                </a:cubicBezTo>
                <a:close/>
                <a:moveTo>
                  <a:pt x="14644" y="16699"/>
                </a:moveTo>
                <a:cubicBezTo>
                  <a:pt x="15559" y="17062"/>
                  <a:pt x="16292" y="17425"/>
                  <a:pt x="17024" y="17970"/>
                </a:cubicBezTo>
                <a:cubicBezTo>
                  <a:pt x="15742" y="19059"/>
                  <a:pt x="14095" y="19785"/>
                  <a:pt x="12264" y="19966"/>
                </a:cubicBezTo>
                <a:cubicBezTo>
                  <a:pt x="13363" y="19059"/>
                  <a:pt x="14095" y="17970"/>
                  <a:pt x="14644" y="16699"/>
                </a:cubicBezTo>
                <a:close/>
                <a:moveTo>
                  <a:pt x="14278" y="15792"/>
                </a:moveTo>
                <a:cubicBezTo>
                  <a:pt x="13363" y="15610"/>
                  <a:pt x="12264" y="15429"/>
                  <a:pt x="11166" y="15247"/>
                </a:cubicBezTo>
                <a:cubicBezTo>
                  <a:pt x="11166" y="11072"/>
                  <a:pt x="11166" y="11072"/>
                  <a:pt x="11166" y="11072"/>
                </a:cubicBezTo>
                <a:cubicBezTo>
                  <a:pt x="15376" y="11072"/>
                  <a:pt x="15376" y="11072"/>
                  <a:pt x="15376" y="11072"/>
                </a:cubicBezTo>
                <a:cubicBezTo>
                  <a:pt x="15376" y="12887"/>
                  <a:pt x="15010" y="14339"/>
                  <a:pt x="14278" y="15792"/>
                </a:cubicBezTo>
                <a:close/>
                <a:moveTo>
                  <a:pt x="11166" y="10346"/>
                </a:moveTo>
                <a:cubicBezTo>
                  <a:pt x="11166" y="6897"/>
                  <a:pt x="11166" y="6897"/>
                  <a:pt x="11166" y="6897"/>
                </a:cubicBezTo>
                <a:cubicBezTo>
                  <a:pt x="12264" y="6897"/>
                  <a:pt x="13546" y="6716"/>
                  <a:pt x="14644" y="6353"/>
                </a:cubicBezTo>
                <a:cubicBezTo>
                  <a:pt x="15010" y="7624"/>
                  <a:pt x="15376" y="8894"/>
                  <a:pt x="15376" y="10346"/>
                </a:cubicBezTo>
                <a:lnTo>
                  <a:pt x="11166" y="10346"/>
                </a:lnTo>
                <a:close/>
                <a:moveTo>
                  <a:pt x="3661" y="4538"/>
                </a:moveTo>
                <a:cubicBezTo>
                  <a:pt x="4576" y="5082"/>
                  <a:pt x="5492" y="5627"/>
                  <a:pt x="6407" y="5990"/>
                </a:cubicBezTo>
                <a:cubicBezTo>
                  <a:pt x="5858" y="7442"/>
                  <a:pt x="5492" y="8894"/>
                  <a:pt x="5492" y="10346"/>
                </a:cubicBezTo>
                <a:cubicBezTo>
                  <a:pt x="1281" y="10346"/>
                  <a:pt x="1281" y="10346"/>
                  <a:pt x="1281" y="10346"/>
                </a:cubicBezTo>
                <a:cubicBezTo>
                  <a:pt x="1464" y="8168"/>
                  <a:pt x="2380" y="6171"/>
                  <a:pt x="3661" y="4538"/>
                </a:cubicBezTo>
                <a:close/>
                <a:moveTo>
                  <a:pt x="1281" y="11072"/>
                </a:moveTo>
                <a:cubicBezTo>
                  <a:pt x="5492" y="11072"/>
                  <a:pt x="5492" y="11072"/>
                  <a:pt x="5492" y="11072"/>
                </a:cubicBezTo>
                <a:cubicBezTo>
                  <a:pt x="5675" y="12887"/>
                  <a:pt x="6041" y="14521"/>
                  <a:pt x="6590" y="16155"/>
                </a:cubicBezTo>
                <a:cubicBezTo>
                  <a:pt x="5675" y="16518"/>
                  <a:pt x="4942" y="16881"/>
                  <a:pt x="4027" y="17425"/>
                </a:cubicBezTo>
                <a:cubicBezTo>
                  <a:pt x="2380" y="15792"/>
                  <a:pt x="1464" y="13613"/>
                  <a:pt x="1281" y="11072"/>
                </a:cubicBezTo>
                <a:close/>
                <a:moveTo>
                  <a:pt x="17390" y="17425"/>
                </a:moveTo>
                <a:cubicBezTo>
                  <a:pt x="16658" y="16881"/>
                  <a:pt x="15925" y="16518"/>
                  <a:pt x="15010" y="16155"/>
                </a:cubicBezTo>
                <a:cubicBezTo>
                  <a:pt x="15559" y="14521"/>
                  <a:pt x="15925" y="12887"/>
                  <a:pt x="16108" y="11072"/>
                </a:cubicBezTo>
                <a:cubicBezTo>
                  <a:pt x="20319" y="11072"/>
                  <a:pt x="20319" y="11072"/>
                  <a:pt x="20319" y="11072"/>
                </a:cubicBezTo>
                <a:cubicBezTo>
                  <a:pt x="20136" y="13613"/>
                  <a:pt x="19037" y="15792"/>
                  <a:pt x="17390" y="17425"/>
                </a:cubicBezTo>
                <a:close/>
                <a:moveTo>
                  <a:pt x="17390" y="17425"/>
                </a:moveTo>
                <a:cubicBezTo>
                  <a:pt x="17390" y="17425"/>
                  <a:pt x="17390" y="17425"/>
                  <a:pt x="17390" y="17425"/>
                </a:cubicBezTo>
              </a:path>
            </a:pathLst>
          </a:custGeom>
          <a:solidFill>
            <a:srgbClr val="53585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51" name="Google Shape;1951;p31"/>
          <p:cNvSpPr txBox="1"/>
          <p:nvPr/>
        </p:nvSpPr>
        <p:spPr>
          <a:xfrm>
            <a:off x="1404938" y="921769"/>
            <a:ext cx="827088" cy="364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Market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average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952" name="Google Shape;1952;p31" descr="Picture 2"/>
          <p:cNvPicPr preferRelativeResize="0"/>
          <p:nvPr/>
        </p:nvPicPr>
        <p:blipFill rotWithShape="1">
          <a:blip r:embed="rId57"/>
          <a:srcRect/>
          <a:stretch>
            <a:fillRect/>
          </a:stretch>
        </p:blipFill>
        <p:spPr>
          <a:xfrm>
            <a:off x="2882900" y="1010316"/>
            <a:ext cx="512763" cy="1709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p31" descr="Picture 6"/>
          <p:cNvPicPr preferRelativeResize="0"/>
          <p:nvPr/>
        </p:nvPicPr>
        <p:blipFill rotWithShape="1">
          <a:blip r:embed="rId58"/>
          <a:srcRect/>
          <a:stretch>
            <a:fillRect/>
          </a:stretch>
        </p:blipFill>
        <p:spPr>
          <a:xfrm>
            <a:off x="5750566" y="987962"/>
            <a:ext cx="184249" cy="215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31" descr="Picture 8"/>
          <p:cNvPicPr preferRelativeResize="0"/>
          <p:nvPr/>
        </p:nvPicPr>
        <p:blipFill rotWithShape="1">
          <a:blip r:embed="rId59"/>
          <a:srcRect/>
          <a:stretch>
            <a:fillRect/>
          </a:stretch>
        </p:blipFill>
        <p:spPr>
          <a:xfrm>
            <a:off x="7126063" y="987962"/>
            <a:ext cx="215882" cy="2158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31" descr="Picture 2"/>
          <p:cNvPicPr preferRelativeResize="0"/>
          <p:nvPr/>
        </p:nvPicPr>
        <p:blipFill rotWithShape="1">
          <a:blip r:embed="rId60"/>
          <a:srcRect/>
          <a:stretch>
            <a:fillRect/>
          </a:stretch>
        </p:blipFill>
        <p:spPr>
          <a:xfrm>
            <a:off x="8368612" y="950407"/>
            <a:ext cx="513412" cy="290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31" descr="Picture 8"/>
          <p:cNvPicPr preferRelativeResize="0"/>
          <p:nvPr/>
        </p:nvPicPr>
        <p:blipFill rotWithShape="1">
          <a:blip r:embed="rId61"/>
          <a:srcRect/>
          <a:stretch>
            <a:fillRect/>
          </a:stretch>
        </p:blipFill>
        <p:spPr>
          <a:xfrm>
            <a:off x="9759926" y="1024858"/>
            <a:ext cx="513412" cy="142089"/>
          </a:xfrm>
          <a:prstGeom prst="rect">
            <a:avLst/>
          </a:prstGeom>
          <a:noFill/>
          <a:ln>
            <a:noFill/>
          </a:ln>
        </p:spPr>
      </p:pic>
      <p:sp>
        <p:nvSpPr>
          <p:cNvPr id="1957" name="Google Shape;1957;p31"/>
          <p:cNvSpPr/>
          <p:nvPr/>
        </p:nvSpPr>
        <p:spPr>
          <a:xfrm>
            <a:off x="97557" y="3254260"/>
            <a:ext cx="11996886" cy="539750"/>
          </a:xfrm>
          <a:prstGeom prst="rect">
            <a:avLst/>
          </a:prstGeom>
          <a:solidFill>
            <a:srgbClr val="A6A6A6">
              <a:alpha val="54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58" name="Google Shape;1958;p31"/>
          <p:cNvSpPr txBox="1"/>
          <p:nvPr/>
        </p:nvSpPr>
        <p:spPr>
          <a:xfrm>
            <a:off x="335557" y="530180"/>
            <a:ext cx="5530262" cy="276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100"/>
              <a:buFont typeface="Arial" panose="020B0604020202090204"/>
              <a:buNone/>
            </a:pPr>
            <a:r>
              <a:rPr lang="en-GB" sz="1100" b="0" i="1" u="none" strike="noStrike" cap="none">
                <a:solidFill>
                  <a:srgbClr val="26262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Contribution of each channel for each brand vs mkt avg (sum by columns = 100).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59" name="Google Shape;1959;p31"/>
          <p:cNvSpPr/>
          <p:nvPr/>
        </p:nvSpPr>
        <p:spPr>
          <a:xfrm>
            <a:off x="97557" y="5223980"/>
            <a:ext cx="11996886" cy="540000"/>
          </a:xfrm>
          <a:prstGeom prst="rect">
            <a:avLst/>
          </a:prstGeom>
          <a:solidFill>
            <a:srgbClr val="A6A6A6">
              <a:alpha val="54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960" name="Google Shape;1960;p31"/>
          <p:cNvSpPr txBox="1"/>
          <p:nvPr/>
        </p:nvSpPr>
        <p:spPr>
          <a:xfrm>
            <a:off x="382087" y="5418138"/>
            <a:ext cx="612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Others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1961" name="Google Shape;1961;p31"/>
          <p:cNvGraphicFramePr/>
          <p:nvPr/>
        </p:nvGraphicFramePr>
        <p:xfrm>
          <a:off x="2533650" y="1285875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962" name="Google Shape;1962;p31"/>
          <p:cNvSpPr txBox="1"/>
          <p:nvPr/>
        </p:nvSpPr>
        <p:spPr>
          <a:xfrm>
            <a:off x="2486025" y="13906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63" name="Google Shape;1963;p31"/>
          <p:cNvSpPr txBox="1"/>
          <p:nvPr/>
        </p:nvSpPr>
        <p:spPr>
          <a:xfrm>
            <a:off x="2867025" y="1509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64" name="Google Shape;1964;p31"/>
          <p:cNvSpPr txBox="1"/>
          <p:nvPr/>
        </p:nvSpPr>
        <p:spPr>
          <a:xfrm>
            <a:off x="3182938" y="14652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65" name="Google Shape;1965;p31"/>
          <p:cNvSpPr txBox="1"/>
          <p:nvPr/>
        </p:nvSpPr>
        <p:spPr>
          <a:xfrm>
            <a:off x="3532188" y="14366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966" name="Google Shape;1966;p31"/>
          <p:cNvGraphicFramePr/>
          <p:nvPr/>
        </p:nvGraphicFramePr>
        <p:xfrm>
          <a:off x="3911600" y="1285875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967" name="Google Shape;1967;p31"/>
          <p:cNvSpPr txBox="1"/>
          <p:nvPr/>
        </p:nvSpPr>
        <p:spPr>
          <a:xfrm>
            <a:off x="3863975" y="14192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68" name="Google Shape;1968;p31"/>
          <p:cNvSpPr txBox="1"/>
          <p:nvPr/>
        </p:nvSpPr>
        <p:spPr>
          <a:xfrm>
            <a:off x="4213225" y="14001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69" name="Google Shape;1969;p31"/>
          <p:cNvSpPr txBox="1"/>
          <p:nvPr/>
        </p:nvSpPr>
        <p:spPr>
          <a:xfrm>
            <a:off x="4560888" y="14271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70" name="Google Shape;1970;p31"/>
          <p:cNvSpPr txBox="1"/>
          <p:nvPr/>
        </p:nvSpPr>
        <p:spPr>
          <a:xfrm>
            <a:off x="4910138" y="14303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971" name="Google Shape;1971;p31"/>
          <p:cNvGraphicFramePr/>
          <p:nvPr/>
        </p:nvGraphicFramePr>
        <p:xfrm>
          <a:off x="5289550" y="1285875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972" name="Google Shape;1972;p31"/>
          <p:cNvSpPr txBox="1"/>
          <p:nvPr/>
        </p:nvSpPr>
        <p:spPr>
          <a:xfrm>
            <a:off x="5241925" y="14541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73" name="Google Shape;1973;p31"/>
          <p:cNvSpPr txBox="1"/>
          <p:nvPr/>
        </p:nvSpPr>
        <p:spPr>
          <a:xfrm>
            <a:off x="5591175" y="14620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74" name="Google Shape;1974;p31"/>
          <p:cNvSpPr txBox="1"/>
          <p:nvPr/>
        </p:nvSpPr>
        <p:spPr>
          <a:xfrm>
            <a:off x="5938838" y="14620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75" name="Google Shape;1975;p31"/>
          <p:cNvSpPr txBox="1"/>
          <p:nvPr/>
        </p:nvSpPr>
        <p:spPr>
          <a:xfrm>
            <a:off x="6288088" y="14732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976" name="Google Shape;1976;p31"/>
          <p:cNvGraphicFramePr/>
          <p:nvPr/>
        </p:nvGraphicFramePr>
        <p:xfrm>
          <a:off x="6669088" y="1285875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77" name="Google Shape;1977;p31"/>
          <p:cNvSpPr txBox="1"/>
          <p:nvPr/>
        </p:nvSpPr>
        <p:spPr>
          <a:xfrm>
            <a:off x="6653213" y="1509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78" name="Google Shape;1978;p31"/>
          <p:cNvSpPr txBox="1"/>
          <p:nvPr/>
        </p:nvSpPr>
        <p:spPr>
          <a:xfrm>
            <a:off x="6970713" y="13843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79" name="Google Shape;1979;p31"/>
          <p:cNvSpPr txBox="1"/>
          <p:nvPr/>
        </p:nvSpPr>
        <p:spPr>
          <a:xfrm>
            <a:off x="7318375" y="14620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80" name="Google Shape;1980;p31"/>
          <p:cNvSpPr txBox="1"/>
          <p:nvPr/>
        </p:nvSpPr>
        <p:spPr>
          <a:xfrm>
            <a:off x="7667625" y="14366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981" name="Google Shape;1981;p31"/>
          <p:cNvGraphicFramePr/>
          <p:nvPr/>
        </p:nvGraphicFramePr>
        <p:xfrm>
          <a:off x="8047038" y="1285875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982" name="Google Shape;1982;p31"/>
          <p:cNvSpPr txBox="1"/>
          <p:nvPr/>
        </p:nvSpPr>
        <p:spPr>
          <a:xfrm>
            <a:off x="7999413" y="13906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83" name="Google Shape;1983;p31"/>
          <p:cNvSpPr txBox="1"/>
          <p:nvPr/>
        </p:nvSpPr>
        <p:spPr>
          <a:xfrm>
            <a:off x="8348663" y="14430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84" name="Google Shape;1984;p31"/>
          <p:cNvSpPr txBox="1"/>
          <p:nvPr/>
        </p:nvSpPr>
        <p:spPr>
          <a:xfrm>
            <a:off x="8696325" y="13874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85" name="Google Shape;1985;p31"/>
          <p:cNvSpPr txBox="1"/>
          <p:nvPr/>
        </p:nvSpPr>
        <p:spPr>
          <a:xfrm>
            <a:off x="9045575" y="14287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986" name="Google Shape;1986;p31"/>
          <p:cNvGraphicFramePr/>
          <p:nvPr/>
        </p:nvGraphicFramePr>
        <p:xfrm>
          <a:off x="9424988" y="1285875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987" name="Google Shape;1987;p31"/>
          <p:cNvSpPr txBox="1"/>
          <p:nvPr/>
        </p:nvSpPr>
        <p:spPr>
          <a:xfrm>
            <a:off x="9377363" y="13874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88" name="Google Shape;1988;p31"/>
          <p:cNvSpPr txBox="1"/>
          <p:nvPr/>
        </p:nvSpPr>
        <p:spPr>
          <a:xfrm>
            <a:off x="9726613" y="13795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89" name="Google Shape;1989;p31"/>
          <p:cNvSpPr txBox="1"/>
          <p:nvPr/>
        </p:nvSpPr>
        <p:spPr>
          <a:xfrm>
            <a:off x="10074275" y="13906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90" name="Google Shape;1990;p31"/>
          <p:cNvSpPr txBox="1"/>
          <p:nvPr/>
        </p:nvSpPr>
        <p:spPr>
          <a:xfrm>
            <a:off x="10423525" y="13985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991" name="Google Shape;1991;p31"/>
          <p:cNvGraphicFramePr/>
          <p:nvPr/>
        </p:nvGraphicFramePr>
        <p:xfrm>
          <a:off x="10802938" y="1285875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992" name="Google Shape;1992;p31"/>
          <p:cNvSpPr txBox="1"/>
          <p:nvPr/>
        </p:nvSpPr>
        <p:spPr>
          <a:xfrm>
            <a:off x="10787063" y="149542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93" name="Google Shape;1993;p31"/>
          <p:cNvSpPr txBox="1"/>
          <p:nvPr/>
        </p:nvSpPr>
        <p:spPr>
          <a:xfrm>
            <a:off x="11104563" y="14319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94" name="Google Shape;1994;p31"/>
          <p:cNvSpPr txBox="1"/>
          <p:nvPr/>
        </p:nvSpPr>
        <p:spPr>
          <a:xfrm>
            <a:off x="11452225" y="14319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95" name="Google Shape;1995;p31"/>
          <p:cNvSpPr txBox="1"/>
          <p:nvPr/>
        </p:nvSpPr>
        <p:spPr>
          <a:xfrm>
            <a:off x="11801475" y="14065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996" name="Google Shape;1996;p31"/>
          <p:cNvGraphicFramePr/>
          <p:nvPr/>
        </p:nvGraphicFramePr>
        <p:xfrm>
          <a:off x="1155700" y="1285875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997" name="Google Shape;1997;p31"/>
          <p:cNvSpPr txBox="1"/>
          <p:nvPr/>
        </p:nvSpPr>
        <p:spPr>
          <a:xfrm>
            <a:off x="1108075" y="14366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98" name="Google Shape;1998;p31"/>
          <p:cNvSpPr txBox="1"/>
          <p:nvPr/>
        </p:nvSpPr>
        <p:spPr>
          <a:xfrm>
            <a:off x="1457325" y="14287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999" name="Google Shape;1999;p31"/>
          <p:cNvSpPr txBox="1"/>
          <p:nvPr/>
        </p:nvSpPr>
        <p:spPr>
          <a:xfrm>
            <a:off x="1804988" y="14287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00" name="Google Shape;2000;p31"/>
          <p:cNvSpPr txBox="1"/>
          <p:nvPr/>
        </p:nvSpPr>
        <p:spPr>
          <a:xfrm>
            <a:off x="2154238" y="14287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01" name="Google Shape;2001;p31"/>
          <p:cNvGraphicFramePr/>
          <p:nvPr/>
        </p:nvGraphicFramePr>
        <p:xfrm>
          <a:off x="2533650" y="1943100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002" name="Google Shape;2002;p31"/>
          <p:cNvSpPr txBox="1"/>
          <p:nvPr/>
        </p:nvSpPr>
        <p:spPr>
          <a:xfrm>
            <a:off x="2486025" y="21272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03" name="Google Shape;2003;p31"/>
          <p:cNvSpPr txBox="1"/>
          <p:nvPr/>
        </p:nvSpPr>
        <p:spPr>
          <a:xfrm>
            <a:off x="2867025" y="21780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04" name="Google Shape;2004;p31"/>
          <p:cNvSpPr txBox="1"/>
          <p:nvPr/>
        </p:nvSpPr>
        <p:spPr>
          <a:xfrm>
            <a:off x="3214688" y="21605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05" name="Google Shape;2005;p31"/>
          <p:cNvSpPr txBox="1"/>
          <p:nvPr/>
        </p:nvSpPr>
        <p:spPr>
          <a:xfrm>
            <a:off x="3532188" y="21494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06" name="Google Shape;2006;p31"/>
          <p:cNvGraphicFramePr/>
          <p:nvPr/>
        </p:nvGraphicFramePr>
        <p:xfrm>
          <a:off x="3911600" y="1943100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2007" name="Google Shape;2007;p31"/>
          <p:cNvSpPr txBox="1"/>
          <p:nvPr/>
        </p:nvSpPr>
        <p:spPr>
          <a:xfrm>
            <a:off x="3863975" y="21383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08" name="Google Shape;2008;p31"/>
          <p:cNvSpPr txBox="1"/>
          <p:nvPr/>
        </p:nvSpPr>
        <p:spPr>
          <a:xfrm>
            <a:off x="4213225" y="21510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09" name="Google Shape;2009;p31"/>
          <p:cNvSpPr txBox="1"/>
          <p:nvPr/>
        </p:nvSpPr>
        <p:spPr>
          <a:xfrm>
            <a:off x="4560888" y="21621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10" name="Google Shape;2010;p31"/>
          <p:cNvSpPr txBox="1"/>
          <p:nvPr/>
        </p:nvSpPr>
        <p:spPr>
          <a:xfrm>
            <a:off x="4910138" y="21320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11" name="Google Shape;2011;p31"/>
          <p:cNvGraphicFramePr/>
          <p:nvPr/>
        </p:nvGraphicFramePr>
        <p:xfrm>
          <a:off x="5289550" y="1943100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2012" name="Google Shape;2012;p31"/>
          <p:cNvSpPr txBox="1"/>
          <p:nvPr/>
        </p:nvSpPr>
        <p:spPr>
          <a:xfrm>
            <a:off x="5241925" y="21272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13" name="Google Shape;2013;p31"/>
          <p:cNvSpPr txBox="1"/>
          <p:nvPr/>
        </p:nvSpPr>
        <p:spPr>
          <a:xfrm>
            <a:off x="5591175" y="21415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14" name="Google Shape;2014;p31"/>
          <p:cNvSpPr txBox="1"/>
          <p:nvPr/>
        </p:nvSpPr>
        <p:spPr>
          <a:xfrm>
            <a:off x="5938838" y="21336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15" name="Google Shape;2015;p31"/>
          <p:cNvSpPr txBox="1"/>
          <p:nvPr/>
        </p:nvSpPr>
        <p:spPr>
          <a:xfrm>
            <a:off x="6288088" y="21494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16" name="Google Shape;2016;p31"/>
          <p:cNvGraphicFramePr/>
          <p:nvPr/>
        </p:nvGraphicFramePr>
        <p:xfrm>
          <a:off x="6669088" y="1943100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2017" name="Google Shape;2017;p31"/>
          <p:cNvSpPr txBox="1"/>
          <p:nvPr/>
        </p:nvSpPr>
        <p:spPr>
          <a:xfrm>
            <a:off x="6653213" y="2174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18" name="Google Shape;2018;p31"/>
          <p:cNvSpPr txBox="1"/>
          <p:nvPr/>
        </p:nvSpPr>
        <p:spPr>
          <a:xfrm>
            <a:off x="6970713" y="21415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19" name="Google Shape;2019;p31"/>
          <p:cNvSpPr txBox="1"/>
          <p:nvPr/>
        </p:nvSpPr>
        <p:spPr>
          <a:xfrm>
            <a:off x="7318375" y="21383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20" name="Google Shape;2020;p31"/>
          <p:cNvSpPr txBox="1"/>
          <p:nvPr/>
        </p:nvSpPr>
        <p:spPr>
          <a:xfrm>
            <a:off x="7667625" y="21447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21" name="Google Shape;2021;p31"/>
          <p:cNvGraphicFramePr/>
          <p:nvPr/>
        </p:nvGraphicFramePr>
        <p:xfrm>
          <a:off x="8047038" y="1943100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2022" name="Google Shape;2022;p31"/>
          <p:cNvSpPr txBox="1"/>
          <p:nvPr/>
        </p:nvSpPr>
        <p:spPr>
          <a:xfrm>
            <a:off x="7999413" y="21082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23" name="Google Shape;2023;p31"/>
          <p:cNvSpPr txBox="1"/>
          <p:nvPr/>
        </p:nvSpPr>
        <p:spPr>
          <a:xfrm>
            <a:off x="8348663" y="21383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24" name="Google Shape;2024;p31"/>
          <p:cNvSpPr txBox="1"/>
          <p:nvPr/>
        </p:nvSpPr>
        <p:spPr>
          <a:xfrm>
            <a:off x="8696325" y="21161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25" name="Google Shape;2025;p31"/>
          <p:cNvSpPr txBox="1"/>
          <p:nvPr/>
        </p:nvSpPr>
        <p:spPr>
          <a:xfrm>
            <a:off x="9045575" y="21304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26" name="Google Shape;2026;p31"/>
          <p:cNvGraphicFramePr/>
          <p:nvPr/>
        </p:nvGraphicFramePr>
        <p:xfrm>
          <a:off x="9424988" y="1943100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2027" name="Google Shape;2027;p31"/>
          <p:cNvSpPr txBox="1"/>
          <p:nvPr/>
        </p:nvSpPr>
        <p:spPr>
          <a:xfrm>
            <a:off x="9377363" y="21113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28" name="Google Shape;2028;p31"/>
          <p:cNvSpPr txBox="1"/>
          <p:nvPr/>
        </p:nvSpPr>
        <p:spPr>
          <a:xfrm>
            <a:off x="9726613" y="2119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29" name="Google Shape;2029;p31"/>
          <p:cNvSpPr txBox="1"/>
          <p:nvPr/>
        </p:nvSpPr>
        <p:spPr>
          <a:xfrm>
            <a:off x="10074275" y="21224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30" name="Google Shape;2030;p31"/>
          <p:cNvSpPr txBox="1"/>
          <p:nvPr/>
        </p:nvSpPr>
        <p:spPr>
          <a:xfrm>
            <a:off x="10423525" y="21161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31" name="Google Shape;2031;p31"/>
          <p:cNvGraphicFramePr/>
          <p:nvPr/>
        </p:nvGraphicFramePr>
        <p:xfrm>
          <a:off x="10802938" y="1944688"/>
          <a:ext cx="1211262" cy="534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2032" name="Google Shape;2032;p31"/>
          <p:cNvSpPr txBox="1"/>
          <p:nvPr/>
        </p:nvSpPr>
        <p:spPr>
          <a:xfrm>
            <a:off x="10787063" y="21701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33" name="Google Shape;2033;p31"/>
          <p:cNvSpPr txBox="1"/>
          <p:nvPr/>
        </p:nvSpPr>
        <p:spPr>
          <a:xfrm>
            <a:off x="11104563" y="21415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34" name="Google Shape;2034;p31"/>
          <p:cNvSpPr txBox="1"/>
          <p:nvPr/>
        </p:nvSpPr>
        <p:spPr>
          <a:xfrm>
            <a:off x="11452225" y="21224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35" name="Google Shape;2035;p31"/>
          <p:cNvSpPr txBox="1"/>
          <p:nvPr/>
        </p:nvSpPr>
        <p:spPr>
          <a:xfrm>
            <a:off x="11801475" y="21367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36" name="Google Shape;2036;p31"/>
          <p:cNvGraphicFramePr/>
          <p:nvPr/>
        </p:nvGraphicFramePr>
        <p:xfrm>
          <a:off x="1155700" y="1943100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2037" name="Google Shape;2037;p31"/>
          <p:cNvSpPr txBox="1"/>
          <p:nvPr/>
        </p:nvSpPr>
        <p:spPr>
          <a:xfrm>
            <a:off x="1108075" y="21336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38" name="Google Shape;2038;p31"/>
          <p:cNvSpPr txBox="1"/>
          <p:nvPr/>
        </p:nvSpPr>
        <p:spPr>
          <a:xfrm>
            <a:off x="1457325" y="21415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39" name="Google Shape;2039;p31"/>
          <p:cNvSpPr txBox="1"/>
          <p:nvPr/>
        </p:nvSpPr>
        <p:spPr>
          <a:xfrm>
            <a:off x="1804988" y="21336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40" name="Google Shape;2040;p31"/>
          <p:cNvSpPr txBox="1"/>
          <p:nvPr/>
        </p:nvSpPr>
        <p:spPr>
          <a:xfrm>
            <a:off x="2154238" y="21336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41" name="Google Shape;2041;p31"/>
          <p:cNvGraphicFramePr/>
          <p:nvPr/>
        </p:nvGraphicFramePr>
        <p:xfrm>
          <a:off x="2533650" y="2598738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2042" name="Google Shape;2042;p31"/>
          <p:cNvSpPr txBox="1"/>
          <p:nvPr/>
        </p:nvSpPr>
        <p:spPr>
          <a:xfrm>
            <a:off x="2486025" y="27892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43" name="Google Shape;2043;p31"/>
          <p:cNvSpPr txBox="1"/>
          <p:nvPr/>
        </p:nvSpPr>
        <p:spPr>
          <a:xfrm>
            <a:off x="2867025" y="28336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44" name="Google Shape;2044;p31"/>
          <p:cNvSpPr txBox="1"/>
          <p:nvPr/>
        </p:nvSpPr>
        <p:spPr>
          <a:xfrm>
            <a:off x="3214688" y="28273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45" name="Google Shape;2045;p31"/>
          <p:cNvSpPr txBox="1"/>
          <p:nvPr/>
        </p:nvSpPr>
        <p:spPr>
          <a:xfrm>
            <a:off x="3563938" y="281622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46" name="Google Shape;2046;p31"/>
          <p:cNvGraphicFramePr/>
          <p:nvPr/>
        </p:nvGraphicFramePr>
        <p:xfrm>
          <a:off x="3911600" y="2598738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2047" name="Google Shape;2047;p31"/>
          <p:cNvSpPr txBox="1"/>
          <p:nvPr/>
        </p:nvSpPr>
        <p:spPr>
          <a:xfrm>
            <a:off x="3863975" y="28067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48" name="Google Shape;2048;p31"/>
          <p:cNvSpPr txBox="1"/>
          <p:nvPr/>
        </p:nvSpPr>
        <p:spPr>
          <a:xfrm>
            <a:off x="4213225" y="28067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49" name="Google Shape;2049;p31"/>
          <p:cNvSpPr txBox="1"/>
          <p:nvPr/>
        </p:nvSpPr>
        <p:spPr>
          <a:xfrm>
            <a:off x="4560888" y="28225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50" name="Google Shape;2050;p31"/>
          <p:cNvSpPr txBox="1"/>
          <p:nvPr/>
        </p:nvSpPr>
        <p:spPr>
          <a:xfrm>
            <a:off x="4910138" y="27940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51" name="Google Shape;2051;p31"/>
          <p:cNvGraphicFramePr/>
          <p:nvPr/>
        </p:nvGraphicFramePr>
        <p:xfrm>
          <a:off x="5289550" y="2598738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2052" name="Google Shape;2052;p31"/>
          <p:cNvSpPr txBox="1"/>
          <p:nvPr/>
        </p:nvSpPr>
        <p:spPr>
          <a:xfrm>
            <a:off x="5241925" y="27828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53" name="Google Shape;2053;p31"/>
          <p:cNvSpPr txBox="1"/>
          <p:nvPr/>
        </p:nvSpPr>
        <p:spPr>
          <a:xfrm>
            <a:off x="5591175" y="27447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54" name="Google Shape;2054;p31"/>
          <p:cNvSpPr txBox="1"/>
          <p:nvPr/>
        </p:nvSpPr>
        <p:spPr>
          <a:xfrm>
            <a:off x="5938838" y="27225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55" name="Google Shape;2055;p31"/>
          <p:cNvSpPr txBox="1"/>
          <p:nvPr/>
        </p:nvSpPr>
        <p:spPr>
          <a:xfrm>
            <a:off x="6319838" y="28114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56" name="Google Shape;2056;p31"/>
          <p:cNvGraphicFramePr/>
          <p:nvPr/>
        </p:nvGraphicFramePr>
        <p:xfrm>
          <a:off x="6669088" y="2598738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2057" name="Google Shape;2057;p31"/>
          <p:cNvSpPr txBox="1"/>
          <p:nvPr/>
        </p:nvSpPr>
        <p:spPr>
          <a:xfrm>
            <a:off x="6653213" y="28305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58" name="Google Shape;2058;p31"/>
          <p:cNvSpPr txBox="1"/>
          <p:nvPr/>
        </p:nvSpPr>
        <p:spPr>
          <a:xfrm>
            <a:off x="6970713" y="27892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59" name="Google Shape;2059;p31"/>
          <p:cNvSpPr txBox="1"/>
          <p:nvPr/>
        </p:nvSpPr>
        <p:spPr>
          <a:xfrm>
            <a:off x="7318375" y="27828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60" name="Google Shape;2060;p31"/>
          <p:cNvSpPr txBox="1"/>
          <p:nvPr/>
        </p:nvSpPr>
        <p:spPr>
          <a:xfrm>
            <a:off x="7667625" y="27447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61" name="Google Shape;2061;p31"/>
          <p:cNvGraphicFramePr/>
          <p:nvPr/>
        </p:nvGraphicFramePr>
        <p:xfrm>
          <a:off x="8047038" y="2598738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2062" name="Google Shape;2062;p31"/>
          <p:cNvSpPr txBox="1"/>
          <p:nvPr/>
        </p:nvSpPr>
        <p:spPr>
          <a:xfrm>
            <a:off x="7999413" y="28003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63" name="Google Shape;2063;p31"/>
          <p:cNvSpPr txBox="1"/>
          <p:nvPr/>
        </p:nvSpPr>
        <p:spPr>
          <a:xfrm>
            <a:off x="8380413" y="28114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64" name="Google Shape;2064;p31"/>
          <p:cNvSpPr txBox="1"/>
          <p:nvPr/>
        </p:nvSpPr>
        <p:spPr>
          <a:xfrm>
            <a:off x="8696325" y="2805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65" name="Google Shape;2065;p31"/>
          <p:cNvSpPr txBox="1"/>
          <p:nvPr/>
        </p:nvSpPr>
        <p:spPr>
          <a:xfrm>
            <a:off x="9045575" y="2805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66" name="Google Shape;2066;p31"/>
          <p:cNvGraphicFramePr/>
          <p:nvPr/>
        </p:nvGraphicFramePr>
        <p:xfrm>
          <a:off x="9424988" y="2598738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2067" name="Google Shape;2067;p31"/>
          <p:cNvSpPr txBox="1"/>
          <p:nvPr/>
        </p:nvSpPr>
        <p:spPr>
          <a:xfrm>
            <a:off x="9377363" y="27940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68" name="Google Shape;2068;p31"/>
          <p:cNvSpPr txBox="1"/>
          <p:nvPr/>
        </p:nvSpPr>
        <p:spPr>
          <a:xfrm>
            <a:off x="9726613" y="2805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69" name="Google Shape;2069;p31"/>
          <p:cNvSpPr txBox="1"/>
          <p:nvPr/>
        </p:nvSpPr>
        <p:spPr>
          <a:xfrm>
            <a:off x="10074275" y="27940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70" name="Google Shape;2070;p31"/>
          <p:cNvSpPr txBox="1"/>
          <p:nvPr/>
        </p:nvSpPr>
        <p:spPr>
          <a:xfrm>
            <a:off x="10423525" y="27940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71" name="Google Shape;2071;p31"/>
          <p:cNvGraphicFramePr/>
          <p:nvPr/>
        </p:nvGraphicFramePr>
        <p:xfrm>
          <a:off x="10802938" y="2598738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2072" name="Google Shape;2072;p31"/>
          <p:cNvSpPr txBox="1"/>
          <p:nvPr/>
        </p:nvSpPr>
        <p:spPr>
          <a:xfrm>
            <a:off x="10787063" y="28273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73" name="Google Shape;2073;p31"/>
          <p:cNvSpPr txBox="1"/>
          <p:nvPr/>
        </p:nvSpPr>
        <p:spPr>
          <a:xfrm>
            <a:off x="11104563" y="27559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74" name="Google Shape;2074;p31"/>
          <p:cNvSpPr txBox="1"/>
          <p:nvPr/>
        </p:nvSpPr>
        <p:spPr>
          <a:xfrm>
            <a:off x="11452225" y="27559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75" name="Google Shape;2075;p31"/>
          <p:cNvSpPr txBox="1"/>
          <p:nvPr/>
        </p:nvSpPr>
        <p:spPr>
          <a:xfrm>
            <a:off x="11801475" y="27638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76" name="Google Shape;2076;p31"/>
          <p:cNvGraphicFramePr/>
          <p:nvPr/>
        </p:nvGraphicFramePr>
        <p:xfrm>
          <a:off x="1155700" y="2598738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2077" name="Google Shape;2077;p31"/>
          <p:cNvSpPr txBox="1"/>
          <p:nvPr/>
        </p:nvSpPr>
        <p:spPr>
          <a:xfrm>
            <a:off x="1108075" y="28003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78" name="Google Shape;2078;p31"/>
          <p:cNvSpPr txBox="1"/>
          <p:nvPr/>
        </p:nvSpPr>
        <p:spPr>
          <a:xfrm>
            <a:off x="1457325" y="27892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79" name="Google Shape;2079;p31"/>
          <p:cNvSpPr txBox="1"/>
          <p:nvPr/>
        </p:nvSpPr>
        <p:spPr>
          <a:xfrm>
            <a:off x="1804988" y="27860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80" name="Google Shape;2080;p31"/>
          <p:cNvSpPr txBox="1"/>
          <p:nvPr/>
        </p:nvSpPr>
        <p:spPr>
          <a:xfrm>
            <a:off x="2154238" y="27860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81" name="Google Shape;2081;p31"/>
          <p:cNvGraphicFramePr/>
          <p:nvPr/>
        </p:nvGraphicFramePr>
        <p:xfrm>
          <a:off x="2533650" y="3255963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2082" name="Google Shape;2082;p31"/>
          <p:cNvSpPr txBox="1"/>
          <p:nvPr/>
        </p:nvSpPr>
        <p:spPr>
          <a:xfrm>
            <a:off x="2486025" y="34290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83" name="Google Shape;2083;p31"/>
          <p:cNvSpPr txBox="1"/>
          <p:nvPr/>
        </p:nvSpPr>
        <p:spPr>
          <a:xfrm>
            <a:off x="2835275" y="31638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84" name="Google Shape;2084;p31"/>
          <p:cNvSpPr txBox="1"/>
          <p:nvPr/>
        </p:nvSpPr>
        <p:spPr>
          <a:xfrm>
            <a:off x="3182938" y="32543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85" name="Google Shape;2085;p31"/>
          <p:cNvSpPr txBox="1"/>
          <p:nvPr/>
        </p:nvSpPr>
        <p:spPr>
          <a:xfrm>
            <a:off x="3532188" y="33051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86" name="Google Shape;2086;p31"/>
          <p:cNvGraphicFramePr/>
          <p:nvPr/>
        </p:nvGraphicFramePr>
        <p:xfrm>
          <a:off x="3911600" y="3255963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2087" name="Google Shape;2087;p31"/>
          <p:cNvSpPr txBox="1"/>
          <p:nvPr/>
        </p:nvSpPr>
        <p:spPr>
          <a:xfrm>
            <a:off x="3863975" y="34163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88" name="Google Shape;2088;p31"/>
          <p:cNvSpPr txBox="1"/>
          <p:nvPr/>
        </p:nvSpPr>
        <p:spPr>
          <a:xfrm>
            <a:off x="4213225" y="34559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89" name="Google Shape;2089;p31"/>
          <p:cNvSpPr txBox="1"/>
          <p:nvPr/>
        </p:nvSpPr>
        <p:spPr>
          <a:xfrm>
            <a:off x="4560888" y="33972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90" name="Google Shape;2090;p31"/>
          <p:cNvSpPr txBox="1"/>
          <p:nvPr/>
        </p:nvSpPr>
        <p:spPr>
          <a:xfrm>
            <a:off x="4910138" y="3440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91" name="Google Shape;2091;p31"/>
          <p:cNvGraphicFramePr/>
          <p:nvPr/>
        </p:nvGraphicFramePr>
        <p:xfrm>
          <a:off x="5289550" y="3255963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2092" name="Google Shape;2092;p31"/>
          <p:cNvSpPr txBox="1"/>
          <p:nvPr/>
        </p:nvSpPr>
        <p:spPr>
          <a:xfrm>
            <a:off x="5241925" y="33797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93" name="Google Shape;2093;p31"/>
          <p:cNvSpPr txBox="1"/>
          <p:nvPr/>
        </p:nvSpPr>
        <p:spPr>
          <a:xfrm>
            <a:off x="5591175" y="33797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94" name="Google Shape;2094;p31"/>
          <p:cNvSpPr txBox="1"/>
          <p:nvPr/>
        </p:nvSpPr>
        <p:spPr>
          <a:xfrm>
            <a:off x="5938838" y="34099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95" name="Google Shape;2095;p31"/>
          <p:cNvSpPr txBox="1"/>
          <p:nvPr/>
        </p:nvSpPr>
        <p:spPr>
          <a:xfrm>
            <a:off x="6288088" y="32877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096" name="Google Shape;2096;p31"/>
          <p:cNvGraphicFramePr/>
          <p:nvPr/>
        </p:nvGraphicFramePr>
        <p:xfrm>
          <a:off x="6669088" y="3255963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>
        <p:nvSpPr>
          <p:cNvPr id="2097" name="Google Shape;2097;p31"/>
          <p:cNvSpPr txBox="1"/>
          <p:nvPr/>
        </p:nvSpPr>
        <p:spPr>
          <a:xfrm>
            <a:off x="6621463" y="31718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98" name="Google Shape;2098;p31"/>
          <p:cNvSpPr txBox="1"/>
          <p:nvPr/>
        </p:nvSpPr>
        <p:spPr>
          <a:xfrm>
            <a:off x="6970713" y="34020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099" name="Google Shape;2099;p31"/>
          <p:cNvSpPr txBox="1"/>
          <p:nvPr/>
        </p:nvSpPr>
        <p:spPr>
          <a:xfrm>
            <a:off x="7318375" y="33432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00" name="Google Shape;2100;p31"/>
          <p:cNvSpPr txBox="1"/>
          <p:nvPr/>
        </p:nvSpPr>
        <p:spPr>
          <a:xfrm>
            <a:off x="7667625" y="33877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01" name="Google Shape;2101;p31"/>
          <p:cNvGraphicFramePr/>
          <p:nvPr/>
        </p:nvGraphicFramePr>
        <p:xfrm>
          <a:off x="8047038" y="3255963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9"/>
          </a:graphicData>
        </a:graphic>
      </p:graphicFrame>
      <p:sp>
        <p:nvSpPr>
          <p:cNvPr id="2102" name="Google Shape;2102;p31"/>
          <p:cNvSpPr txBox="1"/>
          <p:nvPr/>
        </p:nvSpPr>
        <p:spPr>
          <a:xfrm>
            <a:off x="7999413" y="34321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03" name="Google Shape;2103;p31"/>
          <p:cNvSpPr txBox="1"/>
          <p:nvPr/>
        </p:nvSpPr>
        <p:spPr>
          <a:xfrm>
            <a:off x="8348663" y="33432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04" name="Google Shape;2104;p31"/>
          <p:cNvSpPr txBox="1"/>
          <p:nvPr/>
        </p:nvSpPr>
        <p:spPr>
          <a:xfrm>
            <a:off x="8696325" y="34544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05" name="Google Shape;2105;p31"/>
          <p:cNvSpPr txBox="1"/>
          <p:nvPr/>
        </p:nvSpPr>
        <p:spPr>
          <a:xfrm>
            <a:off x="9045575" y="33718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06" name="Google Shape;2106;p31"/>
          <p:cNvGraphicFramePr/>
          <p:nvPr/>
        </p:nvGraphicFramePr>
        <p:xfrm>
          <a:off x="9424988" y="3255963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0"/>
          </a:graphicData>
        </a:graphic>
      </p:graphicFrame>
      <p:sp>
        <p:nvSpPr>
          <p:cNvPr id="2107" name="Google Shape;2107;p31"/>
          <p:cNvSpPr txBox="1"/>
          <p:nvPr/>
        </p:nvSpPr>
        <p:spPr>
          <a:xfrm>
            <a:off x="9377363" y="34512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08" name="Google Shape;2108;p31"/>
          <p:cNvSpPr txBox="1"/>
          <p:nvPr/>
        </p:nvSpPr>
        <p:spPr>
          <a:xfrm>
            <a:off x="9726613" y="34464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09" name="Google Shape;2109;p31"/>
          <p:cNvSpPr txBox="1"/>
          <p:nvPr/>
        </p:nvSpPr>
        <p:spPr>
          <a:xfrm>
            <a:off x="10074275" y="34544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10" name="Google Shape;2110;p31"/>
          <p:cNvSpPr txBox="1"/>
          <p:nvPr/>
        </p:nvSpPr>
        <p:spPr>
          <a:xfrm>
            <a:off x="10423525" y="34353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11" name="Google Shape;2111;p31"/>
          <p:cNvGraphicFramePr/>
          <p:nvPr/>
        </p:nvGraphicFramePr>
        <p:xfrm>
          <a:off x="10802938" y="3255963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1"/>
          </a:graphicData>
        </a:graphic>
      </p:graphicFrame>
      <p:sp>
        <p:nvSpPr>
          <p:cNvPr id="2112" name="Google Shape;2112;p31"/>
          <p:cNvSpPr txBox="1"/>
          <p:nvPr/>
        </p:nvSpPr>
        <p:spPr>
          <a:xfrm>
            <a:off x="10755313" y="32131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13" name="Google Shape;2113;p31"/>
          <p:cNvSpPr txBox="1"/>
          <p:nvPr/>
        </p:nvSpPr>
        <p:spPr>
          <a:xfrm>
            <a:off x="11104563" y="34464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14" name="Google Shape;2114;p31"/>
          <p:cNvSpPr txBox="1"/>
          <p:nvPr/>
        </p:nvSpPr>
        <p:spPr>
          <a:xfrm>
            <a:off x="11452225" y="34544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15" name="Google Shape;2115;p31"/>
          <p:cNvSpPr txBox="1"/>
          <p:nvPr/>
        </p:nvSpPr>
        <p:spPr>
          <a:xfrm>
            <a:off x="11801475" y="34512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16" name="Google Shape;2116;p31"/>
          <p:cNvGraphicFramePr/>
          <p:nvPr/>
        </p:nvGraphicFramePr>
        <p:xfrm>
          <a:off x="1155700" y="3255963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2"/>
          </a:graphicData>
        </a:graphic>
      </p:graphicFrame>
      <p:sp>
        <p:nvSpPr>
          <p:cNvPr id="2117" name="Google Shape;2117;p31"/>
          <p:cNvSpPr txBox="1"/>
          <p:nvPr/>
        </p:nvSpPr>
        <p:spPr>
          <a:xfrm>
            <a:off x="1108075" y="33543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18" name="Google Shape;2118;p31"/>
          <p:cNvSpPr txBox="1"/>
          <p:nvPr/>
        </p:nvSpPr>
        <p:spPr>
          <a:xfrm>
            <a:off x="1457325" y="33766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19" name="Google Shape;2119;p31"/>
          <p:cNvSpPr txBox="1"/>
          <p:nvPr/>
        </p:nvSpPr>
        <p:spPr>
          <a:xfrm>
            <a:off x="1804988" y="33940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20" name="Google Shape;2120;p31"/>
          <p:cNvSpPr txBox="1"/>
          <p:nvPr/>
        </p:nvSpPr>
        <p:spPr>
          <a:xfrm>
            <a:off x="2154238" y="33829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21" name="Google Shape;2121;p31"/>
          <p:cNvGraphicFramePr/>
          <p:nvPr/>
        </p:nvGraphicFramePr>
        <p:xfrm>
          <a:off x="2533650" y="3913188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3"/>
          </a:graphicData>
        </a:graphic>
      </p:graphicFrame>
      <p:sp>
        <p:nvSpPr>
          <p:cNvPr id="2122" name="Google Shape;2122;p31"/>
          <p:cNvSpPr txBox="1"/>
          <p:nvPr/>
        </p:nvSpPr>
        <p:spPr>
          <a:xfrm>
            <a:off x="2517775" y="40941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23" name="Google Shape;2123;p31"/>
          <p:cNvSpPr txBox="1"/>
          <p:nvPr/>
        </p:nvSpPr>
        <p:spPr>
          <a:xfrm>
            <a:off x="2867025" y="41560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24" name="Google Shape;2124;p31"/>
          <p:cNvSpPr txBox="1"/>
          <p:nvPr/>
        </p:nvSpPr>
        <p:spPr>
          <a:xfrm>
            <a:off x="3214688" y="41306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25" name="Google Shape;2125;p31"/>
          <p:cNvSpPr txBox="1"/>
          <p:nvPr/>
        </p:nvSpPr>
        <p:spPr>
          <a:xfrm>
            <a:off x="3563938" y="41306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26" name="Google Shape;2126;p31"/>
          <p:cNvGraphicFramePr/>
          <p:nvPr/>
        </p:nvGraphicFramePr>
        <p:xfrm>
          <a:off x="3911600" y="3913188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2127" name="Google Shape;2127;p31"/>
          <p:cNvSpPr txBox="1"/>
          <p:nvPr/>
        </p:nvSpPr>
        <p:spPr>
          <a:xfrm>
            <a:off x="3895725" y="40941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28" name="Google Shape;2128;p31"/>
          <p:cNvSpPr txBox="1"/>
          <p:nvPr/>
        </p:nvSpPr>
        <p:spPr>
          <a:xfrm>
            <a:off x="4244975" y="4057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29" name="Google Shape;2129;p31"/>
          <p:cNvSpPr txBox="1"/>
          <p:nvPr/>
        </p:nvSpPr>
        <p:spPr>
          <a:xfrm>
            <a:off x="4592638" y="40814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30" name="Google Shape;2130;p31"/>
          <p:cNvSpPr txBox="1"/>
          <p:nvPr/>
        </p:nvSpPr>
        <p:spPr>
          <a:xfrm>
            <a:off x="4941888" y="40814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31" name="Google Shape;2131;p31"/>
          <p:cNvGraphicFramePr/>
          <p:nvPr/>
        </p:nvGraphicFramePr>
        <p:xfrm>
          <a:off x="5289550" y="3913188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2132" name="Google Shape;2132;p31"/>
          <p:cNvSpPr txBox="1"/>
          <p:nvPr/>
        </p:nvSpPr>
        <p:spPr>
          <a:xfrm>
            <a:off x="5273675" y="40814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33" name="Google Shape;2133;p31"/>
          <p:cNvSpPr txBox="1"/>
          <p:nvPr/>
        </p:nvSpPr>
        <p:spPr>
          <a:xfrm>
            <a:off x="5622925" y="40941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34" name="Google Shape;2134;p31"/>
          <p:cNvSpPr txBox="1"/>
          <p:nvPr/>
        </p:nvSpPr>
        <p:spPr>
          <a:xfrm>
            <a:off x="5970588" y="40941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35" name="Google Shape;2135;p31"/>
          <p:cNvSpPr txBox="1"/>
          <p:nvPr/>
        </p:nvSpPr>
        <p:spPr>
          <a:xfrm>
            <a:off x="6319838" y="41068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36" name="Google Shape;2136;p31"/>
          <p:cNvGraphicFramePr/>
          <p:nvPr/>
        </p:nvGraphicFramePr>
        <p:xfrm>
          <a:off x="6669088" y="3913188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6"/>
          </a:graphicData>
        </a:graphic>
      </p:graphicFrame>
      <p:sp>
        <p:nvSpPr>
          <p:cNvPr id="2137" name="Google Shape;2137;p31"/>
          <p:cNvSpPr txBox="1"/>
          <p:nvPr/>
        </p:nvSpPr>
        <p:spPr>
          <a:xfrm>
            <a:off x="6653213" y="41560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38" name="Google Shape;2138;p31"/>
          <p:cNvSpPr txBox="1"/>
          <p:nvPr/>
        </p:nvSpPr>
        <p:spPr>
          <a:xfrm>
            <a:off x="7002463" y="41195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39" name="Google Shape;2139;p31"/>
          <p:cNvSpPr txBox="1"/>
          <p:nvPr/>
        </p:nvSpPr>
        <p:spPr>
          <a:xfrm>
            <a:off x="7350125" y="41195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40" name="Google Shape;2140;p31"/>
          <p:cNvSpPr txBox="1"/>
          <p:nvPr/>
        </p:nvSpPr>
        <p:spPr>
          <a:xfrm>
            <a:off x="7699375" y="41195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41" name="Google Shape;2141;p31"/>
          <p:cNvGraphicFramePr/>
          <p:nvPr/>
        </p:nvGraphicFramePr>
        <p:xfrm>
          <a:off x="8047038" y="3913188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sp>
        <p:nvSpPr>
          <p:cNvPr id="2142" name="Google Shape;2142;p31"/>
          <p:cNvSpPr txBox="1"/>
          <p:nvPr/>
        </p:nvSpPr>
        <p:spPr>
          <a:xfrm>
            <a:off x="8031163" y="4057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43" name="Google Shape;2143;p31"/>
          <p:cNvSpPr txBox="1"/>
          <p:nvPr/>
        </p:nvSpPr>
        <p:spPr>
          <a:xfrm>
            <a:off x="8380413" y="40449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44" name="Google Shape;2144;p31"/>
          <p:cNvSpPr txBox="1"/>
          <p:nvPr/>
        </p:nvSpPr>
        <p:spPr>
          <a:xfrm>
            <a:off x="8696325" y="40068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45" name="Google Shape;2145;p31"/>
          <p:cNvSpPr txBox="1"/>
          <p:nvPr/>
        </p:nvSpPr>
        <p:spPr>
          <a:xfrm>
            <a:off x="9077325" y="40449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46" name="Google Shape;2146;p31"/>
          <p:cNvGraphicFramePr/>
          <p:nvPr/>
        </p:nvGraphicFramePr>
        <p:xfrm>
          <a:off x="9424988" y="3913188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8"/>
          </a:graphicData>
        </a:graphic>
      </p:graphicFrame>
      <p:sp>
        <p:nvSpPr>
          <p:cNvPr id="2147" name="Google Shape;2147;p31"/>
          <p:cNvSpPr txBox="1"/>
          <p:nvPr/>
        </p:nvSpPr>
        <p:spPr>
          <a:xfrm>
            <a:off x="9409113" y="4057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48" name="Google Shape;2148;p31"/>
          <p:cNvSpPr txBox="1"/>
          <p:nvPr/>
        </p:nvSpPr>
        <p:spPr>
          <a:xfrm>
            <a:off x="9726613" y="40322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49" name="Google Shape;2149;p31"/>
          <p:cNvSpPr txBox="1"/>
          <p:nvPr/>
        </p:nvSpPr>
        <p:spPr>
          <a:xfrm>
            <a:off x="10074275" y="39957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50" name="Google Shape;2150;p31"/>
          <p:cNvSpPr txBox="1"/>
          <p:nvPr/>
        </p:nvSpPr>
        <p:spPr>
          <a:xfrm>
            <a:off x="10423525" y="40195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51" name="Google Shape;2151;p31"/>
          <p:cNvGraphicFramePr/>
          <p:nvPr/>
        </p:nvGraphicFramePr>
        <p:xfrm>
          <a:off x="10802938" y="3913188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9"/>
          </a:graphicData>
        </a:graphic>
      </p:graphicFrame>
      <p:sp>
        <p:nvSpPr>
          <p:cNvPr id="2152" name="Google Shape;2152;p31"/>
          <p:cNvSpPr txBox="1"/>
          <p:nvPr/>
        </p:nvSpPr>
        <p:spPr>
          <a:xfrm>
            <a:off x="10787063" y="41195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53" name="Google Shape;2153;p31"/>
          <p:cNvSpPr txBox="1"/>
          <p:nvPr/>
        </p:nvSpPr>
        <p:spPr>
          <a:xfrm>
            <a:off x="11104563" y="39957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54" name="Google Shape;2154;p31"/>
          <p:cNvSpPr txBox="1"/>
          <p:nvPr/>
        </p:nvSpPr>
        <p:spPr>
          <a:xfrm>
            <a:off x="11452225" y="39830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55" name="Google Shape;2155;p31"/>
          <p:cNvSpPr txBox="1"/>
          <p:nvPr/>
        </p:nvSpPr>
        <p:spPr>
          <a:xfrm>
            <a:off x="11801475" y="401955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56" name="Google Shape;2156;p31"/>
          <p:cNvGraphicFramePr/>
          <p:nvPr/>
        </p:nvGraphicFramePr>
        <p:xfrm>
          <a:off x="1155700" y="3913188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0"/>
          </a:graphicData>
        </a:graphic>
      </p:graphicFrame>
      <p:sp>
        <p:nvSpPr>
          <p:cNvPr id="2157" name="Google Shape;2157;p31"/>
          <p:cNvSpPr txBox="1"/>
          <p:nvPr/>
        </p:nvSpPr>
        <p:spPr>
          <a:xfrm>
            <a:off x="1139825" y="40941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58" name="Google Shape;2158;p31"/>
          <p:cNvSpPr txBox="1"/>
          <p:nvPr/>
        </p:nvSpPr>
        <p:spPr>
          <a:xfrm>
            <a:off x="1489075" y="40687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59" name="Google Shape;2159;p31"/>
          <p:cNvSpPr txBox="1"/>
          <p:nvPr/>
        </p:nvSpPr>
        <p:spPr>
          <a:xfrm>
            <a:off x="1836738" y="4057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60" name="Google Shape;2160;p31"/>
          <p:cNvSpPr txBox="1"/>
          <p:nvPr/>
        </p:nvSpPr>
        <p:spPr>
          <a:xfrm>
            <a:off x="2185988" y="40687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61" name="Google Shape;2161;p31"/>
          <p:cNvGraphicFramePr/>
          <p:nvPr/>
        </p:nvGraphicFramePr>
        <p:xfrm>
          <a:off x="2533650" y="5226050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1"/>
          </a:graphicData>
        </a:graphic>
      </p:graphicFrame>
      <p:sp>
        <p:nvSpPr>
          <p:cNvPr id="2162" name="Google Shape;2162;p31"/>
          <p:cNvSpPr txBox="1"/>
          <p:nvPr/>
        </p:nvSpPr>
        <p:spPr>
          <a:xfrm>
            <a:off x="2517775" y="543242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63" name="Google Shape;2163;p31"/>
          <p:cNvSpPr txBox="1"/>
          <p:nvPr/>
        </p:nvSpPr>
        <p:spPr>
          <a:xfrm>
            <a:off x="2867025" y="54689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64" name="Google Shape;2164;p31"/>
          <p:cNvSpPr txBox="1"/>
          <p:nvPr/>
        </p:nvSpPr>
        <p:spPr>
          <a:xfrm>
            <a:off x="3214688" y="5454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65" name="Google Shape;2165;p31"/>
          <p:cNvSpPr txBox="1"/>
          <p:nvPr/>
        </p:nvSpPr>
        <p:spPr>
          <a:xfrm>
            <a:off x="3563938" y="5454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66" name="Google Shape;2166;p31"/>
          <p:cNvGraphicFramePr/>
          <p:nvPr/>
        </p:nvGraphicFramePr>
        <p:xfrm>
          <a:off x="3911600" y="5226050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2"/>
          </a:graphicData>
        </a:graphic>
      </p:graphicFrame>
      <p:sp>
        <p:nvSpPr>
          <p:cNvPr id="2167" name="Google Shape;2167;p31"/>
          <p:cNvSpPr txBox="1"/>
          <p:nvPr/>
        </p:nvSpPr>
        <p:spPr>
          <a:xfrm>
            <a:off x="3895725" y="5446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68" name="Google Shape;2168;p31"/>
          <p:cNvSpPr txBox="1"/>
          <p:nvPr/>
        </p:nvSpPr>
        <p:spPr>
          <a:xfrm>
            <a:off x="4244975" y="543242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69" name="Google Shape;2169;p31"/>
          <p:cNvSpPr txBox="1"/>
          <p:nvPr/>
        </p:nvSpPr>
        <p:spPr>
          <a:xfrm>
            <a:off x="4592638" y="54387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70" name="Google Shape;2170;p31"/>
          <p:cNvSpPr txBox="1"/>
          <p:nvPr/>
        </p:nvSpPr>
        <p:spPr>
          <a:xfrm>
            <a:off x="4941888" y="5446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71" name="Google Shape;2171;p31"/>
          <p:cNvGraphicFramePr/>
          <p:nvPr/>
        </p:nvGraphicFramePr>
        <p:xfrm>
          <a:off x="5289550" y="5226050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3"/>
          </a:graphicData>
        </a:graphic>
      </p:graphicFrame>
      <p:sp>
        <p:nvSpPr>
          <p:cNvPr id="2172" name="Google Shape;2172;p31"/>
          <p:cNvSpPr txBox="1"/>
          <p:nvPr/>
        </p:nvSpPr>
        <p:spPr>
          <a:xfrm>
            <a:off x="5273675" y="54387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73" name="Google Shape;2173;p31"/>
          <p:cNvSpPr txBox="1"/>
          <p:nvPr/>
        </p:nvSpPr>
        <p:spPr>
          <a:xfrm>
            <a:off x="5622925" y="54387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74" name="Google Shape;2174;p31"/>
          <p:cNvSpPr txBox="1"/>
          <p:nvPr/>
        </p:nvSpPr>
        <p:spPr>
          <a:xfrm>
            <a:off x="5970588" y="54387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75" name="Google Shape;2175;p31"/>
          <p:cNvSpPr txBox="1"/>
          <p:nvPr/>
        </p:nvSpPr>
        <p:spPr>
          <a:xfrm>
            <a:off x="6319838" y="5446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76" name="Google Shape;2176;p31"/>
          <p:cNvGraphicFramePr/>
          <p:nvPr/>
        </p:nvGraphicFramePr>
        <p:xfrm>
          <a:off x="6669088" y="5226050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4"/>
          </a:graphicData>
        </a:graphic>
      </p:graphicFrame>
      <p:sp>
        <p:nvSpPr>
          <p:cNvPr id="2177" name="Google Shape;2177;p31"/>
          <p:cNvSpPr txBox="1"/>
          <p:nvPr/>
        </p:nvSpPr>
        <p:spPr>
          <a:xfrm>
            <a:off x="6653213" y="54610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78" name="Google Shape;2178;p31"/>
          <p:cNvSpPr txBox="1"/>
          <p:nvPr/>
        </p:nvSpPr>
        <p:spPr>
          <a:xfrm>
            <a:off x="7002463" y="5446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79" name="Google Shape;2179;p31"/>
          <p:cNvSpPr txBox="1"/>
          <p:nvPr/>
        </p:nvSpPr>
        <p:spPr>
          <a:xfrm>
            <a:off x="7350125" y="5446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80" name="Google Shape;2180;p31"/>
          <p:cNvSpPr txBox="1"/>
          <p:nvPr/>
        </p:nvSpPr>
        <p:spPr>
          <a:xfrm>
            <a:off x="7699375" y="5454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81" name="Google Shape;2181;p31"/>
          <p:cNvGraphicFramePr/>
          <p:nvPr/>
        </p:nvGraphicFramePr>
        <p:xfrm>
          <a:off x="8047038" y="5226050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5"/>
          </a:graphicData>
        </a:graphic>
      </p:graphicFrame>
      <p:sp>
        <p:nvSpPr>
          <p:cNvPr id="2182" name="Google Shape;2182;p31"/>
          <p:cNvSpPr txBox="1"/>
          <p:nvPr/>
        </p:nvSpPr>
        <p:spPr>
          <a:xfrm>
            <a:off x="8031163" y="5454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83" name="Google Shape;2183;p31"/>
          <p:cNvSpPr txBox="1"/>
          <p:nvPr/>
        </p:nvSpPr>
        <p:spPr>
          <a:xfrm>
            <a:off x="8380413" y="5454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84" name="Google Shape;2184;p31"/>
          <p:cNvSpPr txBox="1"/>
          <p:nvPr/>
        </p:nvSpPr>
        <p:spPr>
          <a:xfrm>
            <a:off x="8728075" y="5454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85" name="Google Shape;2185;p31"/>
          <p:cNvSpPr txBox="1"/>
          <p:nvPr/>
        </p:nvSpPr>
        <p:spPr>
          <a:xfrm>
            <a:off x="9077325" y="5454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86" name="Google Shape;2186;p31"/>
          <p:cNvGraphicFramePr/>
          <p:nvPr/>
        </p:nvGraphicFramePr>
        <p:xfrm>
          <a:off x="9424988" y="5226050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6"/>
          </a:graphicData>
        </a:graphic>
      </p:graphicFrame>
      <p:sp>
        <p:nvSpPr>
          <p:cNvPr id="2187" name="Google Shape;2187;p31"/>
          <p:cNvSpPr txBox="1"/>
          <p:nvPr/>
        </p:nvSpPr>
        <p:spPr>
          <a:xfrm>
            <a:off x="9409113" y="543242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88" name="Google Shape;2188;p31"/>
          <p:cNvSpPr txBox="1"/>
          <p:nvPr/>
        </p:nvSpPr>
        <p:spPr>
          <a:xfrm>
            <a:off x="9758363" y="54387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89" name="Google Shape;2189;p31"/>
          <p:cNvSpPr txBox="1"/>
          <p:nvPr/>
        </p:nvSpPr>
        <p:spPr>
          <a:xfrm>
            <a:off x="10106025" y="5446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90" name="Google Shape;2190;p31"/>
          <p:cNvSpPr txBox="1"/>
          <p:nvPr/>
        </p:nvSpPr>
        <p:spPr>
          <a:xfrm>
            <a:off x="10455275" y="5446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91" name="Google Shape;2191;p31"/>
          <p:cNvGraphicFramePr/>
          <p:nvPr/>
        </p:nvGraphicFramePr>
        <p:xfrm>
          <a:off x="10802938" y="5226050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sp>
        <p:nvSpPr>
          <p:cNvPr id="2192" name="Google Shape;2192;p31"/>
          <p:cNvSpPr txBox="1"/>
          <p:nvPr/>
        </p:nvSpPr>
        <p:spPr>
          <a:xfrm>
            <a:off x="10787063" y="54546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93" name="Google Shape;2193;p31"/>
          <p:cNvSpPr txBox="1"/>
          <p:nvPr/>
        </p:nvSpPr>
        <p:spPr>
          <a:xfrm>
            <a:off x="11136313" y="54165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94" name="Google Shape;2194;p31"/>
          <p:cNvSpPr txBox="1"/>
          <p:nvPr/>
        </p:nvSpPr>
        <p:spPr>
          <a:xfrm>
            <a:off x="11483975" y="54387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95" name="Google Shape;2195;p31"/>
          <p:cNvSpPr txBox="1"/>
          <p:nvPr/>
        </p:nvSpPr>
        <p:spPr>
          <a:xfrm>
            <a:off x="11833225" y="54244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196" name="Google Shape;2196;p31"/>
          <p:cNvGraphicFramePr/>
          <p:nvPr/>
        </p:nvGraphicFramePr>
        <p:xfrm>
          <a:off x="1155700" y="5226050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8"/>
          </a:graphicData>
        </a:graphic>
      </p:graphicFrame>
      <p:sp>
        <p:nvSpPr>
          <p:cNvPr id="2197" name="Google Shape;2197;p31"/>
          <p:cNvSpPr txBox="1"/>
          <p:nvPr/>
        </p:nvSpPr>
        <p:spPr>
          <a:xfrm>
            <a:off x="1139825" y="5446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98" name="Google Shape;2198;p31"/>
          <p:cNvSpPr txBox="1"/>
          <p:nvPr/>
        </p:nvSpPr>
        <p:spPr>
          <a:xfrm>
            <a:off x="1489075" y="5446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199" name="Google Shape;2199;p31"/>
          <p:cNvSpPr txBox="1"/>
          <p:nvPr/>
        </p:nvSpPr>
        <p:spPr>
          <a:xfrm>
            <a:off x="1836738" y="5446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00" name="Google Shape;2200;p31"/>
          <p:cNvSpPr txBox="1"/>
          <p:nvPr/>
        </p:nvSpPr>
        <p:spPr>
          <a:xfrm>
            <a:off x="2185988" y="5446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01" name="Google Shape;2201;p31"/>
          <p:cNvSpPr/>
          <p:nvPr/>
        </p:nvSpPr>
        <p:spPr>
          <a:xfrm>
            <a:off x="97557" y="4567408"/>
            <a:ext cx="11996886" cy="539750"/>
          </a:xfrm>
          <a:prstGeom prst="rect">
            <a:avLst/>
          </a:prstGeom>
          <a:solidFill>
            <a:srgbClr val="A6A6A6">
              <a:alpha val="5490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202" name="Google Shape;2202;p31"/>
          <p:cNvSpPr txBox="1"/>
          <p:nvPr/>
        </p:nvSpPr>
        <p:spPr>
          <a:xfrm>
            <a:off x="382087" y="4760913"/>
            <a:ext cx="717838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Instagram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203" name="Google Shape;2203;p31"/>
          <p:cNvSpPr/>
          <p:nvPr/>
        </p:nvSpPr>
        <p:spPr>
          <a:xfrm>
            <a:off x="147322" y="4748213"/>
            <a:ext cx="183323" cy="179388"/>
          </a:xfrm>
          <a:custGeom>
            <a:avLst/>
            <a:gdLst/>
            <a:ahLst/>
            <a:cxnLst/>
            <a:rect l="l" t="t" r="r" b="b"/>
            <a:pathLst>
              <a:path w="426" h="435" extrusionOk="0">
                <a:moveTo>
                  <a:pt x="345" y="213"/>
                </a:moveTo>
                <a:lnTo>
                  <a:pt x="345" y="213"/>
                </a:lnTo>
                <a:cubicBezTo>
                  <a:pt x="345" y="284"/>
                  <a:pt x="284" y="346"/>
                  <a:pt x="213" y="346"/>
                </a:cubicBezTo>
                <a:cubicBezTo>
                  <a:pt x="142" y="346"/>
                  <a:pt x="79" y="284"/>
                  <a:pt x="79" y="213"/>
                </a:cubicBezTo>
                <a:cubicBezTo>
                  <a:pt x="79" y="203"/>
                  <a:pt x="88" y="203"/>
                  <a:pt x="88" y="195"/>
                </a:cubicBezTo>
                <a:cubicBezTo>
                  <a:pt x="0" y="195"/>
                  <a:pt x="0" y="195"/>
                  <a:pt x="0" y="195"/>
                </a:cubicBezTo>
                <a:cubicBezTo>
                  <a:pt x="0" y="363"/>
                  <a:pt x="0" y="363"/>
                  <a:pt x="0" y="363"/>
                </a:cubicBezTo>
                <a:cubicBezTo>
                  <a:pt x="0" y="399"/>
                  <a:pt x="26" y="434"/>
                  <a:pt x="62" y="434"/>
                </a:cubicBezTo>
                <a:cubicBezTo>
                  <a:pt x="363" y="434"/>
                  <a:pt x="363" y="434"/>
                  <a:pt x="363" y="434"/>
                </a:cubicBezTo>
                <a:cubicBezTo>
                  <a:pt x="398" y="434"/>
                  <a:pt x="425" y="399"/>
                  <a:pt x="425" y="363"/>
                </a:cubicBezTo>
                <a:cubicBezTo>
                  <a:pt x="425" y="195"/>
                  <a:pt x="425" y="195"/>
                  <a:pt x="425" y="195"/>
                </a:cubicBezTo>
                <a:cubicBezTo>
                  <a:pt x="337" y="195"/>
                  <a:pt x="337" y="195"/>
                  <a:pt x="337" y="195"/>
                </a:cubicBezTo>
                <a:cubicBezTo>
                  <a:pt x="337" y="203"/>
                  <a:pt x="345" y="203"/>
                  <a:pt x="345" y="213"/>
                </a:cubicBezTo>
                <a:close/>
                <a:moveTo>
                  <a:pt x="363" y="0"/>
                </a:moveTo>
                <a:lnTo>
                  <a:pt x="363" y="0"/>
                </a:lnTo>
                <a:cubicBezTo>
                  <a:pt x="62" y="0"/>
                  <a:pt x="62" y="0"/>
                  <a:pt x="62" y="0"/>
                </a:cubicBezTo>
                <a:cubicBezTo>
                  <a:pt x="26" y="0"/>
                  <a:pt x="0" y="36"/>
                  <a:pt x="0" y="71"/>
                </a:cubicBezTo>
                <a:cubicBezTo>
                  <a:pt x="0" y="142"/>
                  <a:pt x="0" y="142"/>
                  <a:pt x="0" y="142"/>
                </a:cubicBezTo>
                <a:cubicBezTo>
                  <a:pt x="106" y="142"/>
                  <a:pt x="106" y="142"/>
                  <a:pt x="106" y="142"/>
                </a:cubicBezTo>
                <a:cubicBezTo>
                  <a:pt x="132" y="106"/>
                  <a:pt x="168" y="89"/>
                  <a:pt x="213" y="89"/>
                </a:cubicBezTo>
                <a:cubicBezTo>
                  <a:pt x="257" y="89"/>
                  <a:pt x="292" y="106"/>
                  <a:pt x="319" y="142"/>
                </a:cubicBezTo>
                <a:cubicBezTo>
                  <a:pt x="425" y="142"/>
                  <a:pt x="425" y="142"/>
                  <a:pt x="425" y="142"/>
                </a:cubicBezTo>
                <a:cubicBezTo>
                  <a:pt x="425" y="71"/>
                  <a:pt x="425" y="71"/>
                  <a:pt x="425" y="71"/>
                </a:cubicBezTo>
                <a:cubicBezTo>
                  <a:pt x="425" y="36"/>
                  <a:pt x="398" y="0"/>
                  <a:pt x="363" y="0"/>
                </a:cubicBezTo>
                <a:close/>
                <a:moveTo>
                  <a:pt x="390" y="89"/>
                </a:moveTo>
                <a:lnTo>
                  <a:pt x="390" y="89"/>
                </a:lnTo>
                <a:cubicBezTo>
                  <a:pt x="390" y="89"/>
                  <a:pt x="390" y="97"/>
                  <a:pt x="381" y="97"/>
                </a:cubicBezTo>
                <a:cubicBezTo>
                  <a:pt x="345" y="97"/>
                  <a:pt x="345" y="97"/>
                  <a:pt x="345" y="97"/>
                </a:cubicBezTo>
                <a:cubicBezTo>
                  <a:pt x="337" y="97"/>
                  <a:pt x="328" y="89"/>
                  <a:pt x="328" y="89"/>
                </a:cubicBezTo>
                <a:cubicBezTo>
                  <a:pt x="328" y="53"/>
                  <a:pt x="328" y="53"/>
                  <a:pt x="328" y="53"/>
                </a:cubicBezTo>
                <a:cubicBezTo>
                  <a:pt x="328" y="44"/>
                  <a:pt x="337" y="36"/>
                  <a:pt x="345" y="36"/>
                </a:cubicBezTo>
                <a:cubicBezTo>
                  <a:pt x="381" y="36"/>
                  <a:pt x="381" y="36"/>
                  <a:pt x="381" y="36"/>
                </a:cubicBezTo>
                <a:cubicBezTo>
                  <a:pt x="390" y="36"/>
                  <a:pt x="390" y="44"/>
                  <a:pt x="390" y="53"/>
                </a:cubicBezTo>
                <a:lnTo>
                  <a:pt x="390" y="89"/>
                </a:lnTo>
                <a:close/>
                <a:moveTo>
                  <a:pt x="292" y="213"/>
                </a:moveTo>
                <a:lnTo>
                  <a:pt x="292" y="213"/>
                </a:lnTo>
                <a:cubicBezTo>
                  <a:pt x="292" y="168"/>
                  <a:pt x="257" y="133"/>
                  <a:pt x="213" y="133"/>
                </a:cubicBezTo>
                <a:cubicBezTo>
                  <a:pt x="168" y="133"/>
                  <a:pt x="132" y="168"/>
                  <a:pt x="132" y="213"/>
                </a:cubicBezTo>
                <a:cubicBezTo>
                  <a:pt x="132" y="257"/>
                  <a:pt x="168" y="293"/>
                  <a:pt x="213" y="293"/>
                </a:cubicBezTo>
                <a:cubicBezTo>
                  <a:pt x="257" y="293"/>
                  <a:pt x="292" y="257"/>
                  <a:pt x="292" y="213"/>
                </a:cubicBezTo>
                <a:close/>
              </a:path>
            </a:pathLst>
          </a:custGeom>
          <a:solidFill>
            <a:srgbClr val="53585F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 panose="020B0604020202090204"/>
              <a:buNone/>
            </a:pPr>
            <a:endParaRPr sz="1500" b="0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2204" name="Google Shape;2204;p31"/>
          <p:cNvGraphicFramePr/>
          <p:nvPr/>
        </p:nvGraphicFramePr>
        <p:xfrm>
          <a:off x="2533650" y="4568825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9"/>
          </a:graphicData>
        </a:graphic>
      </p:graphicFrame>
      <p:sp>
        <p:nvSpPr>
          <p:cNvPr id="2205" name="Google Shape;2205;p31"/>
          <p:cNvSpPr txBox="1"/>
          <p:nvPr/>
        </p:nvSpPr>
        <p:spPr>
          <a:xfrm>
            <a:off x="2517775" y="47625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06" name="Google Shape;2206;p31"/>
          <p:cNvSpPr txBox="1"/>
          <p:nvPr/>
        </p:nvSpPr>
        <p:spPr>
          <a:xfrm>
            <a:off x="2867025" y="47990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07" name="Google Shape;2207;p31"/>
          <p:cNvSpPr txBox="1"/>
          <p:nvPr/>
        </p:nvSpPr>
        <p:spPr>
          <a:xfrm>
            <a:off x="3214688" y="47863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08" name="Google Shape;2208;p31"/>
          <p:cNvSpPr txBox="1"/>
          <p:nvPr/>
        </p:nvSpPr>
        <p:spPr>
          <a:xfrm>
            <a:off x="3563938" y="47863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209" name="Google Shape;2209;p31"/>
          <p:cNvGraphicFramePr/>
          <p:nvPr/>
        </p:nvGraphicFramePr>
        <p:xfrm>
          <a:off x="3911600" y="4568825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0"/>
          </a:graphicData>
        </a:graphic>
      </p:graphicFrame>
      <p:sp>
        <p:nvSpPr>
          <p:cNvPr id="2210" name="Google Shape;2210;p31"/>
          <p:cNvSpPr txBox="1"/>
          <p:nvPr/>
        </p:nvSpPr>
        <p:spPr>
          <a:xfrm>
            <a:off x="3895725" y="47863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11" name="Google Shape;2211;p31"/>
          <p:cNvSpPr txBox="1"/>
          <p:nvPr/>
        </p:nvSpPr>
        <p:spPr>
          <a:xfrm>
            <a:off x="4244975" y="47498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12" name="Google Shape;2212;p31"/>
          <p:cNvSpPr txBox="1"/>
          <p:nvPr/>
        </p:nvSpPr>
        <p:spPr>
          <a:xfrm>
            <a:off x="4592638" y="47244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13" name="Google Shape;2213;p31"/>
          <p:cNvSpPr txBox="1"/>
          <p:nvPr/>
        </p:nvSpPr>
        <p:spPr>
          <a:xfrm>
            <a:off x="4941888" y="47498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214" name="Google Shape;2214;p31"/>
          <p:cNvGraphicFramePr/>
          <p:nvPr/>
        </p:nvGraphicFramePr>
        <p:xfrm>
          <a:off x="5289550" y="4568825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1"/>
          </a:graphicData>
        </a:graphic>
      </p:graphicFrame>
      <p:sp>
        <p:nvSpPr>
          <p:cNvPr id="2215" name="Google Shape;2215;p31"/>
          <p:cNvSpPr txBox="1"/>
          <p:nvPr/>
        </p:nvSpPr>
        <p:spPr>
          <a:xfrm>
            <a:off x="5273675" y="47371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16" name="Google Shape;2216;p31"/>
          <p:cNvSpPr txBox="1"/>
          <p:nvPr/>
        </p:nvSpPr>
        <p:spPr>
          <a:xfrm>
            <a:off x="5622925" y="47752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17" name="Google Shape;2217;p31"/>
          <p:cNvSpPr txBox="1"/>
          <p:nvPr/>
        </p:nvSpPr>
        <p:spPr>
          <a:xfrm>
            <a:off x="5970588" y="47752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18" name="Google Shape;2218;p31"/>
          <p:cNvSpPr txBox="1"/>
          <p:nvPr/>
        </p:nvSpPr>
        <p:spPr>
          <a:xfrm>
            <a:off x="6319838" y="47752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219" name="Google Shape;2219;p31"/>
          <p:cNvGraphicFramePr/>
          <p:nvPr/>
        </p:nvGraphicFramePr>
        <p:xfrm>
          <a:off x="6669088" y="4568825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sp>
        <p:nvSpPr>
          <p:cNvPr id="2220" name="Google Shape;2220;p31"/>
          <p:cNvSpPr txBox="1"/>
          <p:nvPr/>
        </p:nvSpPr>
        <p:spPr>
          <a:xfrm>
            <a:off x="6653213" y="48117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21" name="Google Shape;2221;p31"/>
          <p:cNvSpPr txBox="1"/>
          <p:nvPr/>
        </p:nvSpPr>
        <p:spPr>
          <a:xfrm>
            <a:off x="7002463" y="47752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22" name="Google Shape;2222;p31"/>
          <p:cNvSpPr txBox="1"/>
          <p:nvPr/>
        </p:nvSpPr>
        <p:spPr>
          <a:xfrm>
            <a:off x="7350125" y="47498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23" name="Google Shape;2223;p31"/>
          <p:cNvSpPr txBox="1"/>
          <p:nvPr/>
        </p:nvSpPr>
        <p:spPr>
          <a:xfrm>
            <a:off x="7699375" y="47752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224" name="Google Shape;2224;p31"/>
          <p:cNvGraphicFramePr/>
          <p:nvPr/>
        </p:nvGraphicFramePr>
        <p:xfrm>
          <a:off x="8047038" y="4568825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3"/>
          </a:graphicData>
        </a:graphic>
      </p:graphicFrame>
      <p:sp>
        <p:nvSpPr>
          <p:cNvPr id="2225" name="Google Shape;2225;p31"/>
          <p:cNvSpPr txBox="1"/>
          <p:nvPr/>
        </p:nvSpPr>
        <p:spPr>
          <a:xfrm>
            <a:off x="8031163" y="47752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26" name="Google Shape;2226;p31"/>
          <p:cNvSpPr txBox="1"/>
          <p:nvPr/>
        </p:nvSpPr>
        <p:spPr>
          <a:xfrm>
            <a:off x="8380413" y="47752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27" name="Google Shape;2227;p31"/>
          <p:cNvSpPr txBox="1"/>
          <p:nvPr/>
        </p:nvSpPr>
        <p:spPr>
          <a:xfrm>
            <a:off x="8728075" y="47244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28" name="Google Shape;2228;p31"/>
          <p:cNvSpPr txBox="1"/>
          <p:nvPr/>
        </p:nvSpPr>
        <p:spPr>
          <a:xfrm>
            <a:off x="9077325" y="47752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229" name="Google Shape;2229;p31"/>
          <p:cNvGraphicFramePr/>
          <p:nvPr/>
        </p:nvGraphicFramePr>
        <p:xfrm>
          <a:off x="9424988" y="4568825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4"/>
          </a:graphicData>
        </a:graphic>
      </p:graphicFrame>
      <p:sp>
        <p:nvSpPr>
          <p:cNvPr id="2230" name="Google Shape;2230;p31"/>
          <p:cNvSpPr txBox="1"/>
          <p:nvPr/>
        </p:nvSpPr>
        <p:spPr>
          <a:xfrm>
            <a:off x="9409113" y="47752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31" name="Google Shape;2231;p31"/>
          <p:cNvSpPr txBox="1"/>
          <p:nvPr/>
        </p:nvSpPr>
        <p:spPr>
          <a:xfrm>
            <a:off x="9758363" y="47625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32" name="Google Shape;2232;p31"/>
          <p:cNvSpPr txBox="1"/>
          <p:nvPr/>
        </p:nvSpPr>
        <p:spPr>
          <a:xfrm>
            <a:off x="10106025" y="47498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33" name="Google Shape;2233;p31"/>
          <p:cNvSpPr txBox="1"/>
          <p:nvPr/>
        </p:nvSpPr>
        <p:spPr>
          <a:xfrm>
            <a:off x="10455275" y="47863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234" name="Google Shape;2234;p31"/>
          <p:cNvGraphicFramePr/>
          <p:nvPr/>
        </p:nvGraphicFramePr>
        <p:xfrm>
          <a:off x="10802938" y="4568825"/>
          <a:ext cx="1211262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5"/>
          </a:graphicData>
        </a:graphic>
      </p:graphicFrame>
      <p:sp>
        <p:nvSpPr>
          <p:cNvPr id="2235" name="Google Shape;2235;p31"/>
          <p:cNvSpPr txBox="1"/>
          <p:nvPr/>
        </p:nvSpPr>
        <p:spPr>
          <a:xfrm>
            <a:off x="10787063" y="47990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36" name="Google Shape;2236;p31"/>
          <p:cNvSpPr txBox="1"/>
          <p:nvPr/>
        </p:nvSpPr>
        <p:spPr>
          <a:xfrm>
            <a:off x="11136313" y="47498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37" name="Google Shape;2237;p31"/>
          <p:cNvSpPr txBox="1"/>
          <p:nvPr/>
        </p:nvSpPr>
        <p:spPr>
          <a:xfrm>
            <a:off x="11483975" y="47625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38" name="Google Shape;2238;p31"/>
          <p:cNvSpPr txBox="1"/>
          <p:nvPr/>
        </p:nvSpPr>
        <p:spPr>
          <a:xfrm>
            <a:off x="11833225" y="47752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2239" name="Google Shape;2239;p31"/>
          <p:cNvGraphicFramePr/>
          <p:nvPr/>
        </p:nvGraphicFramePr>
        <p:xfrm>
          <a:off x="1155700" y="4568825"/>
          <a:ext cx="1211263" cy="536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6"/>
          </a:graphicData>
        </a:graphic>
      </p:graphicFrame>
      <p:sp>
        <p:nvSpPr>
          <p:cNvPr id="2240" name="Google Shape;2240;p31"/>
          <p:cNvSpPr txBox="1"/>
          <p:nvPr/>
        </p:nvSpPr>
        <p:spPr>
          <a:xfrm>
            <a:off x="1139825" y="47752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41" name="Google Shape;2241;p31"/>
          <p:cNvSpPr txBox="1"/>
          <p:nvPr/>
        </p:nvSpPr>
        <p:spPr>
          <a:xfrm>
            <a:off x="1489075" y="47625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42" name="Google Shape;2242;p31"/>
          <p:cNvSpPr txBox="1"/>
          <p:nvPr/>
        </p:nvSpPr>
        <p:spPr>
          <a:xfrm>
            <a:off x="1836738" y="47498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2243" name="Google Shape;2243;p31"/>
          <p:cNvSpPr txBox="1"/>
          <p:nvPr/>
        </p:nvSpPr>
        <p:spPr>
          <a:xfrm>
            <a:off x="2185988" y="47752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2244" name="Google Shape;2244;p31"/>
          <p:cNvGrpSpPr/>
          <p:nvPr/>
        </p:nvGrpSpPr>
        <p:grpSpPr>
          <a:xfrm>
            <a:off x="1148299" y="5869989"/>
            <a:ext cx="1172302" cy="533402"/>
            <a:chOff x="1472873" y="5454979"/>
            <a:chExt cx="1312574" cy="533402"/>
          </a:xfrm>
        </p:grpSpPr>
        <p:sp>
          <p:nvSpPr>
            <p:cNvPr id="2245" name="Google Shape;2245;p31"/>
            <p:cNvSpPr txBox="1"/>
            <p:nvPr/>
          </p:nvSpPr>
          <p:spPr>
            <a:xfrm rot="5400000">
              <a:off x="1720243" y="5593444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46" name="Google Shape;2246;p31"/>
            <p:cNvSpPr txBox="1"/>
            <p:nvPr/>
          </p:nvSpPr>
          <p:spPr>
            <a:xfrm rot="5400000">
              <a:off x="2106077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47" name="Google Shape;2247;p31"/>
            <p:cNvSpPr txBox="1"/>
            <p:nvPr/>
          </p:nvSpPr>
          <p:spPr>
            <a:xfrm rot="5400000">
              <a:off x="2491911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48" name="Google Shape;2248;p31"/>
            <p:cNvSpPr txBox="1"/>
            <p:nvPr/>
          </p:nvSpPr>
          <p:spPr>
            <a:xfrm rot="5400000">
              <a:off x="1283708" y="5644145"/>
              <a:ext cx="533401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2249" name="Google Shape;2249;p31"/>
          <p:cNvGrpSpPr/>
          <p:nvPr/>
        </p:nvGrpSpPr>
        <p:grpSpPr>
          <a:xfrm>
            <a:off x="10821789" y="5869989"/>
            <a:ext cx="1172302" cy="533402"/>
            <a:chOff x="1472873" y="5454979"/>
            <a:chExt cx="1312574" cy="533402"/>
          </a:xfrm>
        </p:grpSpPr>
        <p:sp>
          <p:nvSpPr>
            <p:cNvPr id="2250" name="Google Shape;2250;p31"/>
            <p:cNvSpPr txBox="1"/>
            <p:nvPr/>
          </p:nvSpPr>
          <p:spPr>
            <a:xfrm rot="5400000">
              <a:off x="1720243" y="5593444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51" name="Google Shape;2251;p31"/>
            <p:cNvSpPr txBox="1"/>
            <p:nvPr/>
          </p:nvSpPr>
          <p:spPr>
            <a:xfrm rot="5400000">
              <a:off x="2106077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52" name="Google Shape;2252;p31"/>
            <p:cNvSpPr txBox="1"/>
            <p:nvPr/>
          </p:nvSpPr>
          <p:spPr>
            <a:xfrm rot="5400000">
              <a:off x="2491911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53" name="Google Shape;2253;p31"/>
            <p:cNvSpPr txBox="1"/>
            <p:nvPr/>
          </p:nvSpPr>
          <p:spPr>
            <a:xfrm rot="5400000">
              <a:off x="1283708" y="5644145"/>
              <a:ext cx="533401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2254" name="Google Shape;2254;p31"/>
          <p:cNvGrpSpPr/>
          <p:nvPr/>
        </p:nvGrpSpPr>
        <p:grpSpPr>
          <a:xfrm>
            <a:off x="9439861" y="5869989"/>
            <a:ext cx="1172302" cy="533402"/>
            <a:chOff x="1472873" y="5454979"/>
            <a:chExt cx="1312574" cy="533402"/>
          </a:xfrm>
        </p:grpSpPr>
        <p:sp>
          <p:nvSpPr>
            <p:cNvPr id="2255" name="Google Shape;2255;p31"/>
            <p:cNvSpPr txBox="1"/>
            <p:nvPr/>
          </p:nvSpPr>
          <p:spPr>
            <a:xfrm rot="5400000">
              <a:off x="1720243" y="5593444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56" name="Google Shape;2256;p31"/>
            <p:cNvSpPr txBox="1"/>
            <p:nvPr/>
          </p:nvSpPr>
          <p:spPr>
            <a:xfrm rot="5400000">
              <a:off x="2106077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57" name="Google Shape;2257;p31"/>
            <p:cNvSpPr txBox="1"/>
            <p:nvPr/>
          </p:nvSpPr>
          <p:spPr>
            <a:xfrm rot="5400000">
              <a:off x="2491911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58" name="Google Shape;2258;p31"/>
            <p:cNvSpPr txBox="1"/>
            <p:nvPr/>
          </p:nvSpPr>
          <p:spPr>
            <a:xfrm rot="5400000">
              <a:off x="1283708" y="5644145"/>
              <a:ext cx="533401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2259" name="Google Shape;2259;p31"/>
          <p:cNvGrpSpPr/>
          <p:nvPr/>
        </p:nvGrpSpPr>
        <p:grpSpPr>
          <a:xfrm>
            <a:off x="8057934" y="5869989"/>
            <a:ext cx="1172302" cy="533402"/>
            <a:chOff x="1472873" y="5454979"/>
            <a:chExt cx="1312574" cy="533402"/>
          </a:xfrm>
        </p:grpSpPr>
        <p:sp>
          <p:nvSpPr>
            <p:cNvPr id="2260" name="Google Shape;2260;p31"/>
            <p:cNvSpPr txBox="1"/>
            <p:nvPr/>
          </p:nvSpPr>
          <p:spPr>
            <a:xfrm rot="5400000">
              <a:off x="1720243" y="5593444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61" name="Google Shape;2261;p31"/>
            <p:cNvSpPr txBox="1"/>
            <p:nvPr/>
          </p:nvSpPr>
          <p:spPr>
            <a:xfrm rot="5400000">
              <a:off x="2106077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62" name="Google Shape;2262;p31"/>
            <p:cNvSpPr txBox="1"/>
            <p:nvPr/>
          </p:nvSpPr>
          <p:spPr>
            <a:xfrm rot="5400000">
              <a:off x="2491911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63" name="Google Shape;2263;p31"/>
            <p:cNvSpPr txBox="1"/>
            <p:nvPr/>
          </p:nvSpPr>
          <p:spPr>
            <a:xfrm rot="5400000">
              <a:off x="1283708" y="5644145"/>
              <a:ext cx="533401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2264" name="Google Shape;2264;p31"/>
          <p:cNvGrpSpPr/>
          <p:nvPr/>
        </p:nvGrpSpPr>
        <p:grpSpPr>
          <a:xfrm>
            <a:off x="6676007" y="5869989"/>
            <a:ext cx="1172302" cy="533402"/>
            <a:chOff x="1472873" y="5454979"/>
            <a:chExt cx="1312574" cy="533402"/>
          </a:xfrm>
        </p:grpSpPr>
        <p:sp>
          <p:nvSpPr>
            <p:cNvPr id="2265" name="Google Shape;2265;p31"/>
            <p:cNvSpPr txBox="1"/>
            <p:nvPr/>
          </p:nvSpPr>
          <p:spPr>
            <a:xfrm rot="5400000">
              <a:off x="1720243" y="5593444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66" name="Google Shape;2266;p31"/>
            <p:cNvSpPr txBox="1"/>
            <p:nvPr/>
          </p:nvSpPr>
          <p:spPr>
            <a:xfrm rot="5400000">
              <a:off x="2106077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67" name="Google Shape;2267;p31"/>
            <p:cNvSpPr txBox="1"/>
            <p:nvPr/>
          </p:nvSpPr>
          <p:spPr>
            <a:xfrm rot="5400000">
              <a:off x="2491911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68" name="Google Shape;2268;p31"/>
            <p:cNvSpPr txBox="1"/>
            <p:nvPr/>
          </p:nvSpPr>
          <p:spPr>
            <a:xfrm rot="5400000">
              <a:off x="1283708" y="5644145"/>
              <a:ext cx="533401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2269" name="Google Shape;2269;p31"/>
          <p:cNvGrpSpPr/>
          <p:nvPr/>
        </p:nvGrpSpPr>
        <p:grpSpPr>
          <a:xfrm>
            <a:off x="5294080" y="5869989"/>
            <a:ext cx="1172302" cy="533402"/>
            <a:chOff x="1472873" y="5454979"/>
            <a:chExt cx="1312574" cy="533402"/>
          </a:xfrm>
        </p:grpSpPr>
        <p:sp>
          <p:nvSpPr>
            <p:cNvPr id="2270" name="Google Shape;2270;p31"/>
            <p:cNvSpPr txBox="1"/>
            <p:nvPr/>
          </p:nvSpPr>
          <p:spPr>
            <a:xfrm rot="5400000">
              <a:off x="1720243" y="5593444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71" name="Google Shape;2271;p31"/>
            <p:cNvSpPr txBox="1"/>
            <p:nvPr/>
          </p:nvSpPr>
          <p:spPr>
            <a:xfrm rot="5400000">
              <a:off x="2106077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72" name="Google Shape;2272;p31"/>
            <p:cNvSpPr txBox="1"/>
            <p:nvPr/>
          </p:nvSpPr>
          <p:spPr>
            <a:xfrm rot="5400000">
              <a:off x="2491911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73" name="Google Shape;2273;p31"/>
            <p:cNvSpPr txBox="1"/>
            <p:nvPr/>
          </p:nvSpPr>
          <p:spPr>
            <a:xfrm rot="5400000">
              <a:off x="1283708" y="5644145"/>
              <a:ext cx="533401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2274" name="Google Shape;2274;p31"/>
          <p:cNvGrpSpPr/>
          <p:nvPr/>
        </p:nvGrpSpPr>
        <p:grpSpPr>
          <a:xfrm>
            <a:off x="3912153" y="5869989"/>
            <a:ext cx="1172302" cy="533402"/>
            <a:chOff x="1472873" y="5454979"/>
            <a:chExt cx="1312574" cy="533402"/>
          </a:xfrm>
        </p:grpSpPr>
        <p:sp>
          <p:nvSpPr>
            <p:cNvPr id="2275" name="Google Shape;2275;p31"/>
            <p:cNvSpPr txBox="1"/>
            <p:nvPr/>
          </p:nvSpPr>
          <p:spPr>
            <a:xfrm rot="5400000">
              <a:off x="1720243" y="5593444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76" name="Google Shape;2276;p31"/>
            <p:cNvSpPr txBox="1"/>
            <p:nvPr/>
          </p:nvSpPr>
          <p:spPr>
            <a:xfrm rot="5400000">
              <a:off x="2106077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77" name="Google Shape;2277;p31"/>
            <p:cNvSpPr txBox="1"/>
            <p:nvPr/>
          </p:nvSpPr>
          <p:spPr>
            <a:xfrm rot="5400000">
              <a:off x="2491911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78" name="Google Shape;2278;p31"/>
            <p:cNvSpPr txBox="1"/>
            <p:nvPr/>
          </p:nvSpPr>
          <p:spPr>
            <a:xfrm rot="5400000">
              <a:off x="1283708" y="5644145"/>
              <a:ext cx="533401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2279" name="Google Shape;2279;p31"/>
          <p:cNvGrpSpPr/>
          <p:nvPr/>
        </p:nvGrpSpPr>
        <p:grpSpPr>
          <a:xfrm>
            <a:off x="2530226" y="5869989"/>
            <a:ext cx="1172302" cy="533402"/>
            <a:chOff x="1472873" y="5454979"/>
            <a:chExt cx="1312574" cy="533402"/>
          </a:xfrm>
        </p:grpSpPr>
        <p:sp>
          <p:nvSpPr>
            <p:cNvPr id="2280" name="Google Shape;2280;p31"/>
            <p:cNvSpPr txBox="1"/>
            <p:nvPr/>
          </p:nvSpPr>
          <p:spPr>
            <a:xfrm rot="5400000">
              <a:off x="1720243" y="5593444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81" name="Google Shape;2281;p31"/>
            <p:cNvSpPr txBox="1"/>
            <p:nvPr/>
          </p:nvSpPr>
          <p:spPr>
            <a:xfrm rot="5400000">
              <a:off x="2106077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82" name="Google Shape;2282;p31"/>
            <p:cNvSpPr txBox="1"/>
            <p:nvPr/>
          </p:nvSpPr>
          <p:spPr>
            <a:xfrm rot="5400000">
              <a:off x="2491911" y="5593443"/>
              <a:ext cx="432000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2283" name="Google Shape;2283;p31"/>
            <p:cNvSpPr txBox="1"/>
            <p:nvPr/>
          </p:nvSpPr>
          <p:spPr>
            <a:xfrm rot="5400000">
              <a:off x="1283708" y="5644145"/>
              <a:ext cx="533401" cy="15507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2284" name="Google Shape;2284;p31"/>
          <p:cNvSpPr txBox="1"/>
          <p:nvPr/>
        </p:nvSpPr>
        <p:spPr>
          <a:xfrm>
            <a:off x="382087" y="3447935"/>
            <a:ext cx="612775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" panose="02000000000000000000"/>
              <a:buNone/>
            </a:pPr>
            <a:r>
              <a:rPr lang="en-GB" sz="12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2285" name="Google Shape;2285;p31"/>
          <p:cNvPicPr preferRelativeResize="0"/>
          <p:nvPr/>
        </p:nvPicPr>
        <p:blipFill rotWithShape="1">
          <a:blip r:embed="rId62"/>
          <a:srcRect/>
          <a:stretch>
            <a:fillRect/>
          </a:stretch>
        </p:blipFill>
        <p:spPr>
          <a:xfrm>
            <a:off x="132535" y="3426591"/>
            <a:ext cx="262151" cy="195089"/>
          </a:xfrm>
          <a:prstGeom prst="rect">
            <a:avLst/>
          </a:prstGeom>
          <a:noFill/>
          <a:ln>
            <a:noFill/>
          </a:ln>
        </p:spPr>
      </p:pic>
      <p:sp>
        <p:nvSpPr>
          <p:cNvPr id="2286" name="Google Shape;2286;p31"/>
          <p:cNvSpPr txBox="1"/>
          <p:nvPr/>
        </p:nvSpPr>
        <p:spPr>
          <a:xfrm>
            <a:off x="335557" y="76857"/>
            <a:ext cx="3617461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 panose="020B0604020202090204"/>
              <a:buNone/>
            </a:pPr>
            <a:r>
              <a:rPr lang="en-GB" sz="2000" b="0" i="0" u="none" strike="noStrike" cap="none">
                <a:solidFill>
                  <a:srgbClr val="292929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Media Channels Reach Trend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2287" name="Google Shape;2287;p31"/>
          <p:cNvPicPr preferRelativeResize="0"/>
          <p:nvPr/>
        </p:nvPicPr>
        <p:blipFill rotWithShape="1">
          <a:blip r:embed="rId63"/>
          <a:srcRect/>
          <a:stretch>
            <a:fillRect/>
          </a:stretch>
        </p:blipFill>
        <p:spPr>
          <a:xfrm>
            <a:off x="10951460" y="1022125"/>
            <a:ext cx="826906" cy="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8" name="Google Shape;2288;p31"/>
          <p:cNvPicPr preferRelativeResize="0"/>
          <p:nvPr/>
        </p:nvPicPr>
        <p:blipFill rotWithShape="1">
          <a:blip r:embed="rId64"/>
          <a:srcRect/>
          <a:stretch>
            <a:fillRect/>
          </a:stretch>
        </p:blipFill>
        <p:spPr>
          <a:xfrm>
            <a:off x="4316033" y="924754"/>
            <a:ext cx="315084" cy="315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WPS 演示</Application>
  <PresentationFormat/>
  <Paragraphs>533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2025-10-31T17:42:48Z</dcterms:created>
  <dcterms:modified xsi:type="dcterms:W3CDTF">2025-10-31T17:42:48Z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2CB3B86B1FB81E3C17F50469F98EFCE1_42</vt:lpwstr>
  </property>
  <property fmtid="{D5CDD505-2E9C-101B-9397-08002B2CF9AE}" pid="3" name="KSOProductBuildVer">
    <vt:lpwstr>2052-12.1.23540.23540</vt:lpwstr>
  </property>
</Properties>
</file>