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2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71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8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037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389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9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80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38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44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6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14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24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0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79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62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1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4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30EDBD-1C2D-4C1E-B459-B60219FAB48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37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24744"/>
            <a:ext cx="27142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기능 정리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주기적으로 </a:t>
            </a:r>
            <a:r>
              <a:rPr lang="en-US" altLang="ko-KR" dirty="0" smtClean="0"/>
              <a:t>Task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실행 시간 설정 가능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한번 실행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주기적 실행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특정 시간에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23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3167458" y="151005"/>
            <a:ext cx="1622714" cy="72943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User_Function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311474" y="295021"/>
            <a:ext cx="1622714" cy="72943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User_Function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27498" y="439037"/>
            <a:ext cx="1622714" cy="72943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User_Function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69834" y="655061"/>
            <a:ext cx="1622714" cy="72943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User_Function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77144" y="2818188"/>
            <a:ext cx="1893166" cy="72943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NAC_Scheduler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77144" y="4518996"/>
            <a:ext cx="1893166" cy="72943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Thread_Schedule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46065" y="2554143"/>
            <a:ext cx="1622714" cy="72943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Callback</a:t>
            </a:r>
            <a:endParaRPr lang="ko-KR" altLang="en-US" dirty="0"/>
          </a:p>
        </p:txBody>
      </p:sp>
      <p:sp>
        <p:nvSpPr>
          <p:cNvPr id="28" name="순서도: 자기 디스크 27"/>
          <p:cNvSpPr/>
          <p:nvPr/>
        </p:nvSpPr>
        <p:spPr>
          <a:xfrm>
            <a:off x="3869958" y="3731652"/>
            <a:ext cx="1081810" cy="1107368"/>
          </a:xfrm>
          <a:prstGeom prst="flowChartMagneticDisk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Task(map)</a:t>
            </a:r>
            <a:endParaRPr lang="ko-KR" altLang="en-US" dirty="0"/>
          </a:p>
        </p:txBody>
      </p:sp>
      <p:cxnSp>
        <p:nvCxnSpPr>
          <p:cNvPr id="8" name="꺾인 연결선 7"/>
          <p:cNvCxnSpPr>
            <a:stCxn id="22" idx="2"/>
            <a:endCxn id="24" idx="0"/>
          </p:cNvCxnSpPr>
          <p:nvPr/>
        </p:nvCxnSpPr>
        <p:spPr>
          <a:xfrm rot="5400000">
            <a:off x="2635613" y="872609"/>
            <a:ext cx="1433693" cy="2457464"/>
          </a:xfrm>
          <a:prstGeom prst="bentConnector3">
            <a:avLst/>
          </a:prstGeom>
          <a:solidFill>
            <a:schemeClr val="accent1">
              <a:alpha val="50000"/>
            </a:schemeClr>
          </a:solidFill>
          <a:ln w="127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  <p:cxnSp>
        <p:nvCxnSpPr>
          <p:cNvPr id="35" name="꺾인 연결선 34"/>
          <p:cNvCxnSpPr>
            <a:stCxn id="27" idx="0"/>
            <a:endCxn id="22" idx="3"/>
          </p:cNvCxnSpPr>
          <p:nvPr/>
        </p:nvCxnSpPr>
        <p:spPr>
          <a:xfrm rot="16200000" flipV="1">
            <a:off x="5307803" y="1104524"/>
            <a:ext cx="1534365" cy="1364874"/>
          </a:xfrm>
          <a:prstGeom prst="bentConnector2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908783" y="1814753"/>
            <a:ext cx="7399917" cy="0"/>
          </a:xfrm>
          <a:prstGeom prst="lin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cxnSp>
      <p:cxnSp>
        <p:nvCxnSpPr>
          <p:cNvPr id="42" name="직선 화살표 연결선 41"/>
          <p:cNvCxnSpPr>
            <a:stCxn id="24" idx="2"/>
            <a:endCxn id="26" idx="0"/>
          </p:cNvCxnSpPr>
          <p:nvPr/>
        </p:nvCxnSpPr>
        <p:spPr>
          <a:xfrm>
            <a:off x="2123727" y="3547622"/>
            <a:ext cx="0" cy="971374"/>
          </a:xfrm>
          <a:prstGeom prst="straightConnector1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  <p:cxnSp>
        <p:nvCxnSpPr>
          <p:cNvPr id="82" name="꺾인 연결선 81"/>
          <p:cNvCxnSpPr>
            <a:stCxn id="26" idx="2"/>
            <a:endCxn id="27" idx="2"/>
          </p:cNvCxnSpPr>
          <p:nvPr/>
        </p:nvCxnSpPr>
        <p:spPr>
          <a:xfrm rot="5400000" flipH="1" flipV="1">
            <a:off x="3458147" y="1949156"/>
            <a:ext cx="1964853" cy="4633695"/>
          </a:xfrm>
          <a:prstGeom prst="bentConnector3">
            <a:avLst>
              <a:gd name="adj1" fmla="val -11634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  <p:cxnSp>
        <p:nvCxnSpPr>
          <p:cNvPr id="19" name="꺾인 연결선 18"/>
          <p:cNvCxnSpPr>
            <a:stCxn id="24" idx="3"/>
            <a:endCxn id="28" idx="1"/>
          </p:cNvCxnSpPr>
          <p:nvPr/>
        </p:nvCxnSpPr>
        <p:spPr>
          <a:xfrm>
            <a:off x="3070310" y="3182905"/>
            <a:ext cx="1340553" cy="548747"/>
          </a:xfrm>
          <a:prstGeom prst="bentConnector2">
            <a:avLst/>
          </a:prstGeom>
          <a:solidFill>
            <a:schemeClr val="accent1">
              <a:alpha val="50000"/>
            </a:schemeClr>
          </a:solidFill>
          <a:ln w="127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  <p:cxnSp>
        <p:nvCxnSpPr>
          <p:cNvPr id="21" name="꺾인 연결선 20"/>
          <p:cNvCxnSpPr>
            <a:stCxn id="26" idx="3"/>
            <a:endCxn id="28" idx="2"/>
          </p:cNvCxnSpPr>
          <p:nvPr/>
        </p:nvCxnSpPr>
        <p:spPr>
          <a:xfrm flipV="1">
            <a:off x="3070310" y="4285336"/>
            <a:ext cx="799648" cy="598377"/>
          </a:xfrm>
          <a:prstGeom prst="bentConnector3">
            <a:avLst>
              <a:gd name="adj1" fmla="val 50000"/>
            </a:avLst>
          </a:prstGeom>
          <a:solidFill>
            <a:schemeClr val="accent1">
              <a:alpha val="50000"/>
            </a:schemeClr>
          </a:solidFill>
          <a:ln w="127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  <p:cxnSp>
        <p:nvCxnSpPr>
          <p:cNvPr id="29" name="꺾인 연결선 28"/>
          <p:cNvCxnSpPr>
            <a:stCxn id="27" idx="0"/>
            <a:endCxn id="22" idx="3"/>
          </p:cNvCxnSpPr>
          <p:nvPr/>
        </p:nvCxnSpPr>
        <p:spPr>
          <a:xfrm rot="16200000" flipV="1">
            <a:off x="5307803" y="1104524"/>
            <a:ext cx="1534365" cy="1364874"/>
          </a:xfrm>
          <a:prstGeom prst="bentConnector2">
            <a:avLst/>
          </a:prstGeom>
          <a:solidFill>
            <a:schemeClr val="accent1">
              <a:alpha val="50000"/>
            </a:schemeClr>
          </a:solidFill>
          <a:ln w="127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  <p:cxnSp>
        <p:nvCxnSpPr>
          <p:cNvPr id="39" name="직선 화살표 연결선 38"/>
          <p:cNvCxnSpPr>
            <a:stCxn id="24" idx="2"/>
            <a:endCxn id="26" idx="0"/>
          </p:cNvCxnSpPr>
          <p:nvPr/>
        </p:nvCxnSpPr>
        <p:spPr>
          <a:xfrm>
            <a:off x="2123727" y="3547622"/>
            <a:ext cx="0" cy="971374"/>
          </a:xfrm>
          <a:prstGeom prst="straightConnector1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6181596" y="2742657"/>
            <a:ext cx="1622714" cy="72943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Callback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381288" y="3029436"/>
            <a:ext cx="1622714" cy="72943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Callback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127410" y="4968486"/>
            <a:ext cx="1876592" cy="729434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ThreadPool_Task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568565" y="3297047"/>
            <a:ext cx="1622714" cy="72943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Task</a:t>
            </a:r>
            <a:endParaRPr lang="ko-KR" altLang="en-US" dirty="0"/>
          </a:p>
        </p:txBody>
      </p:sp>
      <p:cxnSp>
        <p:nvCxnSpPr>
          <p:cNvPr id="69" name="꺾인 연결선 68"/>
          <p:cNvCxnSpPr>
            <a:stCxn id="63" idx="3"/>
            <a:endCxn id="64" idx="3"/>
          </p:cNvCxnSpPr>
          <p:nvPr/>
        </p:nvCxnSpPr>
        <p:spPr>
          <a:xfrm flipV="1">
            <a:off x="8004002" y="3661764"/>
            <a:ext cx="187277" cy="1671439"/>
          </a:xfrm>
          <a:prstGeom prst="bentConnector3">
            <a:avLst>
              <a:gd name="adj1" fmla="val 222065"/>
            </a:avLst>
          </a:prstGeom>
          <a:solidFill>
            <a:schemeClr val="accent1">
              <a:alpha val="50000"/>
            </a:schemeClr>
          </a:solidFill>
          <a:ln w="127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  <p:cxnSp>
        <p:nvCxnSpPr>
          <p:cNvPr id="33" name="꺾인 연결선 32"/>
          <p:cNvCxnSpPr>
            <a:stCxn id="26" idx="2"/>
            <a:endCxn id="63" idx="1"/>
          </p:cNvCxnSpPr>
          <p:nvPr/>
        </p:nvCxnSpPr>
        <p:spPr>
          <a:xfrm rot="16200000" flipH="1">
            <a:off x="4083182" y="3288974"/>
            <a:ext cx="84773" cy="4003683"/>
          </a:xfrm>
          <a:prstGeom prst="bentConnector2">
            <a:avLst/>
          </a:prstGeom>
          <a:solidFill>
            <a:schemeClr val="accent1">
              <a:alpha val="50000"/>
            </a:schemeClr>
          </a:solidFill>
          <a:ln w="12700">
            <a:solidFill>
              <a:srgbClr val="FF0000"/>
            </a:solidFill>
            <a:prstDash val="lgDashDot"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9987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24744"/>
            <a:ext cx="54024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아키텍처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NAC_Scheduler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시작과 종료 및 테스트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 담당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시간에 따른 주기적 반복 실행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NAC_ThreadPoolTask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스레드별로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Task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smtClean="0"/>
              <a:t>Task time out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en-US" altLang="ko-KR" dirty="0" smtClean="0"/>
              <a:t>Thread Pool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각 스레드 내의 </a:t>
            </a:r>
            <a:r>
              <a:rPr lang="en-US" altLang="ko-KR" dirty="0" smtClean="0"/>
              <a:t>Task </a:t>
            </a:r>
            <a:r>
              <a:rPr lang="ko-KR" altLang="en-US" dirty="0" smtClean="0"/>
              <a:t>상태 관리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88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914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5684</TotalTime>
  <Words>65</Words>
  <Application>Microsoft Office PowerPoint</Application>
  <PresentationFormat>화면 슬라이드 쇼(4:3)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천체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jinghaneyo@gmail.com</cp:lastModifiedBy>
  <cp:revision>37</cp:revision>
  <dcterms:created xsi:type="dcterms:W3CDTF">2006-10-05T04:04:58Z</dcterms:created>
  <dcterms:modified xsi:type="dcterms:W3CDTF">2017-04-08T06:18:58Z</dcterms:modified>
</cp:coreProperties>
</file>