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81" r:id="rId3"/>
    <p:sldId id="282" r:id="rId4"/>
    <p:sldId id="306" r:id="rId5"/>
    <p:sldId id="326" r:id="rId6"/>
    <p:sldId id="305" r:id="rId7"/>
    <p:sldId id="307" r:id="rId8"/>
    <p:sldId id="308" r:id="rId9"/>
    <p:sldId id="327" r:id="rId10"/>
    <p:sldId id="291" r:id="rId11"/>
    <p:sldId id="292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FFFF99"/>
    <a:srgbClr val="FFFF00"/>
    <a:srgbClr val="FF9900"/>
    <a:srgbClr val="B2B2B2"/>
    <a:srgbClr val="3333FF"/>
    <a:srgbClr val="FFCC00"/>
    <a:srgbClr val="66FF33"/>
    <a:srgbClr val="85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354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C8C3-B16B-4485-8698-CC4B72400D3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B17-AF18-452F-AC9B-79452D91A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0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4A96A-11CB-472A-BEA5-472D64AAB76A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008C-BA0F-4C16-B61D-E91C76054C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0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0AE6D-6D5D-4EA4-9CAE-732C2D294D07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AABE5-47D3-4146-9FDC-32197EB477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8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E31EE-E8E4-4EAB-9C7E-5B6A9783B044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9424-B834-4240-952B-450A0EF52C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1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13587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6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</p:spTree>
    <p:extLst>
      <p:ext uri="{BB962C8B-B14F-4D97-AF65-F5344CB8AC3E}">
        <p14:creationId xmlns:p14="http://schemas.microsoft.com/office/powerpoint/2010/main" val="10013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B4446-0BDA-4A35-A358-6D987B7ACA42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DF7A8-2AC6-49DA-A162-90D77CE82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8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E6768-6096-4B93-8C97-E4551E4D7B5A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039F2-4232-4FDC-8AD7-5B92AC507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9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AC830-9C87-4722-BACD-9A1866239196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CE7B-B16B-4C8F-B9EE-88DFAB4DA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7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69B68-DDDF-4B20-A5CA-4FF9D15DA59D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2622-48DD-4F39-8708-80F74E7329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6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267CE-6606-48F0-A3AF-D12D4705A879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275F6-52E9-4513-94AC-943673609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F0A4C-CA33-4BA4-9560-2C3F68B78B1F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C5204-7BB5-4C86-A7E0-3A9D6B835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1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5864-6BCC-4E5B-BA32-A230CD2DBFBA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5B95-8B4F-4913-9B8A-C6BF09F042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4AA-E127-4CBE-9095-BA111D02EA2A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DB112-B7AE-4AD4-935B-B0FC86AA8E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0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447171-0026-476D-885B-4D6E3B7EB929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652186-4BF7-4EBA-99AC-06CD296643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35644" y="3099672"/>
            <a:ext cx="6720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break</a:t>
            </a:r>
            <a:r>
              <a: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statement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889038" y="4124226"/>
            <a:ext cx="495434" cy="45611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898070" y="4352759"/>
            <a:ext cx="2057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162" y="4339231"/>
            <a:ext cx="2078916" cy="36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69711" y="1195418"/>
            <a:ext cx="3128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Summary</a:t>
            </a:r>
            <a:endParaRPr lang="zh-CN" altLang="en-US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78252" y="2558814"/>
            <a:ext cx="5923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Understand the principle of break statement through example demonstration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4910" y="2490181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8252" y="3957915"/>
            <a:ext cx="549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Familiar with break statement format and function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84910" y="3930713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78252" y="5104759"/>
            <a:ext cx="7297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Using break statement to solve </a:t>
            </a:r>
          </a:p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practical problems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84910" y="5088834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5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4F5B0-BDEF-40EF-B659-0E62B3AAEC22}"/>
              </a:ext>
            </a:extLst>
          </p:cNvPr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BA9395F-8BCD-466B-B2E9-B7482A16B9E0}"/>
                </a:ext>
              </a:extLst>
            </p:cNvPr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BF131D8F-3168-4DC9-AC67-8AB42663EFE8}"/>
                </a:ext>
              </a:extLst>
            </p:cNvPr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7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5074" y="1168619"/>
            <a:ext cx="3295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08295" y="2750633"/>
            <a:ext cx="413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break statement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65130" y="277259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08295" y="3908753"/>
            <a:ext cx="4941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Break statement format and function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65130" y="393071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08295" y="5066874"/>
            <a:ext cx="5026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break statement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65130" y="5088834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8ED2F8-790C-46DF-A8B1-710AD0A8EC5E}"/>
              </a:ext>
            </a:extLst>
          </p:cNvPr>
          <p:cNvSpPr/>
          <p:nvPr/>
        </p:nvSpPr>
        <p:spPr>
          <a:xfrm flipV="1">
            <a:off x="7674536" y="2022152"/>
            <a:ext cx="1527336" cy="5204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137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Break statement example demonstration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444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D45C938-C37D-42B3-ADD4-A7D3D0105EAD}"/>
              </a:ext>
            </a:extLst>
          </p:cNvPr>
          <p:cNvSpPr/>
          <p:nvPr/>
        </p:nvSpPr>
        <p:spPr>
          <a:xfrm>
            <a:off x="1004202" y="1757273"/>
            <a:ext cx="6238512" cy="3660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53453"/>
            <a:ext cx="8189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 Break statement example demonstration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Rectangle 72">
            <a:extLst>
              <a:ext uri="{FF2B5EF4-FFF2-40B4-BE49-F238E27FC236}">
                <a16:creationId xmlns:a16="http://schemas.microsoft.com/office/drawing/2014/main" id="{6AA295D3-7872-4702-91F6-6CA6F4233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202" y="1014415"/>
            <a:ext cx="3671888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Example introduction:</a:t>
            </a:r>
            <a:endParaRPr lang="zh-CN" altLang="en-US" sz="2400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3B571C19-68B9-4E09-A880-64FECC486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376" y="4183521"/>
            <a:ext cx="356153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长城特粗宋体" pitchFamily="49" charset="-122"/>
                <a:ea typeface="长城特粗宋体" pitchFamily="49" charset="-122"/>
              </a:rPr>
              <a:t>Unable to cycle, cycle terminated</a:t>
            </a:r>
            <a:endParaRPr lang="zh-CN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2E2BC8E4-A62B-4648-A239-73740E8E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376" y="2220719"/>
            <a:ext cx="35615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长城特粗宋体" pitchFamily="49" charset="-122"/>
                <a:ea typeface="长城特粗宋体" pitchFamily="49" charset="-122"/>
              </a:rPr>
              <a:t>Unable to run, quit the race</a:t>
            </a:r>
            <a:endParaRPr lang="zh-CN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30" name="下箭头 9">
            <a:extLst>
              <a:ext uri="{FF2B5EF4-FFF2-40B4-BE49-F238E27FC236}">
                <a16:creationId xmlns:a16="http://schemas.microsoft.com/office/drawing/2014/main" id="{5DB79EE6-AEAD-4B3D-A1BD-D2CCD5DD9848}"/>
              </a:ext>
            </a:extLst>
          </p:cNvPr>
          <p:cNvSpPr/>
          <p:nvPr/>
        </p:nvSpPr>
        <p:spPr>
          <a:xfrm>
            <a:off x="8843687" y="3316386"/>
            <a:ext cx="464458" cy="771222"/>
          </a:xfrm>
          <a:prstGeom prst="downArrow">
            <a:avLst/>
          </a:prstGeom>
          <a:ln>
            <a:solidFill>
              <a:srgbClr val="21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1">
            <a:extLst>
              <a:ext uri="{FF2B5EF4-FFF2-40B4-BE49-F238E27FC236}">
                <a16:creationId xmlns:a16="http://schemas.microsoft.com/office/drawing/2014/main" id="{4286AD35-E938-481A-8F58-74899C83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306" y="2220719"/>
            <a:ext cx="5382303" cy="264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64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53453"/>
            <a:ext cx="8778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 Break statement example demonstration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42F09402-F509-45D0-8773-3845C2A2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63" y="3002468"/>
            <a:ext cx="4968875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Statement function: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28C2A-9580-4866-A374-F8C92668C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923" y="1375700"/>
            <a:ext cx="520660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Format of break statement: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82247-C4B9-4248-A36D-B3102F824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847" y="1818535"/>
            <a:ext cx="5933853" cy="49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break</a:t>
            </a:r>
            <a:r>
              <a:rPr lang="zh-CN" altLang="en-US" sz="2000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；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9714D8-D076-4DB7-8202-0FC788486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802" y="3500425"/>
            <a:ext cx="8171351" cy="96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Causes the program to exit the switch structure or a loop body in the middle of running.</a:t>
            </a:r>
            <a:endParaRPr lang="zh-CN" altLang="en-US" sz="2000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BC1E03-FD93-4F50-B482-C1DEDC9EAD5C}"/>
              </a:ext>
            </a:extLst>
          </p:cNvPr>
          <p:cNvGrpSpPr/>
          <p:nvPr/>
        </p:nvGrpSpPr>
        <p:grpSpPr>
          <a:xfrm>
            <a:off x="431276" y="1392350"/>
            <a:ext cx="1182809" cy="1182809"/>
            <a:chOff x="1440207" y="1869001"/>
            <a:chExt cx="1182809" cy="118280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59423F7-C2B6-4F90-9EDC-7AEBD334AE0A}"/>
                </a:ext>
              </a:extLst>
            </p:cNvPr>
            <p:cNvSpPr/>
            <p:nvPr/>
          </p:nvSpPr>
          <p:spPr>
            <a:xfrm>
              <a:off x="1440207" y="186900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7" name="college-studying_73531">
              <a:extLst>
                <a:ext uri="{FF2B5EF4-FFF2-40B4-BE49-F238E27FC236}">
                  <a16:creationId xmlns:a16="http://schemas.microsoft.com/office/drawing/2014/main" id="{F134760F-FB52-4F50-939C-D2EEE2A066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0220" y="2234384"/>
              <a:ext cx="506733" cy="398488"/>
            </a:xfrm>
            <a:custGeom>
              <a:avLst/>
              <a:gdLst>
                <a:gd name="T0" fmla="*/ 2297 w 2795"/>
                <a:gd name="T1" fmla="*/ 2201 h 2201"/>
                <a:gd name="T2" fmla="*/ 1968 w 2795"/>
                <a:gd name="T3" fmla="*/ 2201 h 2201"/>
                <a:gd name="T4" fmla="*/ 124 w 2795"/>
                <a:gd name="T5" fmla="*/ 1973 h 2201"/>
                <a:gd name="T6" fmla="*/ 352 w 2795"/>
                <a:gd name="T7" fmla="*/ 1495 h 2201"/>
                <a:gd name="T8" fmla="*/ 2190 w 2795"/>
                <a:gd name="T9" fmla="*/ 1495 h 2201"/>
                <a:gd name="T10" fmla="*/ 2364 w 2795"/>
                <a:gd name="T11" fmla="*/ 1562 h 2201"/>
                <a:gd name="T12" fmla="*/ 2257 w 2795"/>
                <a:gd name="T13" fmla="*/ 1628 h 2201"/>
                <a:gd name="T14" fmla="*/ 2297 w 2795"/>
                <a:gd name="T15" fmla="*/ 2067 h 2201"/>
                <a:gd name="T16" fmla="*/ 2649 w 2795"/>
                <a:gd name="T17" fmla="*/ 1342 h 2201"/>
                <a:gd name="T18" fmla="*/ 2483 w 2795"/>
                <a:gd name="T19" fmla="*/ 1409 h 2201"/>
                <a:gd name="T20" fmla="*/ 913 w 2795"/>
                <a:gd name="T21" fmla="*/ 1409 h 2201"/>
                <a:gd name="T22" fmla="*/ 701 w 2795"/>
                <a:gd name="T23" fmla="*/ 1019 h 2201"/>
                <a:gd name="T24" fmla="*/ 2253 w 2795"/>
                <a:gd name="T25" fmla="*/ 807 h 2201"/>
                <a:gd name="T26" fmla="*/ 2583 w 2795"/>
                <a:gd name="T27" fmla="*/ 807 h 2201"/>
                <a:gd name="T28" fmla="*/ 2583 w 2795"/>
                <a:gd name="T29" fmla="*/ 940 h 2201"/>
                <a:gd name="T30" fmla="*/ 2549 w 2795"/>
                <a:gd name="T31" fmla="*/ 1275 h 2201"/>
                <a:gd name="T32" fmla="*/ 2649 w 2795"/>
                <a:gd name="T33" fmla="*/ 1342 h 2201"/>
                <a:gd name="T34" fmla="*/ 2253 w 2795"/>
                <a:gd name="T35" fmla="*/ 1275 h 2201"/>
                <a:gd name="T36" fmla="*/ 2416 w 2795"/>
                <a:gd name="T37" fmla="*/ 940 h 2201"/>
                <a:gd name="T38" fmla="*/ 913 w 2795"/>
                <a:gd name="T39" fmla="*/ 940 h 2201"/>
                <a:gd name="T40" fmla="*/ 834 w 2795"/>
                <a:gd name="T41" fmla="*/ 1197 h 2201"/>
                <a:gd name="T42" fmla="*/ 2728 w 2795"/>
                <a:gd name="T43" fmla="*/ 0 h 2201"/>
                <a:gd name="T44" fmla="*/ 638 w 2795"/>
                <a:gd name="T45" fmla="*/ 0 h 2201"/>
                <a:gd name="T46" fmla="*/ 0 w 2795"/>
                <a:gd name="T47" fmla="*/ 67 h 2201"/>
                <a:gd name="T48" fmla="*/ 124 w 2795"/>
                <a:gd name="T49" fmla="*/ 134 h 2201"/>
                <a:gd name="T50" fmla="*/ 73 w 2795"/>
                <a:gd name="T51" fmla="*/ 800 h 2201"/>
                <a:gd name="T52" fmla="*/ 308 w 2795"/>
                <a:gd name="T53" fmla="*/ 800 h 2201"/>
                <a:gd name="T54" fmla="*/ 257 w 2795"/>
                <a:gd name="T55" fmla="*/ 134 h 2201"/>
                <a:gd name="T56" fmla="*/ 571 w 2795"/>
                <a:gd name="T57" fmla="*/ 659 h 2201"/>
                <a:gd name="T58" fmla="*/ 2157 w 2795"/>
                <a:gd name="T59" fmla="*/ 726 h 2201"/>
                <a:gd name="T60" fmla="*/ 2224 w 2795"/>
                <a:gd name="T61" fmla="*/ 134 h 2201"/>
                <a:gd name="T62" fmla="*/ 2795 w 2795"/>
                <a:gd name="T63" fmla="*/ 67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5" h="2201">
                  <a:moveTo>
                    <a:pt x="2364" y="2134"/>
                  </a:moveTo>
                  <a:cubicBezTo>
                    <a:pt x="2364" y="2171"/>
                    <a:pt x="2334" y="2201"/>
                    <a:pt x="2297" y="2201"/>
                  </a:cubicBezTo>
                  <a:lnTo>
                    <a:pt x="2190" y="2201"/>
                  </a:lnTo>
                  <a:lnTo>
                    <a:pt x="1968" y="2201"/>
                  </a:lnTo>
                  <a:lnTo>
                    <a:pt x="352" y="2201"/>
                  </a:lnTo>
                  <a:cubicBezTo>
                    <a:pt x="226" y="2201"/>
                    <a:pt x="124" y="2098"/>
                    <a:pt x="124" y="1973"/>
                  </a:cubicBezTo>
                  <a:lnTo>
                    <a:pt x="124" y="1723"/>
                  </a:lnTo>
                  <a:cubicBezTo>
                    <a:pt x="124" y="1597"/>
                    <a:pt x="226" y="1495"/>
                    <a:pt x="352" y="1495"/>
                  </a:cubicBezTo>
                  <a:lnTo>
                    <a:pt x="1968" y="1495"/>
                  </a:lnTo>
                  <a:lnTo>
                    <a:pt x="2190" y="1495"/>
                  </a:lnTo>
                  <a:lnTo>
                    <a:pt x="2297" y="1495"/>
                  </a:lnTo>
                  <a:cubicBezTo>
                    <a:pt x="2334" y="1495"/>
                    <a:pt x="2364" y="1525"/>
                    <a:pt x="2364" y="1562"/>
                  </a:cubicBezTo>
                  <a:cubicBezTo>
                    <a:pt x="2364" y="1599"/>
                    <a:pt x="2334" y="1628"/>
                    <a:pt x="2297" y="1628"/>
                  </a:cubicBezTo>
                  <a:lnTo>
                    <a:pt x="2257" y="1628"/>
                  </a:lnTo>
                  <a:lnTo>
                    <a:pt x="2257" y="2067"/>
                  </a:lnTo>
                  <a:lnTo>
                    <a:pt x="2297" y="2067"/>
                  </a:lnTo>
                  <a:cubicBezTo>
                    <a:pt x="2334" y="2067"/>
                    <a:pt x="2364" y="2097"/>
                    <a:pt x="2364" y="2134"/>
                  </a:cubicBezTo>
                  <a:close/>
                  <a:moveTo>
                    <a:pt x="2649" y="1342"/>
                  </a:moveTo>
                  <a:cubicBezTo>
                    <a:pt x="2649" y="1379"/>
                    <a:pt x="2620" y="1409"/>
                    <a:pt x="2583" y="1409"/>
                  </a:cubicBezTo>
                  <a:lnTo>
                    <a:pt x="2483" y="1409"/>
                  </a:lnTo>
                  <a:lnTo>
                    <a:pt x="2254" y="1409"/>
                  </a:lnTo>
                  <a:lnTo>
                    <a:pt x="913" y="1409"/>
                  </a:lnTo>
                  <a:cubicBezTo>
                    <a:pt x="796" y="1409"/>
                    <a:pt x="701" y="1314"/>
                    <a:pt x="701" y="1197"/>
                  </a:cubicBezTo>
                  <a:lnTo>
                    <a:pt x="701" y="1019"/>
                  </a:lnTo>
                  <a:cubicBezTo>
                    <a:pt x="701" y="902"/>
                    <a:pt x="796" y="807"/>
                    <a:pt x="913" y="807"/>
                  </a:cubicBezTo>
                  <a:lnTo>
                    <a:pt x="2253" y="807"/>
                  </a:lnTo>
                  <a:lnTo>
                    <a:pt x="2483" y="807"/>
                  </a:lnTo>
                  <a:lnTo>
                    <a:pt x="2583" y="807"/>
                  </a:lnTo>
                  <a:cubicBezTo>
                    <a:pt x="2620" y="807"/>
                    <a:pt x="2649" y="837"/>
                    <a:pt x="2649" y="874"/>
                  </a:cubicBezTo>
                  <a:cubicBezTo>
                    <a:pt x="2649" y="911"/>
                    <a:pt x="2620" y="940"/>
                    <a:pt x="2583" y="940"/>
                  </a:cubicBezTo>
                  <a:lnTo>
                    <a:pt x="2549" y="940"/>
                  </a:lnTo>
                  <a:lnTo>
                    <a:pt x="2549" y="1275"/>
                  </a:lnTo>
                  <a:lnTo>
                    <a:pt x="2583" y="1275"/>
                  </a:lnTo>
                  <a:cubicBezTo>
                    <a:pt x="2620" y="1275"/>
                    <a:pt x="2649" y="1305"/>
                    <a:pt x="2649" y="1342"/>
                  </a:cubicBezTo>
                  <a:close/>
                  <a:moveTo>
                    <a:pt x="913" y="1275"/>
                  </a:moveTo>
                  <a:lnTo>
                    <a:pt x="2253" y="1275"/>
                  </a:lnTo>
                  <a:lnTo>
                    <a:pt x="2416" y="1275"/>
                  </a:lnTo>
                  <a:lnTo>
                    <a:pt x="2416" y="940"/>
                  </a:lnTo>
                  <a:lnTo>
                    <a:pt x="2253" y="940"/>
                  </a:lnTo>
                  <a:lnTo>
                    <a:pt x="913" y="940"/>
                  </a:lnTo>
                  <a:cubicBezTo>
                    <a:pt x="869" y="940"/>
                    <a:pt x="834" y="976"/>
                    <a:pt x="834" y="1019"/>
                  </a:cubicBezTo>
                  <a:lnTo>
                    <a:pt x="834" y="1197"/>
                  </a:lnTo>
                  <a:cubicBezTo>
                    <a:pt x="834" y="1240"/>
                    <a:pt x="869" y="1275"/>
                    <a:pt x="913" y="1275"/>
                  </a:cubicBezTo>
                  <a:close/>
                  <a:moveTo>
                    <a:pt x="2728" y="0"/>
                  </a:moveTo>
                  <a:lnTo>
                    <a:pt x="2157" y="0"/>
                  </a:lnTo>
                  <a:lnTo>
                    <a:pt x="638" y="0"/>
                  </a:ln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lnTo>
                    <a:pt x="124" y="134"/>
                  </a:lnTo>
                  <a:lnTo>
                    <a:pt x="124" y="704"/>
                  </a:lnTo>
                  <a:cubicBezTo>
                    <a:pt x="93" y="725"/>
                    <a:pt x="73" y="760"/>
                    <a:pt x="73" y="800"/>
                  </a:cubicBezTo>
                  <a:cubicBezTo>
                    <a:pt x="73" y="865"/>
                    <a:pt x="126" y="917"/>
                    <a:pt x="191" y="917"/>
                  </a:cubicBezTo>
                  <a:cubicBezTo>
                    <a:pt x="255" y="917"/>
                    <a:pt x="308" y="865"/>
                    <a:pt x="308" y="800"/>
                  </a:cubicBezTo>
                  <a:cubicBezTo>
                    <a:pt x="308" y="760"/>
                    <a:pt x="288" y="725"/>
                    <a:pt x="257" y="704"/>
                  </a:cubicBezTo>
                  <a:lnTo>
                    <a:pt x="257" y="134"/>
                  </a:lnTo>
                  <a:lnTo>
                    <a:pt x="571" y="134"/>
                  </a:lnTo>
                  <a:lnTo>
                    <a:pt x="571" y="659"/>
                  </a:lnTo>
                  <a:cubicBezTo>
                    <a:pt x="571" y="696"/>
                    <a:pt x="601" y="726"/>
                    <a:pt x="638" y="726"/>
                  </a:cubicBezTo>
                  <a:lnTo>
                    <a:pt x="2157" y="726"/>
                  </a:lnTo>
                  <a:cubicBezTo>
                    <a:pt x="2194" y="726"/>
                    <a:pt x="2224" y="696"/>
                    <a:pt x="2224" y="659"/>
                  </a:cubicBezTo>
                  <a:lnTo>
                    <a:pt x="2224" y="134"/>
                  </a:lnTo>
                  <a:lnTo>
                    <a:pt x="2728" y="134"/>
                  </a:lnTo>
                  <a:cubicBezTo>
                    <a:pt x="2765" y="134"/>
                    <a:pt x="2795" y="104"/>
                    <a:pt x="2795" y="67"/>
                  </a:cubicBezTo>
                  <a:cubicBezTo>
                    <a:pt x="2795" y="30"/>
                    <a:pt x="2765" y="0"/>
                    <a:pt x="27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F69342-4D65-4006-B761-6A9779B97F9C}"/>
              </a:ext>
            </a:extLst>
          </p:cNvPr>
          <p:cNvGrpSpPr/>
          <p:nvPr/>
        </p:nvGrpSpPr>
        <p:grpSpPr>
          <a:xfrm>
            <a:off x="440649" y="3007138"/>
            <a:ext cx="1182809" cy="1182809"/>
            <a:chOff x="1440207" y="3903671"/>
            <a:chExt cx="1182809" cy="118280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C7833B9-A5E8-433E-8082-6304B3E70632}"/>
                </a:ext>
              </a:extLst>
            </p:cNvPr>
            <p:cNvSpPr/>
            <p:nvPr/>
          </p:nvSpPr>
          <p:spPr>
            <a:xfrm>
              <a:off x="1440207" y="390367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repair-tools-cross_28480">
              <a:extLst>
                <a:ext uri="{FF2B5EF4-FFF2-40B4-BE49-F238E27FC236}">
                  <a16:creationId xmlns:a16="http://schemas.microsoft.com/office/drawing/2014/main" id="{E9C3968C-6B7E-4DE1-A666-A73637F5E4A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8244" y="4263312"/>
              <a:ext cx="506734" cy="463525"/>
            </a:xfrm>
            <a:custGeom>
              <a:avLst/>
              <a:gdLst>
                <a:gd name="connsiteX0" fmla="*/ 253821 w 609124"/>
                <a:gd name="connsiteY0" fmla="*/ 346713 h 557185"/>
                <a:gd name="connsiteX1" fmla="*/ 83547 w 609124"/>
                <a:gd name="connsiteY1" fmla="*/ 517834 h 557185"/>
                <a:gd name="connsiteX2" fmla="*/ 83547 w 609124"/>
                <a:gd name="connsiteY2" fmla="*/ 524901 h 557185"/>
                <a:gd name="connsiteX3" fmla="*/ 87016 w 609124"/>
                <a:gd name="connsiteY3" fmla="*/ 526425 h 557185"/>
                <a:gd name="connsiteX4" fmla="*/ 90485 w 609124"/>
                <a:gd name="connsiteY4" fmla="*/ 524901 h 557185"/>
                <a:gd name="connsiteX5" fmla="*/ 260899 w 609124"/>
                <a:gd name="connsiteY5" fmla="*/ 353779 h 557185"/>
                <a:gd name="connsiteX6" fmla="*/ 260899 w 609124"/>
                <a:gd name="connsiteY6" fmla="*/ 346713 h 557185"/>
                <a:gd name="connsiteX7" fmla="*/ 253821 w 609124"/>
                <a:gd name="connsiteY7" fmla="*/ 346713 h 557185"/>
                <a:gd name="connsiteX8" fmla="*/ 229675 w 609124"/>
                <a:gd name="connsiteY8" fmla="*/ 330640 h 557185"/>
                <a:gd name="connsiteX9" fmla="*/ 57457 w 609124"/>
                <a:gd name="connsiteY9" fmla="*/ 498020 h 557185"/>
                <a:gd name="connsiteX10" fmla="*/ 57318 w 609124"/>
                <a:gd name="connsiteY10" fmla="*/ 504948 h 557185"/>
                <a:gd name="connsiteX11" fmla="*/ 60927 w 609124"/>
                <a:gd name="connsiteY11" fmla="*/ 506472 h 557185"/>
                <a:gd name="connsiteX12" fmla="*/ 64396 w 609124"/>
                <a:gd name="connsiteY12" fmla="*/ 505087 h 557185"/>
                <a:gd name="connsiteX13" fmla="*/ 236614 w 609124"/>
                <a:gd name="connsiteY13" fmla="*/ 337706 h 557185"/>
                <a:gd name="connsiteX14" fmla="*/ 236752 w 609124"/>
                <a:gd name="connsiteY14" fmla="*/ 330640 h 557185"/>
                <a:gd name="connsiteX15" fmla="*/ 229675 w 609124"/>
                <a:gd name="connsiteY15" fmla="*/ 330640 h 557185"/>
                <a:gd name="connsiteX16" fmla="*/ 214132 w 609124"/>
                <a:gd name="connsiteY16" fmla="*/ 313874 h 557185"/>
                <a:gd name="connsiteX17" fmla="*/ 31507 w 609124"/>
                <a:gd name="connsiteY17" fmla="*/ 471694 h 557185"/>
                <a:gd name="connsiteX18" fmla="*/ 31090 w 609124"/>
                <a:gd name="connsiteY18" fmla="*/ 478760 h 557185"/>
                <a:gd name="connsiteX19" fmla="*/ 34837 w 609124"/>
                <a:gd name="connsiteY19" fmla="*/ 480423 h 557185"/>
                <a:gd name="connsiteX20" fmla="*/ 38029 w 609124"/>
                <a:gd name="connsiteY20" fmla="*/ 479176 h 557185"/>
                <a:gd name="connsiteX21" fmla="*/ 220655 w 609124"/>
                <a:gd name="connsiteY21" fmla="*/ 321356 h 557185"/>
                <a:gd name="connsiteX22" fmla="*/ 221071 w 609124"/>
                <a:gd name="connsiteY22" fmla="*/ 314428 h 557185"/>
                <a:gd name="connsiteX23" fmla="*/ 214132 w 609124"/>
                <a:gd name="connsiteY23" fmla="*/ 313874 h 557185"/>
                <a:gd name="connsiteX24" fmla="*/ 46633 w 609124"/>
                <a:gd name="connsiteY24" fmla="*/ 165051 h 557185"/>
                <a:gd name="connsiteX25" fmla="*/ 53847 w 609124"/>
                <a:gd name="connsiteY25" fmla="*/ 167545 h 557185"/>
                <a:gd name="connsiteX26" fmla="*/ 118502 w 609124"/>
                <a:gd name="connsiteY26" fmla="*/ 224644 h 557185"/>
                <a:gd name="connsiteX27" fmla="*/ 119612 w 609124"/>
                <a:gd name="connsiteY27" fmla="*/ 238365 h 557185"/>
                <a:gd name="connsiteX28" fmla="*/ 84787 w 609124"/>
                <a:gd name="connsiteY28" fmla="*/ 280635 h 557185"/>
                <a:gd name="connsiteX29" fmla="*/ 77989 w 609124"/>
                <a:gd name="connsiteY29" fmla="*/ 284238 h 557185"/>
                <a:gd name="connsiteX30" fmla="*/ 77018 w 609124"/>
                <a:gd name="connsiteY30" fmla="*/ 284238 h 557185"/>
                <a:gd name="connsiteX31" fmla="*/ 70635 w 609124"/>
                <a:gd name="connsiteY31" fmla="*/ 281882 h 557185"/>
                <a:gd name="connsiteX32" fmla="*/ 3483 w 609124"/>
                <a:gd name="connsiteY32" fmla="*/ 224783 h 557185"/>
                <a:gd name="connsiteX33" fmla="*/ 15 w 609124"/>
                <a:gd name="connsiteY33" fmla="*/ 217853 h 557185"/>
                <a:gd name="connsiteX34" fmla="*/ 2512 w 609124"/>
                <a:gd name="connsiteY34" fmla="*/ 210647 h 557185"/>
                <a:gd name="connsiteX35" fmla="*/ 39834 w 609124"/>
                <a:gd name="connsiteY35" fmla="*/ 168377 h 557185"/>
                <a:gd name="connsiteX36" fmla="*/ 46633 w 609124"/>
                <a:gd name="connsiteY36" fmla="*/ 165051 h 557185"/>
                <a:gd name="connsiteX37" fmla="*/ 549131 w 609124"/>
                <a:gd name="connsiteY37" fmla="*/ 12507 h 557185"/>
                <a:gd name="connsiteX38" fmla="*/ 561482 w 609124"/>
                <a:gd name="connsiteY38" fmla="*/ 12507 h 557185"/>
                <a:gd name="connsiteX39" fmla="*/ 581049 w 609124"/>
                <a:gd name="connsiteY39" fmla="*/ 28164 h 557185"/>
                <a:gd name="connsiteX40" fmla="*/ 584657 w 609124"/>
                <a:gd name="connsiteY40" fmla="*/ 34953 h 557185"/>
                <a:gd name="connsiteX41" fmla="*/ 582298 w 609124"/>
                <a:gd name="connsiteY41" fmla="*/ 42297 h 557185"/>
                <a:gd name="connsiteX42" fmla="*/ 529842 w 609124"/>
                <a:gd name="connsiteY42" fmla="*/ 104510 h 557185"/>
                <a:gd name="connsiteX43" fmla="*/ 522625 w 609124"/>
                <a:gd name="connsiteY43" fmla="*/ 107974 h 557185"/>
                <a:gd name="connsiteX44" fmla="*/ 522209 w 609124"/>
                <a:gd name="connsiteY44" fmla="*/ 107974 h 557185"/>
                <a:gd name="connsiteX45" fmla="*/ 515132 w 609124"/>
                <a:gd name="connsiteY45" fmla="*/ 105065 h 557185"/>
                <a:gd name="connsiteX46" fmla="*/ 508054 w 609124"/>
                <a:gd name="connsiteY46" fmla="*/ 97998 h 557185"/>
                <a:gd name="connsiteX47" fmla="*/ 365395 w 609124"/>
                <a:gd name="connsiteY47" fmla="*/ 229630 h 557185"/>
                <a:gd name="connsiteX48" fmla="*/ 434643 w 609124"/>
                <a:gd name="connsiteY48" fmla="*/ 297108 h 557185"/>
                <a:gd name="connsiteX49" fmla="*/ 604640 w 609124"/>
                <a:gd name="connsiteY49" fmla="*/ 459916 h 557185"/>
                <a:gd name="connsiteX50" fmla="*/ 606861 w 609124"/>
                <a:gd name="connsiteY50" fmla="*/ 463103 h 557185"/>
                <a:gd name="connsiteX51" fmla="*/ 580910 w 609124"/>
                <a:gd name="connsiteY51" fmla="*/ 529196 h 557185"/>
                <a:gd name="connsiteX52" fmla="*/ 526789 w 609124"/>
                <a:gd name="connsiteY52" fmla="*/ 557185 h 557185"/>
                <a:gd name="connsiteX53" fmla="*/ 512217 w 609124"/>
                <a:gd name="connsiteY53" fmla="*/ 553582 h 557185"/>
                <a:gd name="connsiteX54" fmla="*/ 509997 w 609124"/>
                <a:gd name="connsiteY54" fmla="*/ 551781 h 557185"/>
                <a:gd name="connsiteX55" fmla="*/ 281021 w 609124"/>
                <a:gd name="connsiteY55" fmla="*/ 307500 h 557185"/>
                <a:gd name="connsiteX56" fmla="*/ 274915 w 609124"/>
                <a:gd name="connsiteY56" fmla="*/ 313181 h 557185"/>
                <a:gd name="connsiteX57" fmla="*/ 299478 w 609124"/>
                <a:gd name="connsiteY57" fmla="*/ 337984 h 557185"/>
                <a:gd name="connsiteX58" fmla="*/ 299478 w 609124"/>
                <a:gd name="connsiteY58" fmla="*/ 351978 h 557185"/>
                <a:gd name="connsiteX59" fmla="*/ 98950 w 609124"/>
                <a:gd name="connsiteY59" fmla="*/ 552058 h 557185"/>
                <a:gd name="connsiteX60" fmla="*/ 96869 w 609124"/>
                <a:gd name="connsiteY60" fmla="*/ 553582 h 557185"/>
                <a:gd name="connsiteX61" fmla="*/ 82298 w 609124"/>
                <a:gd name="connsiteY61" fmla="*/ 557185 h 557185"/>
                <a:gd name="connsiteX62" fmla="*/ 28315 w 609124"/>
                <a:gd name="connsiteY62" fmla="*/ 529196 h 557185"/>
                <a:gd name="connsiteX63" fmla="*/ 2364 w 609124"/>
                <a:gd name="connsiteY63" fmla="*/ 463103 h 557185"/>
                <a:gd name="connsiteX64" fmla="*/ 5001 w 609124"/>
                <a:gd name="connsiteY64" fmla="*/ 459500 h 557185"/>
                <a:gd name="connsiteX65" fmla="*/ 222320 w 609124"/>
                <a:gd name="connsiteY65" fmla="*/ 272999 h 557185"/>
                <a:gd name="connsiteX66" fmla="*/ 235920 w 609124"/>
                <a:gd name="connsiteY66" fmla="*/ 273553 h 557185"/>
                <a:gd name="connsiteX67" fmla="*/ 261038 w 609124"/>
                <a:gd name="connsiteY67" fmla="*/ 298910 h 557185"/>
                <a:gd name="connsiteX68" fmla="*/ 267560 w 609124"/>
                <a:gd name="connsiteY68" fmla="*/ 292952 h 557185"/>
                <a:gd name="connsiteX69" fmla="*/ 215936 w 609124"/>
                <a:gd name="connsiteY69" fmla="*/ 237943 h 557185"/>
                <a:gd name="connsiteX70" fmla="*/ 213300 w 609124"/>
                <a:gd name="connsiteY70" fmla="*/ 230600 h 557185"/>
                <a:gd name="connsiteX71" fmla="*/ 216630 w 609124"/>
                <a:gd name="connsiteY71" fmla="*/ 223672 h 557185"/>
                <a:gd name="connsiteX72" fmla="*/ 285045 w 609124"/>
                <a:gd name="connsiteY72" fmla="*/ 164091 h 557185"/>
                <a:gd name="connsiteX73" fmla="*/ 298506 w 609124"/>
                <a:gd name="connsiteY73" fmla="*/ 164368 h 557185"/>
                <a:gd name="connsiteX74" fmla="*/ 351102 w 609124"/>
                <a:gd name="connsiteY74" fmla="*/ 215774 h 557185"/>
                <a:gd name="connsiteX75" fmla="*/ 493899 w 609124"/>
                <a:gd name="connsiteY75" fmla="*/ 84004 h 557185"/>
                <a:gd name="connsiteX76" fmla="*/ 486544 w 609124"/>
                <a:gd name="connsiteY76" fmla="*/ 76521 h 557185"/>
                <a:gd name="connsiteX77" fmla="*/ 483630 w 609124"/>
                <a:gd name="connsiteY77" fmla="*/ 69039 h 557185"/>
                <a:gd name="connsiteX78" fmla="*/ 487377 w 609124"/>
                <a:gd name="connsiteY78" fmla="*/ 61834 h 557185"/>
                <a:gd name="connsiteX79" fmla="*/ 270647 w 609124"/>
                <a:gd name="connsiteY79" fmla="*/ 0 h 557185"/>
                <a:gd name="connsiteX80" fmla="*/ 367239 w 609124"/>
                <a:gd name="connsiteY80" fmla="*/ 36036 h 557185"/>
                <a:gd name="connsiteX81" fmla="*/ 369875 w 609124"/>
                <a:gd name="connsiteY81" fmla="*/ 46846 h 557185"/>
                <a:gd name="connsiteX82" fmla="*/ 360716 w 609124"/>
                <a:gd name="connsiteY82" fmla="*/ 53360 h 557185"/>
                <a:gd name="connsiteX83" fmla="*/ 348226 w 609124"/>
                <a:gd name="connsiteY83" fmla="*/ 53360 h 557185"/>
                <a:gd name="connsiteX84" fmla="*/ 344062 w 609124"/>
                <a:gd name="connsiteY84" fmla="*/ 53360 h 557185"/>
                <a:gd name="connsiteX85" fmla="*/ 249969 w 609124"/>
                <a:gd name="connsiteY85" fmla="*/ 100761 h 557185"/>
                <a:gd name="connsiteX86" fmla="*/ 274950 w 609124"/>
                <a:gd name="connsiteY86" fmla="*/ 150795 h 557185"/>
                <a:gd name="connsiteX87" fmla="*/ 272868 w 609124"/>
                <a:gd name="connsiteY87" fmla="*/ 162576 h 557185"/>
                <a:gd name="connsiteX88" fmla="*/ 213192 w 609124"/>
                <a:gd name="connsiteY88" fmla="*/ 217183 h 557185"/>
                <a:gd name="connsiteX89" fmla="*/ 206392 w 609124"/>
                <a:gd name="connsiteY89" fmla="*/ 219817 h 557185"/>
                <a:gd name="connsiteX90" fmla="*/ 200702 w 609124"/>
                <a:gd name="connsiteY90" fmla="*/ 218015 h 557185"/>
                <a:gd name="connsiteX91" fmla="*/ 160733 w 609124"/>
                <a:gd name="connsiteY91" fmla="*/ 204848 h 557185"/>
                <a:gd name="connsiteX92" fmla="*/ 135892 w 609124"/>
                <a:gd name="connsiteY92" fmla="*/ 213996 h 557185"/>
                <a:gd name="connsiteX93" fmla="*/ 128814 w 609124"/>
                <a:gd name="connsiteY93" fmla="*/ 219401 h 557185"/>
                <a:gd name="connsiteX94" fmla="*/ 120348 w 609124"/>
                <a:gd name="connsiteY94" fmla="*/ 217322 h 557185"/>
                <a:gd name="connsiteX95" fmla="*/ 58175 w 609124"/>
                <a:gd name="connsiteY95" fmla="*/ 162714 h 557185"/>
                <a:gd name="connsiteX96" fmla="*/ 54705 w 609124"/>
                <a:gd name="connsiteY96" fmla="*/ 155507 h 557185"/>
                <a:gd name="connsiteX97" fmla="*/ 57619 w 609124"/>
                <a:gd name="connsiteY97" fmla="*/ 148162 h 557185"/>
                <a:gd name="connsiteX98" fmla="*/ 100503 w 609124"/>
                <a:gd name="connsiteY98" fmla="*/ 83852 h 557185"/>
                <a:gd name="connsiteX99" fmla="*/ 270647 w 609124"/>
                <a:gd name="connsiteY99" fmla="*/ 0 h 5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9124" h="557185">
                  <a:moveTo>
                    <a:pt x="253821" y="346713"/>
                  </a:moveTo>
                  <a:lnTo>
                    <a:pt x="83547" y="517834"/>
                  </a:lnTo>
                  <a:cubicBezTo>
                    <a:pt x="81604" y="519774"/>
                    <a:pt x="81604" y="522961"/>
                    <a:pt x="83547" y="524901"/>
                  </a:cubicBezTo>
                  <a:cubicBezTo>
                    <a:pt x="84518" y="525870"/>
                    <a:pt x="85767" y="526425"/>
                    <a:pt x="87016" y="526425"/>
                  </a:cubicBezTo>
                  <a:cubicBezTo>
                    <a:pt x="88265" y="526425"/>
                    <a:pt x="89514" y="525870"/>
                    <a:pt x="90485" y="524901"/>
                  </a:cubicBezTo>
                  <a:lnTo>
                    <a:pt x="260899" y="353779"/>
                  </a:lnTo>
                  <a:cubicBezTo>
                    <a:pt x="262842" y="351840"/>
                    <a:pt x="262842" y="348653"/>
                    <a:pt x="260899" y="346713"/>
                  </a:cubicBezTo>
                  <a:cubicBezTo>
                    <a:pt x="258956" y="344773"/>
                    <a:pt x="255764" y="344773"/>
                    <a:pt x="253821" y="346713"/>
                  </a:cubicBezTo>
                  <a:close/>
                  <a:moveTo>
                    <a:pt x="229675" y="330640"/>
                  </a:moveTo>
                  <a:lnTo>
                    <a:pt x="57457" y="498020"/>
                  </a:lnTo>
                  <a:cubicBezTo>
                    <a:pt x="55514" y="499960"/>
                    <a:pt x="55514" y="503008"/>
                    <a:pt x="57318" y="504948"/>
                  </a:cubicBezTo>
                  <a:cubicBezTo>
                    <a:pt x="58290" y="506056"/>
                    <a:pt x="59678" y="506472"/>
                    <a:pt x="60927" y="506472"/>
                  </a:cubicBezTo>
                  <a:cubicBezTo>
                    <a:pt x="62176" y="506472"/>
                    <a:pt x="63424" y="506056"/>
                    <a:pt x="64396" y="505087"/>
                  </a:cubicBezTo>
                  <a:lnTo>
                    <a:pt x="236614" y="337706"/>
                  </a:lnTo>
                  <a:cubicBezTo>
                    <a:pt x="238556" y="335767"/>
                    <a:pt x="238556" y="332718"/>
                    <a:pt x="236752" y="330640"/>
                  </a:cubicBezTo>
                  <a:cubicBezTo>
                    <a:pt x="234810" y="328700"/>
                    <a:pt x="231618" y="328700"/>
                    <a:pt x="229675" y="330640"/>
                  </a:cubicBezTo>
                  <a:close/>
                  <a:moveTo>
                    <a:pt x="214132" y="313874"/>
                  </a:moveTo>
                  <a:lnTo>
                    <a:pt x="31507" y="471694"/>
                  </a:lnTo>
                  <a:cubicBezTo>
                    <a:pt x="29425" y="473495"/>
                    <a:pt x="29286" y="476682"/>
                    <a:pt x="31090" y="478760"/>
                  </a:cubicBezTo>
                  <a:cubicBezTo>
                    <a:pt x="32062" y="479869"/>
                    <a:pt x="33449" y="480423"/>
                    <a:pt x="34837" y="480423"/>
                  </a:cubicBezTo>
                  <a:cubicBezTo>
                    <a:pt x="35947" y="480423"/>
                    <a:pt x="37058" y="480007"/>
                    <a:pt x="38029" y="479176"/>
                  </a:cubicBezTo>
                  <a:lnTo>
                    <a:pt x="220655" y="321356"/>
                  </a:lnTo>
                  <a:cubicBezTo>
                    <a:pt x="222736" y="319555"/>
                    <a:pt x="222875" y="316368"/>
                    <a:pt x="221071" y="314428"/>
                  </a:cubicBezTo>
                  <a:cubicBezTo>
                    <a:pt x="219267" y="312350"/>
                    <a:pt x="216214" y="312073"/>
                    <a:pt x="214132" y="313874"/>
                  </a:cubicBezTo>
                  <a:close/>
                  <a:moveTo>
                    <a:pt x="46633" y="165051"/>
                  </a:moveTo>
                  <a:cubicBezTo>
                    <a:pt x="49269" y="164912"/>
                    <a:pt x="51905" y="165744"/>
                    <a:pt x="53847" y="167545"/>
                  </a:cubicBezTo>
                  <a:lnTo>
                    <a:pt x="118502" y="224644"/>
                  </a:lnTo>
                  <a:cubicBezTo>
                    <a:pt x="122526" y="228248"/>
                    <a:pt x="122942" y="234346"/>
                    <a:pt x="119612" y="238365"/>
                  </a:cubicBezTo>
                  <a:lnTo>
                    <a:pt x="84787" y="280635"/>
                  </a:lnTo>
                  <a:cubicBezTo>
                    <a:pt x="83122" y="282714"/>
                    <a:pt x="80625" y="283961"/>
                    <a:pt x="77989" y="284238"/>
                  </a:cubicBezTo>
                  <a:cubicBezTo>
                    <a:pt x="77711" y="284238"/>
                    <a:pt x="77295" y="284238"/>
                    <a:pt x="77018" y="284238"/>
                  </a:cubicBezTo>
                  <a:cubicBezTo>
                    <a:pt x="74659" y="284238"/>
                    <a:pt x="72439" y="283406"/>
                    <a:pt x="70635" y="281882"/>
                  </a:cubicBezTo>
                  <a:lnTo>
                    <a:pt x="3483" y="224783"/>
                  </a:lnTo>
                  <a:cubicBezTo>
                    <a:pt x="1541" y="222981"/>
                    <a:pt x="292" y="220625"/>
                    <a:pt x="15" y="217853"/>
                  </a:cubicBezTo>
                  <a:cubicBezTo>
                    <a:pt x="-124" y="215220"/>
                    <a:pt x="708" y="212587"/>
                    <a:pt x="2512" y="210647"/>
                  </a:cubicBezTo>
                  <a:lnTo>
                    <a:pt x="39834" y="168377"/>
                  </a:lnTo>
                  <a:cubicBezTo>
                    <a:pt x="41499" y="166436"/>
                    <a:pt x="43997" y="165189"/>
                    <a:pt x="46633" y="165051"/>
                  </a:cubicBezTo>
                  <a:close/>
                  <a:moveTo>
                    <a:pt x="549131" y="12507"/>
                  </a:moveTo>
                  <a:cubicBezTo>
                    <a:pt x="552739" y="9597"/>
                    <a:pt x="557874" y="9597"/>
                    <a:pt x="561482" y="12507"/>
                  </a:cubicBezTo>
                  <a:lnTo>
                    <a:pt x="581049" y="28164"/>
                  </a:lnTo>
                  <a:cubicBezTo>
                    <a:pt x="583131" y="29827"/>
                    <a:pt x="584379" y="32321"/>
                    <a:pt x="584657" y="34953"/>
                  </a:cubicBezTo>
                  <a:cubicBezTo>
                    <a:pt x="584935" y="37586"/>
                    <a:pt x="584102" y="40357"/>
                    <a:pt x="582298" y="42297"/>
                  </a:cubicBezTo>
                  <a:lnTo>
                    <a:pt x="529842" y="104510"/>
                  </a:lnTo>
                  <a:cubicBezTo>
                    <a:pt x="528038" y="106589"/>
                    <a:pt x="525401" y="107974"/>
                    <a:pt x="522625" y="107974"/>
                  </a:cubicBezTo>
                  <a:cubicBezTo>
                    <a:pt x="522487" y="107974"/>
                    <a:pt x="522348" y="107974"/>
                    <a:pt x="522209" y="107974"/>
                  </a:cubicBezTo>
                  <a:cubicBezTo>
                    <a:pt x="519572" y="107974"/>
                    <a:pt x="517074" y="107004"/>
                    <a:pt x="515132" y="105065"/>
                  </a:cubicBezTo>
                  <a:lnTo>
                    <a:pt x="508054" y="97998"/>
                  </a:lnTo>
                  <a:lnTo>
                    <a:pt x="365395" y="229630"/>
                  </a:lnTo>
                  <a:lnTo>
                    <a:pt x="434643" y="297108"/>
                  </a:lnTo>
                  <a:lnTo>
                    <a:pt x="604640" y="459916"/>
                  </a:lnTo>
                  <a:cubicBezTo>
                    <a:pt x="605612" y="460747"/>
                    <a:pt x="606306" y="461856"/>
                    <a:pt x="606861" y="463103"/>
                  </a:cubicBezTo>
                  <a:cubicBezTo>
                    <a:pt x="614077" y="479869"/>
                    <a:pt x="603669" y="506472"/>
                    <a:pt x="580910" y="529196"/>
                  </a:cubicBezTo>
                  <a:cubicBezTo>
                    <a:pt x="563563" y="546516"/>
                    <a:pt x="542886" y="557185"/>
                    <a:pt x="526789" y="557185"/>
                  </a:cubicBezTo>
                  <a:cubicBezTo>
                    <a:pt x="521376" y="557185"/>
                    <a:pt x="516381" y="556076"/>
                    <a:pt x="512217" y="553582"/>
                  </a:cubicBezTo>
                  <a:cubicBezTo>
                    <a:pt x="511385" y="553167"/>
                    <a:pt x="510691" y="552474"/>
                    <a:pt x="509997" y="551781"/>
                  </a:cubicBezTo>
                  <a:lnTo>
                    <a:pt x="281021" y="307500"/>
                  </a:lnTo>
                  <a:lnTo>
                    <a:pt x="274915" y="313181"/>
                  </a:lnTo>
                  <a:lnTo>
                    <a:pt x="299478" y="337984"/>
                  </a:lnTo>
                  <a:cubicBezTo>
                    <a:pt x="303364" y="341863"/>
                    <a:pt x="303364" y="348098"/>
                    <a:pt x="299478" y="351978"/>
                  </a:cubicBezTo>
                  <a:lnTo>
                    <a:pt x="98950" y="552058"/>
                  </a:lnTo>
                  <a:cubicBezTo>
                    <a:pt x="98395" y="552612"/>
                    <a:pt x="97701" y="553167"/>
                    <a:pt x="96869" y="553582"/>
                  </a:cubicBezTo>
                  <a:cubicBezTo>
                    <a:pt x="92706" y="555938"/>
                    <a:pt x="87849" y="557185"/>
                    <a:pt x="82298" y="557185"/>
                  </a:cubicBezTo>
                  <a:cubicBezTo>
                    <a:pt x="66339" y="557185"/>
                    <a:pt x="45523" y="546516"/>
                    <a:pt x="28315" y="529196"/>
                  </a:cubicBezTo>
                  <a:cubicBezTo>
                    <a:pt x="5556" y="506472"/>
                    <a:pt x="-4852" y="479869"/>
                    <a:pt x="2364" y="463103"/>
                  </a:cubicBezTo>
                  <a:cubicBezTo>
                    <a:pt x="2919" y="461717"/>
                    <a:pt x="3891" y="460470"/>
                    <a:pt x="5001" y="459500"/>
                  </a:cubicBezTo>
                  <a:lnTo>
                    <a:pt x="222320" y="272999"/>
                  </a:lnTo>
                  <a:cubicBezTo>
                    <a:pt x="226206" y="269674"/>
                    <a:pt x="232173" y="269951"/>
                    <a:pt x="235920" y="273553"/>
                  </a:cubicBezTo>
                  <a:lnTo>
                    <a:pt x="261038" y="298910"/>
                  </a:lnTo>
                  <a:lnTo>
                    <a:pt x="267560" y="292952"/>
                  </a:lnTo>
                  <a:lnTo>
                    <a:pt x="215936" y="237943"/>
                  </a:lnTo>
                  <a:cubicBezTo>
                    <a:pt x="214132" y="235865"/>
                    <a:pt x="213161" y="233371"/>
                    <a:pt x="213300" y="230600"/>
                  </a:cubicBezTo>
                  <a:cubicBezTo>
                    <a:pt x="213438" y="227967"/>
                    <a:pt x="214549" y="225334"/>
                    <a:pt x="216630" y="223672"/>
                  </a:cubicBezTo>
                  <a:lnTo>
                    <a:pt x="285045" y="164091"/>
                  </a:lnTo>
                  <a:cubicBezTo>
                    <a:pt x="288931" y="160627"/>
                    <a:pt x="294760" y="160766"/>
                    <a:pt x="298506" y="164368"/>
                  </a:cubicBezTo>
                  <a:lnTo>
                    <a:pt x="351102" y="215774"/>
                  </a:lnTo>
                  <a:lnTo>
                    <a:pt x="493899" y="84004"/>
                  </a:lnTo>
                  <a:lnTo>
                    <a:pt x="486544" y="76521"/>
                  </a:lnTo>
                  <a:cubicBezTo>
                    <a:pt x="484601" y="74582"/>
                    <a:pt x="483491" y="71810"/>
                    <a:pt x="483630" y="69039"/>
                  </a:cubicBezTo>
                  <a:cubicBezTo>
                    <a:pt x="483769" y="66129"/>
                    <a:pt x="485157" y="63497"/>
                    <a:pt x="487377" y="61834"/>
                  </a:cubicBezTo>
                  <a:close/>
                  <a:moveTo>
                    <a:pt x="270647" y="0"/>
                  </a:moveTo>
                  <a:cubicBezTo>
                    <a:pt x="308673" y="0"/>
                    <a:pt x="341148" y="12197"/>
                    <a:pt x="367239" y="36036"/>
                  </a:cubicBezTo>
                  <a:cubicBezTo>
                    <a:pt x="370292" y="38808"/>
                    <a:pt x="371402" y="43104"/>
                    <a:pt x="369875" y="46846"/>
                  </a:cubicBezTo>
                  <a:cubicBezTo>
                    <a:pt x="368349" y="50727"/>
                    <a:pt x="364741" y="53222"/>
                    <a:pt x="360716" y="53360"/>
                  </a:cubicBezTo>
                  <a:lnTo>
                    <a:pt x="348226" y="53360"/>
                  </a:lnTo>
                  <a:cubicBezTo>
                    <a:pt x="347393" y="53360"/>
                    <a:pt x="346144" y="53360"/>
                    <a:pt x="344062" y="53360"/>
                  </a:cubicBezTo>
                  <a:cubicBezTo>
                    <a:pt x="328241" y="53360"/>
                    <a:pt x="276060" y="56825"/>
                    <a:pt x="249969" y="100761"/>
                  </a:cubicBezTo>
                  <a:lnTo>
                    <a:pt x="274950" y="150795"/>
                  </a:lnTo>
                  <a:cubicBezTo>
                    <a:pt x="277031" y="154676"/>
                    <a:pt x="276060" y="159527"/>
                    <a:pt x="272868" y="162576"/>
                  </a:cubicBezTo>
                  <a:lnTo>
                    <a:pt x="213192" y="217183"/>
                  </a:lnTo>
                  <a:cubicBezTo>
                    <a:pt x="211249" y="218847"/>
                    <a:pt x="208890" y="219817"/>
                    <a:pt x="206392" y="219817"/>
                  </a:cubicBezTo>
                  <a:cubicBezTo>
                    <a:pt x="204449" y="219817"/>
                    <a:pt x="202367" y="219124"/>
                    <a:pt x="200702" y="218015"/>
                  </a:cubicBezTo>
                  <a:cubicBezTo>
                    <a:pt x="200563" y="217876"/>
                    <a:pt x="184881" y="207066"/>
                    <a:pt x="160733" y="204848"/>
                  </a:cubicBezTo>
                  <a:cubicBezTo>
                    <a:pt x="141998" y="203185"/>
                    <a:pt x="136447" y="212887"/>
                    <a:pt x="135892" y="213996"/>
                  </a:cubicBezTo>
                  <a:cubicBezTo>
                    <a:pt x="134504" y="216768"/>
                    <a:pt x="131867" y="218847"/>
                    <a:pt x="128814" y="219401"/>
                  </a:cubicBezTo>
                  <a:cubicBezTo>
                    <a:pt x="125761" y="220094"/>
                    <a:pt x="122569" y="219401"/>
                    <a:pt x="120348" y="217322"/>
                  </a:cubicBezTo>
                  <a:lnTo>
                    <a:pt x="58175" y="162714"/>
                  </a:lnTo>
                  <a:cubicBezTo>
                    <a:pt x="56093" y="160774"/>
                    <a:pt x="54844" y="158279"/>
                    <a:pt x="54705" y="155507"/>
                  </a:cubicBezTo>
                  <a:cubicBezTo>
                    <a:pt x="54705" y="152735"/>
                    <a:pt x="55676" y="150102"/>
                    <a:pt x="57619" y="148162"/>
                  </a:cubicBezTo>
                  <a:cubicBezTo>
                    <a:pt x="57897" y="147884"/>
                    <a:pt x="81628" y="123907"/>
                    <a:pt x="100503" y="83852"/>
                  </a:cubicBezTo>
                  <a:cubicBezTo>
                    <a:pt x="116324" y="50173"/>
                    <a:pt x="194873" y="0"/>
                    <a:pt x="2706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21" name="Rectangle 10">
            <a:extLst>
              <a:ext uri="{FF2B5EF4-FFF2-40B4-BE49-F238E27FC236}">
                <a16:creationId xmlns:a16="http://schemas.microsoft.com/office/drawing/2014/main" id="{400C19DB-85E6-4E5B-A0F4-F51061B3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187" y="4628631"/>
            <a:ext cx="7178981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matters needing attention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1C82AA1-05A5-4FAF-A298-DBBA82B4F7B2}"/>
              </a:ext>
            </a:extLst>
          </p:cNvPr>
          <p:cNvGrpSpPr/>
          <p:nvPr/>
        </p:nvGrpSpPr>
        <p:grpSpPr>
          <a:xfrm>
            <a:off x="560181" y="4704472"/>
            <a:ext cx="1182809" cy="1182809"/>
            <a:chOff x="562840" y="4501511"/>
            <a:chExt cx="1182809" cy="118280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E9F8DB1-727E-4A50-87BF-174AFDD6CCE0}"/>
                </a:ext>
              </a:extLst>
            </p:cNvPr>
            <p:cNvSpPr/>
            <p:nvPr/>
          </p:nvSpPr>
          <p:spPr>
            <a:xfrm>
              <a:off x="562840" y="450151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2" name="warning_274496">
              <a:extLst>
                <a:ext uri="{FF2B5EF4-FFF2-40B4-BE49-F238E27FC236}">
                  <a16:creationId xmlns:a16="http://schemas.microsoft.com/office/drawing/2014/main" id="{423AF198-8234-420A-8C47-62AC17067B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12865" y="4769799"/>
              <a:ext cx="482760" cy="525829"/>
            </a:xfrm>
            <a:custGeom>
              <a:avLst/>
              <a:gdLst>
                <a:gd name="connsiteX0" fmla="*/ 278448 w 557028"/>
                <a:gd name="connsiteY0" fmla="*/ 455006 h 606722"/>
                <a:gd name="connsiteX1" fmla="*/ 316447 w 557028"/>
                <a:gd name="connsiteY1" fmla="*/ 492979 h 606722"/>
                <a:gd name="connsiteX2" fmla="*/ 278448 w 557028"/>
                <a:gd name="connsiteY2" fmla="*/ 530864 h 606722"/>
                <a:gd name="connsiteX3" fmla="*/ 240448 w 557028"/>
                <a:gd name="connsiteY3" fmla="*/ 492979 h 606722"/>
                <a:gd name="connsiteX4" fmla="*/ 278448 w 557028"/>
                <a:gd name="connsiteY4" fmla="*/ 455006 h 606722"/>
                <a:gd name="connsiteX5" fmla="*/ 278448 w 557028"/>
                <a:gd name="connsiteY5" fmla="*/ 152322 h 606722"/>
                <a:gd name="connsiteX6" fmla="*/ 313345 w 557028"/>
                <a:gd name="connsiteY6" fmla="*/ 167056 h 606722"/>
                <a:gd name="connsiteX7" fmla="*/ 325274 w 557028"/>
                <a:gd name="connsiteY7" fmla="*/ 203323 h 606722"/>
                <a:gd name="connsiteX8" fmla="*/ 303731 w 557028"/>
                <a:gd name="connsiteY8" fmla="*/ 418436 h 606722"/>
                <a:gd name="connsiteX9" fmla="*/ 291089 w 557028"/>
                <a:gd name="connsiteY9" fmla="*/ 429814 h 606722"/>
                <a:gd name="connsiteX10" fmla="*/ 265807 w 557028"/>
                <a:gd name="connsiteY10" fmla="*/ 429814 h 606722"/>
                <a:gd name="connsiteX11" fmla="*/ 253166 w 557028"/>
                <a:gd name="connsiteY11" fmla="*/ 418436 h 606722"/>
                <a:gd name="connsiteX12" fmla="*/ 231623 w 557028"/>
                <a:gd name="connsiteY12" fmla="*/ 203323 h 606722"/>
                <a:gd name="connsiteX13" fmla="*/ 243552 w 557028"/>
                <a:gd name="connsiteY13" fmla="*/ 167056 h 606722"/>
                <a:gd name="connsiteX14" fmla="*/ 278448 w 557028"/>
                <a:gd name="connsiteY14" fmla="*/ 152322 h 606722"/>
                <a:gd name="connsiteX15" fmla="*/ 278483 w 557028"/>
                <a:gd name="connsiteY15" fmla="*/ 25239 h 606722"/>
                <a:gd name="connsiteX16" fmla="*/ 222943 w 557028"/>
                <a:gd name="connsiteY16" fmla="*/ 58210 h 606722"/>
                <a:gd name="connsiteX17" fmla="*/ 33626 w 557028"/>
                <a:gd name="connsiteY17" fmla="*/ 487013 h 606722"/>
                <a:gd name="connsiteX18" fmla="*/ 34249 w 557028"/>
                <a:gd name="connsiteY18" fmla="*/ 550467 h 606722"/>
                <a:gd name="connsiteX19" fmla="*/ 88721 w 557028"/>
                <a:gd name="connsiteY19" fmla="*/ 581394 h 606722"/>
                <a:gd name="connsiteX20" fmla="*/ 468245 w 557028"/>
                <a:gd name="connsiteY20" fmla="*/ 581394 h 606722"/>
                <a:gd name="connsiteX21" fmla="*/ 522717 w 557028"/>
                <a:gd name="connsiteY21" fmla="*/ 550467 h 606722"/>
                <a:gd name="connsiteX22" fmla="*/ 523785 w 557028"/>
                <a:gd name="connsiteY22" fmla="*/ 487990 h 606722"/>
                <a:gd name="connsiteX23" fmla="*/ 333578 w 557028"/>
                <a:gd name="connsiteY23" fmla="*/ 57322 h 606722"/>
                <a:gd name="connsiteX24" fmla="*/ 278483 w 557028"/>
                <a:gd name="connsiteY24" fmla="*/ 25239 h 606722"/>
                <a:gd name="connsiteX25" fmla="*/ 278483 w 557028"/>
                <a:gd name="connsiteY25" fmla="*/ 0 h 606722"/>
                <a:gd name="connsiteX26" fmla="*/ 356275 w 557028"/>
                <a:gd name="connsiteY26" fmla="*/ 46124 h 606722"/>
                <a:gd name="connsiteX27" fmla="*/ 546482 w 557028"/>
                <a:gd name="connsiteY27" fmla="*/ 476793 h 606722"/>
                <a:gd name="connsiteX28" fmla="*/ 544435 w 557028"/>
                <a:gd name="connsiteY28" fmla="*/ 563353 h 606722"/>
                <a:gd name="connsiteX29" fmla="*/ 468245 w 557028"/>
                <a:gd name="connsiteY29" fmla="*/ 606722 h 606722"/>
                <a:gd name="connsiteX30" fmla="*/ 88721 w 557028"/>
                <a:gd name="connsiteY30" fmla="*/ 606722 h 606722"/>
                <a:gd name="connsiteX31" fmla="*/ 12531 w 557028"/>
                <a:gd name="connsiteY31" fmla="*/ 563353 h 606722"/>
                <a:gd name="connsiteX32" fmla="*/ 10929 w 557028"/>
                <a:gd name="connsiteY32" fmla="*/ 475815 h 606722"/>
                <a:gd name="connsiteX33" fmla="*/ 200246 w 557028"/>
                <a:gd name="connsiteY33" fmla="*/ 47013 h 606722"/>
                <a:gd name="connsiteX34" fmla="*/ 278483 w 557028"/>
                <a:gd name="connsiteY3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57028" h="606722">
                  <a:moveTo>
                    <a:pt x="278448" y="455006"/>
                  </a:moveTo>
                  <a:cubicBezTo>
                    <a:pt x="299450" y="455006"/>
                    <a:pt x="316447" y="471992"/>
                    <a:pt x="316447" y="492979"/>
                  </a:cubicBezTo>
                  <a:cubicBezTo>
                    <a:pt x="316447" y="513878"/>
                    <a:pt x="299361" y="530864"/>
                    <a:pt x="278448" y="530864"/>
                  </a:cubicBezTo>
                  <a:cubicBezTo>
                    <a:pt x="257446" y="530864"/>
                    <a:pt x="240448" y="513878"/>
                    <a:pt x="240448" y="492979"/>
                  </a:cubicBezTo>
                  <a:cubicBezTo>
                    <a:pt x="240448" y="471992"/>
                    <a:pt x="257446" y="455006"/>
                    <a:pt x="278448" y="455006"/>
                  </a:cubicBezTo>
                  <a:close/>
                  <a:moveTo>
                    <a:pt x="278448" y="152322"/>
                  </a:moveTo>
                  <a:cubicBezTo>
                    <a:pt x="291446" y="152322"/>
                    <a:pt x="304443" y="157234"/>
                    <a:pt x="313345" y="167056"/>
                  </a:cubicBezTo>
                  <a:cubicBezTo>
                    <a:pt x="322247" y="176922"/>
                    <a:pt x="326609" y="190078"/>
                    <a:pt x="325274" y="203323"/>
                  </a:cubicBezTo>
                  <a:lnTo>
                    <a:pt x="303731" y="418436"/>
                  </a:lnTo>
                  <a:cubicBezTo>
                    <a:pt x="303107" y="424836"/>
                    <a:pt x="297588" y="429814"/>
                    <a:pt x="291089" y="429814"/>
                  </a:cubicBezTo>
                  <a:lnTo>
                    <a:pt x="265807" y="429814"/>
                  </a:lnTo>
                  <a:cubicBezTo>
                    <a:pt x="259308" y="429814"/>
                    <a:pt x="253789" y="424836"/>
                    <a:pt x="253166" y="418436"/>
                  </a:cubicBezTo>
                  <a:lnTo>
                    <a:pt x="231623" y="203323"/>
                  </a:lnTo>
                  <a:cubicBezTo>
                    <a:pt x="230287" y="190078"/>
                    <a:pt x="234649" y="176922"/>
                    <a:pt x="243552" y="167056"/>
                  </a:cubicBezTo>
                  <a:cubicBezTo>
                    <a:pt x="252454" y="157234"/>
                    <a:pt x="265451" y="152322"/>
                    <a:pt x="278448" y="152322"/>
                  </a:cubicBezTo>
                  <a:close/>
                  <a:moveTo>
                    <a:pt x="278483" y="25239"/>
                  </a:moveTo>
                  <a:cubicBezTo>
                    <a:pt x="254985" y="25239"/>
                    <a:pt x="234158" y="37592"/>
                    <a:pt x="222943" y="58210"/>
                  </a:cubicBezTo>
                  <a:lnTo>
                    <a:pt x="33626" y="487013"/>
                  </a:lnTo>
                  <a:cubicBezTo>
                    <a:pt x="22322" y="507720"/>
                    <a:pt x="22767" y="531093"/>
                    <a:pt x="34249" y="550467"/>
                  </a:cubicBezTo>
                  <a:cubicBezTo>
                    <a:pt x="45819" y="569841"/>
                    <a:pt x="66202" y="581394"/>
                    <a:pt x="88721" y="581394"/>
                  </a:cubicBezTo>
                  <a:lnTo>
                    <a:pt x="468245" y="581394"/>
                  </a:lnTo>
                  <a:cubicBezTo>
                    <a:pt x="490853" y="581394"/>
                    <a:pt x="511147" y="569841"/>
                    <a:pt x="522717" y="550467"/>
                  </a:cubicBezTo>
                  <a:cubicBezTo>
                    <a:pt x="534199" y="531093"/>
                    <a:pt x="534644" y="507720"/>
                    <a:pt x="523785" y="487990"/>
                  </a:cubicBezTo>
                  <a:lnTo>
                    <a:pt x="333578" y="57322"/>
                  </a:lnTo>
                  <a:cubicBezTo>
                    <a:pt x="322809" y="37592"/>
                    <a:pt x="301981" y="25239"/>
                    <a:pt x="278483" y="25239"/>
                  </a:cubicBezTo>
                  <a:close/>
                  <a:moveTo>
                    <a:pt x="278483" y="0"/>
                  </a:moveTo>
                  <a:cubicBezTo>
                    <a:pt x="311416" y="0"/>
                    <a:pt x="340521" y="17241"/>
                    <a:pt x="356275" y="46124"/>
                  </a:cubicBezTo>
                  <a:lnTo>
                    <a:pt x="546482" y="476793"/>
                  </a:lnTo>
                  <a:cubicBezTo>
                    <a:pt x="561168" y="503543"/>
                    <a:pt x="560545" y="536247"/>
                    <a:pt x="544435" y="563353"/>
                  </a:cubicBezTo>
                  <a:cubicBezTo>
                    <a:pt x="528325" y="590459"/>
                    <a:pt x="499843" y="606722"/>
                    <a:pt x="468245" y="606722"/>
                  </a:cubicBezTo>
                  <a:lnTo>
                    <a:pt x="88721" y="606722"/>
                  </a:lnTo>
                  <a:cubicBezTo>
                    <a:pt x="57123" y="606722"/>
                    <a:pt x="28641" y="590459"/>
                    <a:pt x="12531" y="563353"/>
                  </a:cubicBezTo>
                  <a:cubicBezTo>
                    <a:pt x="-3579" y="536247"/>
                    <a:pt x="-4202" y="503543"/>
                    <a:pt x="10929" y="475815"/>
                  </a:cubicBezTo>
                  <a:lnTo>
                    <a:pt x="200246" y="47013"/>
                  </a:lnTo>
                  <a:cubicBezTo>
                    <a:pt x="216445" y="17241"/>
                    <a:pt x="245551" y="0"/>
                    <a:pt x="278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3" name="文本框 15">
            <a:extLst>
              <a:ext uri="{FF2B5EF4-FFF2-40B4-BE49-F238E27FC236}">
                <a16:creationId xmlns:a16="http://schemas.microsoft.com/office/drawing/2014/main" id="{19914F28-176A-4F5D-A361-847BBD52B30B}"/>
              </a:ext>
            </a:extLst>
          </p:cNvPr>
          <p:cNvSpPr txBox="1"/>
          <p:nvPr/>
        </p:nvSpPr>
        <p:spPr>
          <a:xfrm>
            <a:off x="1876311" y="5295877"/>
            <a:ext cx="9228849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 statements can only be used in switch statements and loop statements.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15">
            <a:extLst>
              <a:ext uri="{FF2B5EF4-FFF2-40B4-BE49-F238E27FC236}">
                <a16:creationId xmlns:a16="http://schemas.microsoft.com/office/drawing/2014/main" id="{BA66A987-281B-42B5-B24A-4E8297FBC203}"/>
              </a:ext>
            </a:extLst>
          </p:cNvPr>
          <p:cNvSpPr txBox="1"/>
          <p:nvPr/>
        </p:nvSpPr>
        <p:spPr>
          <a:xfrm>
            <a:off x="1876312" y="5772534"/>
            <a:ext cx="10315688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nested loop structure, the break statement can only exit the loop containing it.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7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1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8879" y="662803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32368" y="3001905"/>
            <a:ext cx="6534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Break statement </a:t>
            </a: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format and function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0735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53453"/>
            <a:ext cx="800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 Break statement format and function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8" name="Rectangle 10">
            <a:extLst>
              <a:ext uri="{FF2B5EF4-FFF2-40B4-BE49-F238E27FC236}">
                <a16:creationId xmlns:a16="http://schemas.microsoft.com/office/drawing/2014/main" id="{E2B936FA-E2F2-49A3-A17D-533E68B1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784" y="1650100"/>
            <a:ext cx="49688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The algorithm is designed as follows:</a:t>
            </a:r>
            <a:endParaRPr lang="zh-CN" altLang="en-US" sz="2000" b="1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29" name="Rectangle 14">
            <a:extLst>
              <a:ext uri="{FF2B5EF4-FFF2-40B4-BE49-F238E27FC236}">
                <a16:creationId xmlns:a16="http://schemas.microsoft.com/office/drawing/2014/main" id="{CED79E95-6266-4443-9872-EDF4362AA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084" y="2212075"/>
            <a:ext cx="4725988" cy="2566988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Rectangle 25">
            <a:extLst>
              <a:ext uri="{FF2B5EF4-FFF2-40B4-BE49-F238E27FC236}">
                <a16:creationId xmlns:a16="http://schemas.microsoft.com/office/drawing/2014/main" id="{EC336216-16DD-4C79-9DF3-7D27D6EA1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47" y="2466774"/>
            <a:ext cx="4794250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Define a loop control variable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Rectangle 33">
            <a:extLst>
              <a:ext uri="{FF2B5EF4-FFF2-40B4-BE49-F238E27FC236}">
                <a16:creationId xmlns:a16="http://schemas.microsoft.com/office/drawing/2014/main" id="{3FCD0F79-D7DF-44E1-BFD7-FE747CE92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214" y="4520080"/>
            <a:ext cx="3959225" cy="319087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Rectangle 34">
            <a:extLst>
              <a:ext uri="{FF2B5EF4-FFF2-40B4-BE49-F238E27FC236}">
                <a16:creationId xmlns:a16="http://schemas.microsoft.com/office/drawing/2014/main" id="{4B5E6824-3F5F-452F-990B-48D10CF43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214" y="4883617"/>
            <a:ext cx="3959225" cy="651783"/>
          </a:xfrm>
          <a:prstGeom prst="rect">
            <a:avLst/>
          </a:prstGeom>
          <a:solidFill>
            <a:schemeClr val="tx1"/>
          </a:solidFill>
          <a:ln w="12700">
            <a:solidFill>
              <a:srgbClr val="216FB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 Box 35">
            <a:extLst>
              <a:ext uri="{FF2B5EF4-FFF2-40B4-BE49-F238E27FC236}">
                <a16:creationId xmlns:a16="http://schemas.microsoft.com/office/drawing/2014/main" id="{3D9C7EA3-5647-4D82-9C09-1B4A85A90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214" y="450769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ea typeface="微软雅黑" pitchFamily="34" charset="-122"/>
              </a:rPr>
              <a:t>运行结果</a:t>
            </a:r>
          </a:p>
        </p:txBody>
      </p:sp>
      <p:sp>
        <p:nvSpPr>
          <p:cNvPr id="134" name="Rectangle 37">
            <a:extLst>
              <a:ext uri="{FF2B5EF4-FFF2-40B4-BE49-F238E27FC236}">
                <a16:creationId xmlns:a16="http://schemas.microsoft.com/office/drawing/2014/main" id="{3BA99001-4995-4C13-B3B8-A07F06D8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113" y="1077909"/>
            <a:ext cx="3959225" cy="319087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Rectangle 38">
            <a:extLst>
              <a:ext uri="{FF2B5EF4-FFF2-40B4-BE49-F238E27FC236}">
                <a16:creationId xmlns:a16="http://schemas.microsoft.com/office/drawing/2014/main" id="{0469B030-85C1-4139-8704-D53E90E4B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113" y="1431922"/>
            <a:ext cx="3959225" cy="2736712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Text Box 39">
            <a:extLst>
              <a:ext uri="{FF2B5EF4-FFF2-40B4-BE49-F238E27FC236}">
                <a16:creationId xmlns:a16="http://schemas.microsoft.com/office/drawing/2014/main" id="{208A0A2B-BB9D-48A1-88A6-FDF4A13C6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112" y="1065526"/>
            <a:ext cx="2997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dirty="0">
                <a:solidFill>
                  <a:schemeClr val="bg1"/>
                </a:solidFill>
                <a:ea typeface="微软雅黑" pitchFamily="34" charset="-122"/>
              </a:rPr>
              <a:t>Statement writing</a:t>
            </a:r>
            <a:endParaRPr lang="zh-CN" altLang="en-US" sz="1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37" name="Text Box 40">
            <a:extLst>
              <a:ext uri="{FF2B5EF4-FFF2-40B4-BE49-F238E27FC236}">
                <a16:creationId xmlns:a16="http://schemas.microsoft.com/office/drawing/2014/main" id="{02CF99B1-794D-4746-92B5-E9FA752AB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113" y="1381123"/>
            <a:ext cx="320516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main()</a:t>
            </a:r>
          </a:p>
          <a:p>
            <a:pPr eaLnBrk="1" hangingPunct="1"/>
            <a:r>
              <a:rPr lang="en-US" altLang="zh-CN" sz="1600" dirty="0"/>
              <a:t>{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38" name="Text Box 41">
            <a:extLst>
              <a:ext uri="{FF2B5EF4-FFF2-40B4-BE49-F238E27FC236}">
                <a16:creationId xmlns:a16="http://schemas.microsoft.com/office/drawing/2014/main" id="{2EA244A8-01AA-4C7C-AF4A-FF539956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8338" y="1803400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 </a:t>
            </a:r>
          </a:p>
        </p:txBody>
      </p:sp>
      <p:sp>
        <p:nvSpPr>
          <p:cNvPr id="139" name="Text Box 48">
            <a:extLst>
              <a:ext uri="{FF2B5EF4-FFF2-40B4-BE49-F238E27FC236}">
                <a16:creationId xmlns:a16="http://schemas.microsoft.com/office/drawing/2014/main" id="{6D667B0A-F38A-4FFB-B356-89F4E8EF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3100" y="2117956"/>
            <a:ext cx="2808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=1;i&lt;=10;i++)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pt-BR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Rectangle 52">
            <a:extLst>
              <a:ext uri="{FF2B5EF4-FFF2-40B4-BE49-F238E27FC236}">
                <a16:creationId xmlns:a16="http://schemas.microsoft.com/office/drawing/2014/main" id="{87DA8020-7FD8-4F9A-BA6E-475A1CE6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189" y="4977778"/>
            <a:ext cx="208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已跑完第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 Box 48">
            <a:extLst>
              <a:ext uri="{FF2B5EF4-FFF2-40B4-BE49-F238E27FC236}">
                <a16:creationId xmlns:a16="http://schemas.microsoft.com/office/drawing/2014/main" id="{76A125C7-5A68-4512-A0CF-22A0C5117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940" y="3075451"/>
            <a:ext cx="28082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/>
              <a:t>printf</a:t>
            </a:r>
            <a:r>
              <a:rPr lang="en-US" altLang="zh-CN" sz="1600" dirty="0"/>
              <a:t>(“</a:t>
            </a:r>
            <a:r>
              <a:rPr lang="zh-CN" altLang="en-US" sz="1600" dirty="0"/>
              <a:t>已跑完第</a:t>
            </a:r>
            <a:r>
              <a:rPr lang="en-US" altLang="zh-CN" sz="1600" dirty="0"/>
              <a:t>%d</a:t>
            </a:r>
            <a:r>
              <a:rPr lang="zh-CN" altLang="en-US" sz="1600" dirty="0"/>
              <a:t>圈</a:t>
            </a:r>
            <a:r>
              <a:rPr lang="en-US" altLang="zh-CN" sz="1600" dirty="0"/>
              <a:t>!\n”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</a:p>
        </p:txBody>
      </p:sp>
      <p:sp>
        <p:nvSpPr>
          <p:cNvPr id="142" name="Rectangle 25">
            <a:extLst>
              <a:ext uri="{FF2B5EF4-FFF2-40B4-BE49-F238E27FC236}">
                <a16:creationId xmlns:a16="http://schemas.microsoft.com/office/drawing/2014/main" id="{3C710B9F-C90A-4E77-A488-7B2CDE70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47" y="2964290"/>
            <a:ext cx="4794250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Use the for statement to run 10 laps;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Rectangle 25">
            <a:extLst>
              <a:ext uri="{FF2B5EF4-FFF2-40B4-BE49-F238E27FC236}">
                <a16:creationId xmlns:a16="http://schemas.microsoft.com/office/drawing/2014/main" id="{FC866BDB-14FF-42B2-A990-C506F0D1F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47" y="3474300"/>
            <a:ext cx="4794250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If it is the second lap, stop running;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212D3D2D-D91D-48E1-999E-BE6D97CF8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47" y="3998825"/>
            <a:ext cx="4794250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If it is not the second circle, output the result;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 Box 48">
            <a:extLst>
              <a:ext uri="{FF2B5EF4-FFF2-40B4-BE49-F238E27FC236}">
                <a16:creationId xmlns:a16="http://schemas.microsoft.com/office/drawing/2014/main" id="{013C4401-230A-4015-9309-DF05F6E71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168" y="2577616"/>
            <a:ext cx="2808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if(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==2)</a:t>
            </a:r>
          </a:p>
          <a:p>
            <a:pPr eaLnBrk="1" hangingPunct="1"/>
            <a:r>
              <a:rPr lang="en-US" altLang="zh-CN" sz="1600" dirty="0"/>
              <a:t>       break;</a:t>
            </a:r>
          </a:p>
        </p:txBody>
      </p:sp>
    </p:spTree>
    <p:extLst>
      <p:ext uri="{BB962C8B-B14F-4D97-AF65-F5344CB8AC3E}">
        <p14:creationId xmlns:p14="http://schemas.microsoft.com/office/powerpoint/2010/main" val="252171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 animBg="1"/>
      <p:bldP spid="130" grpId="0"/>
      <p:bldP spid="131" grpId="0" animBg="1"/>
      <p:bldP spid="132" grpId="0" animBg="1"/>
      <p:bldP spid="133" grpId="0"/>
      <p:bldP spid="134" grpId="0" animBg="1"/>
      <p:bldP spid="135" grpId="0" animBg="1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8879" y="662803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86648" y="2920246"/>
            <a:ext cx="6534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break statement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9000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53453"/>
            <a:ext cx="870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 Simple application of break statement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faq-button_57638">
            <a:extLst>
              <a:ext uri="{FF2B5EF4-FFF2-40B4-BE49-F238E27FC236}">
                <a16:creationId xmlns:a16="http://schemas.microsoft.com/office/drawing/2014/main" id="{0137BDCA-CB68-45C3-B2FD-93585BAEB5EF}"/>
              </a:ext>
            </a:extLst>
          </p:cNvPr>
          <p:cNvSpPr>
            <a:spLocks noChangeAspect="1"/>
          </p:cNvSpPr>
          <p:nvPr/>
        </p:nvSpPr>
        <p:spPr bwMode="auto">
          <a:xfrm>
            <a:off x="674369" y="984933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D9C5F1AD-45D9-461F-9F29-68C39ADC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376" y="1020925"/>
            <a:ext cx="11156760" cy="799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a program to enter an integer to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judge whether this number is a prime number.</a:t>
            </a:r>
            <a:endParaRPr lang="zh-CN" altLang="en-US" sz="20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A51ECE85-1637-4CCF-BC40-06FBBF159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2012950"/>
            <a:ext cx="49688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The algorithm design is as follows:</a:t>
            </a:r>
            <a:endParaRPr lang="zh-CN" altLang="en-US" sz="2000" b="1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93C78E6C-5B8E-40A4-A347-0D5921E9A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2574925"/>
            <a:ext cx="4725988" cy="3262150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20D13770-59E0-4782-BE30-36EB3A79A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2655888"/>
            <a:ext cx="4794250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Define two integer variables;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2320479-D0C5-4B07-9549-65D5DF909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4839388"/>
            <a:ext cx="3959225" cy="319087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B928B96C-C2F8-4B3C-88FC-CD75D220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5202925"/>
            <a:ext cx="3959225" cy="651783"/>
          </a:xfrm>
          <a:prstGeom prst="rect">
            <a:avLst/>
          </a:prstGeom>
          <a:solidFill>
            <a:schemeClr val="tx1"/>
          </a:solidFill>
          <a:ln w="12700">
            <a:solidFill>
              <a:srgbClr val="216FB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35">
            <a:extLst>
              <a:ext uri="{FF2B5EF4-FFF2-40B4-BE49-F238E27FC236}">
                <a16:creationId xmlns:a16="http://schemas.microsoft.com/office/drawing/2014/main" id="{F4F6D002-F688-47EE-AB24-13B3ABB82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84529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8FDD1E7E-B9A5-408F-82EC-EADE4A87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874713"/>
            <a:ext cx="3959225" cy="319087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38">
            <a:extLst>
              <a:ext uri="{FF2B5EF4-FFF2-40B4-BE49-F238E27FC236}">
                <a16:creationId xmlns:a16="http://schemas.microsoft.com/office/drawing/2014/main" id="{7A29A2D8-8949-4525-986C-0030B4C3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1228726"/>
            <a:ext cx="3959225" cy="3488632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9">
            <a:extLst>
              <a:ext uri="{FF2B5EF4-FFF2-40B4-BE49-F238E27FC236}">
                <a16:creationId xmlns:a16="http://schemas.microsoft.com/office/drawing/2014/main" id="{5AE2E9AD-9098-4C7E-9E63-AA1F6D38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963" y="880618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语句编写</a:t>
            </a:r>
          </a:p>
        </p:txBody>
      </p:sp>
      <p:sp>
        <p:nvSpPr>
          <p:cNvPr id="35" name="Text Box 40">
            <a:extLst>
              <a:ext uri="{FF2B5EF4-FFF2-40B4-BE49-F238E27FC236}">
                <a16:creationId xmlns:a16="http://schemas.microsoft.com/office/drawing/2014/main" id="{4E7D22CB-A313-449E-8A07-78180EF49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963" y="1177927"/>
            <a:ext cx="320516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41">
            <a:extLst>
              <a:ext uri="{FF2B5EF4-FFF2-40B4-BE49-F238E27FC236}">
                <a16:creationId xmlns:a16="http://schemas.microsoft.com/office/drawing/2014/main" id="{BF3BD0BC-D5EF-4EA6-A3EE-CF30CF3F9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8" y="1469578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int i,m; </a:t>
            </a:r>
          </a:p>
        </p:txBody>
      </p:sp>
      <p:sp>
        <p:nvSpPr>
          <p:cNvPr id="37" name="Text Box 47">
            <a:extLst>
              <a:ext uri="{FF2B5EF4-FFF2-40B4-BE49-F238E27FC236}">
                <a16:creationId xmlns:a16="http://schemas.microsoft.com/office/drawing/2014/main" id="{7773F80F-9AEC-4C0C-8571-17307DA5F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4363" y="1728341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scanf("%d",&amp;m); </a:t>
            </a:r>
          </a:p>
        </p:txBody>
      </p:sp>
      <p:sp>
        <p:nvSpPr>
          <p:cNvPr id="38" name="Text Box 48">
            <a:extLst>
              <a:ext uri="{FF2B5EF4-FFF2-40B4-BE49-F238E27FC236}">
                <a16:creationId xmlns:a16="http://schemas.microsoft.com/office/drawing/2014/main" id="{F152969B-DD35-47FC-8CFC-E1C4B706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0" y="1972816"/>
            <a:ext cx="28082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for(i=2;i&lt;=m-1;i++)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pt-BR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52">
            <a:extLst>
              <a:ext uri="{FF2B5EF4-FFF2-40B4-BE49-F238E27FC236}">
                <a16:creationId xmlns:a16="http://schemas.microsoft.com/office/drawing/2014/main" id="{CE19FFC0-07AD-4364-8579-9EE2E4913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5202246"/>
            <a:ext cx="208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EE6B3883-3F23-4F1A-A2D9-DE5F100E8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3220591"/>
            <a:ext cx="280828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&lt;=m-1)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该数不是素数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!\n");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该数是素数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!\n");</a:t>
            </a:r>
          </a:p>
        </p:txBody>
      </p:sp>
      <p:sp>
        <p:nvSpPr>
          <p:cNvPr id="41" name="Rectangle 52">
            <a:extLst>
              <a:ext uri="{FF2B5EF4-FFF2-40B4-BE49-F238E27FC236}">
                <a16:creationId xmlns:a16="http://schemas.microsoft.com/office/drawing/2014/main" id="{D471AD95-0A6C-40E3-81DF-B07EEBD6B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5518158"/>
            <a:ext cx="208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该数是素数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6C0CF343-45CD-4AFC-9165-37D3A0F18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3136870"/>
            <a:ext cx="4794250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input data;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2D5E62F3-1D15-4910-9CB3-85E7252DA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3617852"/>
            <a:ext cx="7363680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For statement (set initial value,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condition and increment);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98D09238-B3F3-49A0-9F35-EB1449ED5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4598905"/>
            <a:ext cx="4794250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、判断是否能整除；</a:t>
            </a:r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6DB44CE3-FE5C-4447-9D11-CBB8BA5AE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5079888"/>
            <a:ext cx="4794250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、输出结果；</a:t>
            </a: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4545D726-EEFD-41BA-9D4D-397A8E5DE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411" y="2512105"/>
            <a:ext cx="2808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m%i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==0)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break;</a:t>
            </a:r>
          </a:p>
        </p:txBody>
      </p:sp>
    </p:spTree>
    <p:extLst>
      <p:ext uri="{BB962C8B-B14F-4D97-AF65-F5344CB8AC3E}">
        <p14:creationId xmlns:p14="http://schemas.microsoft.com/office/powerpoint/2010/main" val="88976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124799</TotalTime>
  <Words>424</Words>
  <Application>Microsoft Office PowerPoint</Application>
  <PresentationFormat>宽屏</PresentationFormat>
  <Paragraphs>109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Microsoft YaHei</vt:lpstr>
      <vt:lpstr>Microsoft YaHei</vt:lpstr>
      <vt:lpstr>长城特粗宋体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金光浩</cp:lastModifiedBy>
  <cp:revision>480</cp:revision>
  <dcterms:created xsi:type="dcterms:W3CDTF">2014-07-14T07:34:08Z</dcterms:created>
  <dcterms:modified xsi:type="dcterms:W3CDTF">2022-05-18T08:35:48Z</dcterms:modified>
</cp:coreProperties>
</file>