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1" r:id="rId3"/>
    <p:sldId id="282" r:id="rId4"/>
    <p:sldId id="261" r:id="rId5"/>
    <p:sldId id="313" r:id="rId6"/>
    <p:sldId id="306" r:id="rId7"/>
    <p:sldId id="307" r:id="rId8"/>
    <p:sldId id="314" r:id="rId9"/>
    <p:sldId id="315" r:id="rId10"/>
    <p:sldId id="292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FFFF99"/>
    <a:srgbClr val="FFFF00"/>
    <a:srgbClr val="FF9900"/>
    <a:srgbClr val="B2B2B2"/>
    <a:srgbClr val="3333FF"/>
    <a:srgbClr val="FFCC00"/>
    <a:srgbClr val="66FF33"/>
    <a:srgbClr val="85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90" y="42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57888-77D8-46FE-A9F4-D9F4A93E087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56229-D3D6-4C3C-B933-6F5001F0E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5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06201-69A8-41A9-B802-C6DF0656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8143A-BDE9-415D-B323-35B2378B6DCA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A5184-A2D6-43D0-A5FF-5B671DB9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BAE0A-05C7-4DE0-B301-839851D7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1484F-900A-416E-8748-45D30FD0CF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14134-ACC7-4AD8-A13C-2421A88A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C0492-563F-4656-BC69-BE16F647D636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0CFAD-DF66-459A-BBE5-8862BE60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55ED6-D0DB-4149-8FBC-416A9D50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E954E-0D89-4993-9BEA-E6CAFD7DED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5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C2152-6266-47B2-862F-B5C6C237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624A4-542C-4613-B5D8-88E82970DBEB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323D0-C630-4894-83F1-13F261C4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4AF83-F8F4-4F8E-A983-AD204473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3E94E-352D-4F8D-A9B9-CE3C8A0070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54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13587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70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24110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</p:spTree>
    <p:extLst>
      <p:ext uri="{BB962C8B-B14F-4D97-AF65-F5344CB8AC3E}">
        <p14:creationId xmlns:p14="http://schemas.microsoft.com/office/powerpoint/2010/main" val="273358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732E6-A80E-40F3-A8C7-80D51B13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F3871-40A4-4948-A213-191586D1055B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F4BE4-F530-4341-B4A6-E13E0D96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1703A-2A67-4F10-AC11-B6590CC7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232FD-2495-4F09-9AB8-4DFD9DFE90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2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1C47E-BAF0-4BE0-8340-61693E36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727E3-D80B-4815-AD39-0EC66F68F88E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8CB0B-B816-494F-9BF6-2049545F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2C03F-FAF5-4B0B-A138-A0D74286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E617F-9CE1-42F2-92AE-176C3B99F5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7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4719D36-20A9-4800-B379-1C114FF1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58191-C888-4BAF-97C8-34BFDC45D519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C2D96AB-511A-455B-8079-70F6E3F9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5DEA5BC-B16E-4EE9-B1A2-5603CEF0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98D6B-6A33-44EF-AA13-6216520EDE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71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623C133-B7C8-48F9-9F20-BD4FE4AB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BA0D-B494-4570-BBAE-3C85DCFB3F14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FAD2DB1-5241-4B26-8B60-E0619642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DB8AA20-178A-41CD-A29D-ED098C96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44E26-B051-4F58-828D-86DD07E754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80D0444-2877-4B5E-8518-A25D068A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3F603-C635-4CAB-B076-486347C89E12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24F1790-3C96-4DC7-A37F-667CD8EB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F9C1E4D-B8FF-4273-A586-A65072F5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A9463-665D-4681-B081-F304B58AFE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0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1FF8C3C-9172-46AB-9E74-7F6646C9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5AB34-B0DD-42D7-BEF9-8B33F1E3D35F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3E7C157-4A76-413D-916C-32992D26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3CB6757-BC4E-434E-8DB2-E83529FA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1DF2C-00B5-4F1C-90BD-12BA498675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1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7D00721-C874-472D-970F-9E934A6B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6AFE8-0CCA-4194-A62D-C1635E0FC770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9A5275E-F50C-429C-8C60-661BA836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30D9010-2CAA-4D7D-BF48-B598F5E1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D30A6-3C23-42DA-A4A0-714513BE21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4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EEF8453-DF53-4371-9AEE-9777334A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8E516-360A-4D02-938E-3259979A83FD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DE80488-542F-42A5-A149-15E7DE44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6FDFA05-2C6B-4CD0-8D5B-98FC4F39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54745-E655-4EC2-A7EA-C0ACF66745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1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E913439-1F11-4A4A-B2DC-B34446725AA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C347225-84C1-4FBB-98E8-832BB98AC5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688AE-7322-41B6-8DC6-72DB5C830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4AE8F9-5947-4516-B7A4-BA47D1988D23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E7A52-D4E1-4251-B0A5-6E93C5A70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7CFD9-10DF-4FED-8D1B-83A579C42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8B85A86-B9D4-466C-9E62-3831CA3EB4E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18846" y="3099672"/>
            <a:ext cx="5554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</a:t>
            </a:r>
            <a:r>
              <a:rPr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语句嵌套结构</a:t>
            </a:r>
            <a:endParaRPr lang="en-US" altLang="zh-CN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Simple application of if multi branch statement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E4F5B0-BDEF-40EF-B659-0E62B3AAEC22}"/>
              </a:ext>
            </a:extLst>
          </p:cNvPr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A58DE93-55CB-440B-816B-B0DE3174B779}"/>
                </a:ext>
              </a:extLst>
            </p:cNvPr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id="{717AAB0E-339D-4283-A7DA-48AE0339FF9C}"/>
                </a:ext>
              </a:extLst>
            </p:cNvPr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57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5075" y="836329"/>
            <a:ext cx="4104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目   录</a:t>
            </a:r>
            <a:endParaRPr lang="en-US" altLang="zh-CN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08295" y="2470717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</a:t>
            </a:r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语句嵌套结构实例演示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 statement nested structure example demonstration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65130" y="2492677"/>
            <a:ext cx="74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08295" y="3908753"/>
            <a:ext cx="4941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</a:t>
            </a:r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语句嵌套结构基本格式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Basic format of if statement nested structure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65130" y="3930713"/>
            <a:ext cx="74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08295" y="5328128"/>
            <a:ext cx="502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</a:t>
            </a:r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语句嵌套结构简单应用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Simple application of if statement nesting structure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65130" y="5350088"/>
            <a:ext cx="74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3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0031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16548" y="3020193"/>
            <a:ext cx="59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</a:t>
            </a:r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语句嵌套结构实例演示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 statement nested structure example demonstration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444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5" y="153453"/>
            <a:ext cx="509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语句嵌套结构实例演示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D7F589-9377-4026-AE57-D1F5D7B6D5D9}"/>
              </a:ext>
            </a:extLst>
          </p:cNvPr>
          <p:cNvSpPr/>
          <p:nvPr/>
        </p:nvSpPr>
        <p:spPr>
          <a:xfrm>
            <a:off x="1618488" y="1956992"/>
            <a:ext cx="9400032" cy="4747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Rectangle 72">
            <a:extLst>
              <a:ext uri="{FF2B5EF4-FFF2-40B4-BE49-F238E27FC236}">
                <a16:creationId xmlns:a16="http://schemas.microsoft.com/office/drawing/2014/main" id="{0E1DCEC9-8216-455C-952A-D05A901E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560" y="1018978"/>
            <a:ext cx="3671888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实例介绍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</a:t>
            </a:r>
          </a:p>
          <a:p>
            <a:pPr algn="ctr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example introduction: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C0C4A9-EA9C-4ECB-BE02-3BA026BD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248" y="2125731"/>
            <a:ext cx="7656512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57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7751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2640" y="3274189"/>
            <a:ext cx="5903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</a:t>
            </a:r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语句嵌套结构基本格式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Basic format of if statement nested structure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3010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5" y="126021"/>
            <a:ext cx="10768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语句嵌套结构基本格式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Basic format of if statement nested structure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47808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47808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87DBC065-7416-4454-8A3E-65ADDD0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600" y="4861185"/>
            <a:ext cx="4968875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执行描述：</a:t>
            </a:r>
            <a:endParaRPr lang="en-US" altLang="zh-CN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Execution Description: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3EEA545A-6180-4403-9CDA-F6120A38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922" y="1055660"/>
            <a:ext cx="9646497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if…else</a:t>
            </a: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嵌套语句的格式： 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If... Else nested statement format: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81B19439-0F38-46A3-9897-524FEF9D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504" y="1475436"/>
            <a:ext cx="5601272" cy="538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其中表达式可以是任意表达式，语句可以是一条语句，也可以是复合语句。执行过程：如果表达式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为真，继续判断表达式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如果为真，那么执行语句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；如果表达式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为真，表达式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为假，那么执行语句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；如果表达式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为假，继续判断表达式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如果为真，那么执行语句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；如果表达式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为假，表达式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为假，那么执行语句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The expression can be any expression, and the statement can be a statement or a compound statement. Execution process: if expression 1 is true, continue to judge expression 2. If expression 2 is true, execute statement 1; If expression 1 is true and expression 2 is false, execute statement 2; If expression 1 is false, continue to judge expression 3. If expression 3 is true, execute statement 3; If expression 1 is false and expression 3 is false, statement 4 is executed.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3273485-8780-40BE-972D-590FE5BAFEC7}"/>
              </a:ext>
            </a:extLst>
          </p:cNvPr>
          <p:cNvGrpSpPr/>
          <p:nvPr/>
        </p:nvGrpSpPr>
        <p:grpSpPr>
          <a:xfrm>
            <a:off x="577580" y="1090598"/>
            <a:ext cx="1182809" cy="1182809"/>
            <a:chOff x="1440207" y="1869001"/>
            <a:chExt cx="1182809" cy="1182809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9277BDB-16B9-4921-926F-4094BBF2FA36}"/>
                </a:ext>
              </a:extLst>
            </p:cNvPr>
            <p:cNvSpPr/>
            <p:nvPr/>
          </p:nvSpPr>
          <p:spPr>
            <a:xfrm>
              <a:off x="1440207" y="186900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48" name="college-studying_73531">
              <a:extLst>
                <a:ext uri="{FF2B5EF4-FFF2-40B4-BE49-F238E27FC236}">
                  <a16:creationId xmlns:a16="http://schemas.microsoft.com/office/drawing/2014/main" id="{4A0593E9-8D4A-4A19-A18B-EC14D444DC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0220" y="2234384"/>
              <a:ext cx="506733" cy="398488"/>
            </a:xfrm>
            <a:custGeom>
              <a:avLst/>
              <a:gdLst>
                <a:gd name="T0" fmla="*/ 2297 w 2795"/>
                <a:gd name="T1" fmla="*/ 2201 h 2201"/>
                <a:gd name="T2" fmla="*/ 1968 w 2795"/>
                <a:gd name="T3" fmla="*/ 2201 h 2201"/>
                <a:gd name="T4" fmla="*/ 124 w 2795"/>
                <a:gd name="T5" fmla="*/ 1973 h 2201"/>
                <a:gd name="T6" fmla="*/ 352 w 2795"/>
                <a:gd name="T7" fmla="*/ 1495 h 2201"/>
                <a:gd name="T8" fmla="*/ 2190 w 2795"/>
                <a:gd name="T9" fmla="*/ 1495 h 2201"/>
                <a:gd name="T10" fmla="*/ 2364 w 2795"/>
                <a:gd name="T11" fmla="*/ 1562 h 2201"/>
                <a:gd name="T12" fmla="*/ 2257 w 2795"/>
                <a:gd name="T13" fmla="*/ 1628 h 2201"/>
                <a:gd name="T14" fmla="*/ 2297 w 2795"/>
                <a:gd name="T15" fmla="*/ 2067 h 2201"/>
                <a:gd name="T16" fmla="*/ 2649 w 2795"/>
                <a:gd name="T17" fmla="*/ 1342 h 2201"/>
                <a:gd name="T18" fmla="*/ 2483 w 2795"/>
                <a:gd name="T19" fmla="*/ 1409 h 2201"/>
                <a:gd name="T20" fmla="*/ 913 w 2795"/>
                <a:gd name="T21" fmla="*/ 1409 h 2201"/>
                <a:gd name="T22" fmla="*/ 701 w 2795"/>
                <a:gd name="T23" fmla="*/ 1019 h 2201"/>
                <a:gd name="T24" fmla="*/ 2253 w 2795"/>
                <a:gd name="T25" fmla="*/ 807 h 2201"/>
                <a:gd name="T26" fmla="*/ 2583 w 2795"/>
                <a:gd name="T27" fmla="*/ 807 h 2201"/>
                <a:gd name="T28" fmla="*/ 2583 w 2795"/>
                <a:gd name="T29" fmla="*/ 940 h 2201"/>
                <a:gd name="T30" fmla="*/ 2549 w 2795"/>
                <a:gd name="T31" fmla="*/ 1275 h 2201"/>
                <a:gd name="T32" fmla="*/ 2649 w 2795"/>
                <a:gd name="T33" fmla="*/ 1342 h 2201"/>
                <a:gd name="T34" fmla="*/ 2253 w 2795"/>
                <a:gd name="T35" fmla="*/ 1275 h 2201"/>
                <a:gd name="T36" fmla="*/ 2416 w 2795"/>
                <a:gd name="T37" fmla="*/ 940 h 2201"/>
                <a:gd name="T38" fmla="*/ 913 w 2795"/>
                <a:gd name="T39" fmla="*/ 940 h 2201"/>
                <a:gd name="T40" fmla="*/ 834 w 2795"/>
                <a:gd name="T41" fmla="*/ 1197 h 2201"/>
                <a:gd name="T42" fmla="*/ 2728 w 2795"/>
                <a:gd name="T43" fmla="*/ 0 h 2201"/>
                <a:gd name="T44" fmla="*/ 638 w 2795"/>
                <a:gd name="T45" fmla="*/ 0 h 2201"/>
                <a:gd name="T46" fmla="*/ 0 w 2795"/>
                <a:gd name="T47" fmla="*/ 67 h 2201"/>
                <a:gd name="T48" fmla="*/ 124 w 2795"/>
                <a:gd name="T49" fmla="*/ 134 h 2201"/>
                <a:gd name="T50" fmla="*/ 73 w 2795"/>
                <a:gd name="T51" fmla="*/ 800 h 2201"/>
                <a:gd name="T52" fmla="*/ 308 w 2795"/>
                <a:gd name="T53" fmla="*/ 800 h 2201"/>
                <a:gd name="T54" fmla="*/ 257 w 2795"/>
                <a:gd name="T55" fmla="*/ 134 h 2201"/>
                <a:gd name="T56" fmla="*/ 571 w 2795"/>
                <a:gd name="T57" fmla="*/ 659 h 2201"/>
                <a:gd name="T58" fmla="*/ 2157 w 2795"/>
                <a:gd name="T59" fmla="*/ 726 h 2201"/>
                <a:gd name="T60" fmla="*/ 2224 w 2795"/>
                <a:gd name="T61" fmla="*/ 134 h 2201"/>
                <a:gd name="T62" fmla="*/ 2795 w 2795"/>
                <a:gd name="T63" fmla="*/ 67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95" h="2201">
                  <a:moveTo>
                    <a:pt x="2364" y="2134"/>
                  </a:moveTo>
                  <a:cubicBezTo>
                    <a:pt x="2364" y="2171"/>
                    <a:pt x="2334" y="2201"/>
                    <a:pt x="2297" y="2201"/>
                  </a:cubicBezTo>
                  <a:lnTo>
                    <a:pt x="2190" y="2201"/>
                  </a:lnTo>
                  <a:lnTo>
                    <a:pt x="1968" y="2201"/>
                  </a:lnTo>
                  <a:lnTo>
                    <a:pt x="352" y="2201"/>
                  </a:lnTo>
                  <a:cubicBezTo>
                    <a:pt x="226" y="2201"/>
                    <a:pt x="124" y="2098"/>
                    <a:pt x="124" y="1973"/>
                  </a:cubicBezTo>
                  <a:lnTo>
                    <a:pt x="124" y="1723"/>
                  </a:lnTo>
                  <a:cubicBezTo>
                    <a:pt x="124" y="1597"/>
                    <a:pt x="226" y="1495"/>
                    <a:pt x="352" y="1495"/>
                  </a:cubicBezTo>
                  <a:lnTo>
                    <a:pt x="1968" y="1495"/>
                  </a:lnTo>
                  <a:lnTo>
                    <a:pt x="2190" y="1495"/>
                  </a:lnTo>
                  <a:lnTo>
                    <a:pt x="2297" y="1495"/>
                  </a:lnTo>
                  <a:cubicBezTo>
                    <a:pt x="2334" y="1495"/>
                    <a:pt x="2364" y="1525"/>
                    <a:pt x="2364" y="1562"/>
                  </a:cubicBezTo>
                  <a:cubicBezTo>
                    <a:pt x="2364" y="1599"/>
                    <a:pt x="2334" y="1628"/>
                    <a:pt x="2297" y="1628"/>
                  </a:cubicBezTo>
                  <a:lnTo>
                    <a:pt x="2257" y="1628"/>
                  </a:lnTo>
                  <a:lnTo>
                    <a:pt x="2257" y="2067"/>
                  </a:lnTo>
                  <a:lnTo>
                    <a:pt x="2297" y="2067"/>
                  </a:lnTo>
                  <a:cubicBezTo>
                    <a:pt x="2334" y="2067"/>
                    <a:pt x="2364" y="2097"/>
                    <a:pt x="2364" y="2134"/>
                  </a:cubicBezTo>
                  <a:close/>
                  <a:moveTo>
                    <a:pt x="2649" y="1342"/>
                  </a:moveTo>
                  <a:cubicBezTo>
                    <a:pt x="2649" y="1379"/>
                    <a:pt x="2620" y="1409"/>
                    <a:pt x="2583" y="1409"/>
                  </a:cubicBezTo>
                  <a:lnTo>
                    <a:pt x="2483" y="1409"/>
                  </a:lnTo>
                  <a:lnTo>
                    <a:pt x="2254" y="1409"/>
                  </a:lnTo>
                  <a:lnTo>
                    <a:pt x="913" y="1409"/>
                  </a:lnTo>
                  <a:cubicBezTo>
                    <a:pt x="796" y="1409"/>
                    <a:pt x="701" y="1314"/>
                    <a:pt x="701" y="1197"/>
                  </a:cubicBezTo>
                  <a:lnTo>
                    <a:pt x="701" y="1019"/>
                  </a:lnTo>
                  <a:cubicBezTo>
                    <a:pt x="701" y="902"/>
                    <a:pt x="796" y="807"/>
                    <a:pt x="913" y="807"/>
                  </a:cubicBezTo>
                  <a:lnTo>
                    <a:pt x="2253" y="807"/>
                  </a:lnTo>
                  <a:lnTo>
                    <a:pt x="2483" y="807"/>
                  </a:lnTo>
                  <a:lnTo>
                    <a:pt x="2583" y="807"/>
                  </a:lnTo>
                  <a:cubicBezTo>
                    <a:pt x="2620" y="807"/>
                    <a:pt x="2649" y="837"/>
                    <a:pt x="2649" y="874"/>
                  </a:cubicBezTo>
                  <a:cubicBezTo>
                    <a:pt x="2649" y="911"/>
                    <a:pt x="2620" y="940"/>
                    <a:pt x="2583" y="940"/>
                  </a:cubicBezTo>
                  <a:lnTo>
                    <a:pt x="2549" y="940"/>
                  </a:lnTo>
                  <a:lnTo>
                    <a:pt x="2549" y="1275"/>
                  </a:lnTo>
                  <a:lnTo>
                    <a:pt x="2583" y="1275"/>
                  </a:lnTo>
                  <a:cubicBezTo>
                    <a:pt x="2620" y="1275"/>
                    <a:pt x="2649" y="1305"/>
                    <a:pt x="2649" y="1342"/>
                  </a:cubicBezTo>
                  <a:close/>
                  <a:moveTo>
                    <a:pt x="913" y="1275"/>
                  </a:moveTo>
                  <a:lnTo>
                    <a:pt x="2253" y="1275"/>
                  </a:lnTo>
                  <a:lnTo>
                    <a:pt x="2416" y="1275"/>
                  </a:lnTo>
                  <a:lnTo>
                    <a:pt x="2416" y="940"/>
                  </a:lnTo>
                  <a:lnTo>
                    <a:pt x="2253" y="940"/>
                  </a:lnTo>
                  <a:lnTo>
                    <a:pt x="913" y="940"/>
                  </a:lnTo>
                  <a:cubicBezTo>
                    <a:pt x="869" y="940"/>
                    <a:pt x="834" y="976"/>
                    <a:pt x="834" y="1019"/>
                  </a:cubicBezTo>
                  <a:lnTo>
                    <a:pt x="834" y="1197"/>
                  </a:lnTo>
                  <a:cubicBezTo>
                    <a:pt x="834" y="1240"/>
                    <a:pt x="869" y="1275"/>
                    <a:pt x="913" y="1275"/>
                  </a:cubicBezTo>
                  <a:close/>
                  <a:moveTo>
                    <a:pt x="2728" y="0"/>
                  </a:moveTo>
                  <a:lnTo>
                    <a:pt x="2157" y="0"/>
                  </a:lnTo>
                  <a:lnTo>
                    <a:pt x="638" y="0"/>
                  </a:ln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lnTo>
                    <a:pt x="124" y="134"/>
                  </a:lnTo>
                  <a:lnTo>
                    <a:pt x="124" y="704"/>
                  </a:lnTo>
                  <a:cubicBezTo>
                    <a:pt x="93" y="725"/>
                    <a:pt x="73" y="760"/>
                    <a:pt x="73" y="800"/>
                  </a:cubicBezTo>
                  <a:cubicBezTo>
                    <a:pt x="73" y="865"/>
                    <a:pt x="126" y="917"/>
                    <a:pt x="191" y="917"/>
                  </a:cubicBezTo>
                  <a:cubicBezTo>
                    <a:pt x="255" y="917"/>
                    <a:pt x="308" y="865"/>
                    <a:pt x="308" y="800"/>
                  </a:cubicBezTo>
                  <a:cubicBezTo>
                    <a:pt x="308" y="760"/>
                    <a:pt x="288" y="725"/>
                    <a:pt x="257" y="704"/>
                  </a:cubicBezTo>
                  <a:lnTo>
                    <a:pt x="257" y="134"/>
                  </a:lnTo>
                  <a:lnTo>
                    <a:pt x="571" y="134"/>
                  </a:lnTo>
                  <a:lnTo>
                    <a:pt x="571" y="659"/>
                  </a:lnTo>
                  <a:cubicBezTo>
                    <a:pt x="571" y="696"/>
                    <a:pt x="601" y="726"/>
                    <a:pt x="638" y="726"/>
                  </a:cubicBezTo>
                  <a:lnTo>
                    <a:pt x="2157" y="726"/>
                  </a:lnTo>
                  <a:cubicBezTo>
                    <a:pt x="2194" y="726"/>
                    <a:pt x="2224" y="696"/>
                    <a:pt x="2224" y="659"/>
                  </a:cubicBezTo>
                  <a:lnTo>
                    <a:pt x="2224" y="134"/>
                  </a:lnTo>
                  <a:lnTo>
                    <a:pt x="2728" y="134"/>
                  </a:lnTo>
                  <a:cubicBezTo>
                    <a:pt x="2765" y="134"/>
                    <a:pt x="2795" y="104"/>
                    <a:pt x="2795" y="67"/>
                  </a:cubicBezTo>
                  <a:cubicBezTo>
                    <a:pt x="2795" y="30"/>
                    <a:pt x="2765" y="0"/>
                    <a:pt x="27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F809B6B-8B5A-4B4E-971C-FF742144BE5D}"/>
              </a:ext>
            </a:extLst>
          </p:cNvPr>
          <p:cNvGrpSpPr/>
          <p:nvPr/>
        </p:nvGrpSpPr>
        <p:grpSpPr>
          <a:xfrm>
            <a:off x="627405" y="4755750"/>
            <a:ext cx="1182809" cy="1182809"/>
            <a:chOff x="1440207" y="3903671"/>
            <a:chExt cx="1182809" cy="1182809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196AE4-B09E-4DCC-8993-16A519B216BF}"/>
                </a:ext>
              </a:extLst>
            </p:cNvPr>
            <p:cNvSpPr/>
            <p:nvPr/>
          </p:nvSpPr>
          <p:spPr>
            <a:xfrm>
              <a:off x="1440207" y="390367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51" name="repair-tools-cross_28480">
              <a:extLst>
                <a:ext uri="{FF2B5EF4-FFF2-40B4-BE49-F238E27FC236}">
                  <a16:creationId xmlns:a16="http://schemas.microsoft.com/office/drawing/2014/main" id="{E5F50AD4-41CB-4792-943B-EFC75AE51B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8244" y="4263312"/>
              <a:ext cx="506734" cy="463525"/>
            </a:xfrm>
            <a:custGeom>
              <a:avLst/>
              <a:gdLst>
                <a:gd name="connsiteX0" fmla="*/ 253821 w 609124"/>
                <a:gd name="connsiteY0" fmla="*/ 346713 h 557185"/>
                <a:gd name="connsiteX1" fmla="*/ 83547 w 609124"/>
                <a:gd name="connsiteY1" fmla="*/ 517834 h 557185"/>
                <a:gd name="connsiteX2" fmla="*/ 83547 w 609124"/>
                <a:gd name="connsiteY2" fmla="*/ 524901 h 557185"/>
                <a:gd name="connsiteX3" fmla="*/ 87016 w 609124"/>
                <a:gd name="connsiteY3" fmla="*/ 526425 h 557185"/>
                <a:gd name="connsiteX4" fmla="*/ 90485 w 609124"/>
                <a:gd name="connsiteY4" fmla="*/ 524901 h 557185"/>
                <a:gd name="connsiteX5" fmla="*/ 260899 w 609124"/>
                <a:gd name="connsiteY5" fmla="*/ 353779 h 557185"/>
                <a:gd name="connsiteX6" fmla="*/ 260899 w 609124"/>
                <a:gd name="connsiteY6" fmla="*/ 346713 h 557185"/>
                <a:gd name="connsiteX7" fmla="*/ 253821 w 609124"/>
                <a:gd name="connsiteY7" fmla="*/ 346713 h 557185"/>
                <a:gd name="connsiteX8" fmla="*/ 229675 w 609124"/>
                <a:gd name="connsiteY8" fmla="*/ 330640 h 557185"/>
                <a:gd name="connsiteX9" fmla="*/ 57457 w 609124"/>
                <a:gd name="connsiteY9" fmla="*/ 498020 h 557185"/>
                <a:gd name="connsiteX10" fmla="*/ 57318 w 609124"/>
                <a:gd name="connsiteY10" fmla="*/ 504948 h 557185"/>
                <a:gd name="connsiteX11" fmla="*/ 60927 w 609124"/>
                <a:gd name="connsiteY11" fmla="*/ 506472 h 557185"/>
                <a:gd name="connsiteX12" fmla="*/ 64396 w 609124"/>
                <a:gd name="connsiteY12" fmla="*/ 505087 h 557185"/>
                <a:gd name="connsiteX13" fmla="*/ 236614 w 609124"/>
                <a:gd name="connsiteY13" fmla="*/ 337706 h 557185"/>
                <a:gd name="connsiteX14" fmla="*/ 236752 w 609124"/>
                <a:gd name="connsiteY14" fmla="*/ 330640 h 557185"/>
                <a:gd name="connsiteX15" fmla="*/ 229675 w 609124"/>
                <a:gd name="connsiteY15" fmla="*/ 330640 h 557185"/>
                <a:gd name="connsiteX16" fmla="*/ 214132 w 609124"/>
                <a:gd name="connsiteY16" fmla="*/ 313874 h 557185"/>
                <a:gd name="connsiteX17" fmla="*/ 31507 w 609124"/>
                <a:gd name="connsiteY17" fmla="*/ 471694 h 557185"/>
                <a:gd name="connsiteX18" fmla="*/ 31090 w 609124"/>
                <a:gd name="connsiteY18" fmla="*/ 478760 h 557185"/>
                <a:gd name="connsiteX19" fmla="*/ 34837 w 609124"/>
                <a:gd name="connsiteY19" fmla="*/ 480423 h 557185"/>
                <a:gd name="connsiteX20" fmla="*/ 38029 w 609124"/>
                <a:gd name="connsiteY20" fmla="*/ 479176 h 557185"/>
                <a:gd name="connsiteX21" fmla="*/ 220655 w 609124"/>
                <a:gd name="connsiteY21" fmla="*/ 321356 h 557185"/>
                <a:gd name="connsiteX22" fmla="*/ 221071 w 609124"/>
                <a:gd name="connsiteY22" fmla="*/ 314428 h 557185"/>
                <a:gd name="connsiteX23" fmla="*/ 214132 w 609124"/>
                <a:gd name="connsiteY23" fmla="*/ 313874 h 557185"/>
                <a:gd name="connsiteX24" fmla="*/ 46633 w 609124"/>
                <a:gd name="connsiteY24" fmla="*/ 165051 h 557185"/>
                <a:gd name="connsiteX25" fmla="*/ 53847 w 609124"/>
                <a:gd name="connsiteY25" fmla="*/ 167545 h 557185"/>
                <a:gd name="connsiteX26" fmla="*/ 118502 w 609124"/>
                <a:gd name="connsiteY26" fmla="*/ 224644 h 557185"/>
                <a:gd name="connsiteX27" fmla="*/ 119612 w 609124"/>
                <a:gd name="connsiteY27" fmla="*/ 238365 h 557185"/>
                <a:gd name="connsiteX28" fmla="*/ 84787 w 609124"/>
                <a:gd name="connsiteY28" fmla="*/ 280635 h 557185"/>
                <a:gd name="connsiteX29" fmla="*/ 77989 w 609124"/>
                <a:gd name="connsiteY29" fmla="*/ 284238 h 557185"/>
                <a:gd name="connsiteX30" fmla="*/ 77018 w 609124"/>
                <a:gd name="connsiteY30" fmla="*/ 284238 h 557185"/>
                <a:gd name="connsiteX31" fmla="*/ 70635 w 609124"/>
                <a:gd name="connsiteY31" fmla="*/ 281882 h 557185"/>
                <a:gd name="connsiteX32" fmla="*/ 3483 w 609124"/>
                <a:gd name="connsiteY32" fmla="*/ 224783 h 557185"/>
                <a:gd name="connsiteX33" fmla="*/ 15 w 609124"/>
                <a:gd name="connsiteY33" fmla="*/ 217853 h 557185"/>
                <a:gd name="connsiteX34" fmla="*/ 2512 w 609124"/>
                <a:gd name="connsiteY34" fmla="*/ 210647 h 557185"/>
                <a:gd name="connsiteX35" fmla="*/ 39834 w 609124"/>
                <a:gd name="connsiteY35" fmla="*/ 168377 h 557185"/>
                <a:gd name="connsiteX36" fmla="*/ 46633 w 609124"/>
                <a:gd name="connsiteY36" fmla="*/ 165051 h 557185"/>
                <a:gd name="connsiteX37" fmla="*/ 549131 w 609124"/>
                <a:gd name="connsiteY37" fmla="*/ 12507 h 557185"/>
                <a:gd name="connsiteX38" fmla="*/ 561482 w 609124"/>
                <a:gd name="connsiteY38" fmla="*/ 12507 h 557185"/>
                <a:gd name="connsiteX39" fmla="*/ 581049 w 609124"/>
                <a:gd name="connsiteY39" fmla="*/ 28164 h 557185"/>
                <a:gd name="connsiteX40" fmla="*/ 584657 w 609124"/>
                <a:gd name="connsiteY40" fmla="*/ 34953 h 557185"/>
                <a:gd name="connsiteX41" fmla="*/ 582298 w 609124"/>
                <a:gd name="connsiteY41" fmla="*/ 42297 h 557185"/>
                <a:gd name="connsiteX42" fmla="*/ 529842 w 609124"/>
                <a:gd name="connsiteY42" fmla="*/ 104510 h 557185"/>
                <a:gd name="connsiteX43" fmla="*/ 522625 w 609124"/>
                <a:gd name="connsiteY43" fmla="*/ 107974 h 557185"/>
                <a:gd name="connsiteX44" fmla="*/ 522209 w 609124"/>
                <a:gd name="connsiteY44" fmla="*/ 107974 h 557185"/>
                <a:gd name="connsiteX45" fmla="*/ 515132 w 609124"/>
                <a:gd name="connsiteY45" fmla="*/ 105065 h 557185"/>
                <a:gd name="connsiteX46" fmla="*/ 508054 w 609124"/>
                <a:gd name="connsiteY46" fmla="*/ 97998 h 557185"/>
                <a:gd name="connsiteX47" fmla="*/ 365395 w 609124"/>
                <a:gd name="connsiteY47" fmla="*/ 229630 h 557185"/>
                <a:gd name="connsiteX48" fmla="*/ 434643 w 609124"/>
                <a:gd name="connsiteY48" fmla="*/ 297108 h 557185"/>
                <a:gd name="connsiteX49" fmla="*/ 604640 w 609124"/>
                <a:gd name="connsiteY49" fmla="*/ 459916 h 557185"/>
                <a:gd name="connsiteX50" fmla="*/ 606861 w 609124"/>
                <a:gd name="connsiteY50" fmla="*/ 463103 h 557185"/>
                <a:gd name="connsiteX51" fmla="*/ 580910 w 609124"/>
                <a:gd name="connsiteY51" fmla="*/ 529196 h 557185"/>
                <a:gd name="connsiteX52" fmla="*/ 526789 w 609124"/>
                <a:gd name="connsiteY52" fmla="*/ 557185 h 557185"/>
                <a:gd name="connsiteX53" fmla="*/ 512217 w 609124"/>
                <a:gd name="connsiteY53" fmla="*/ 553582 h 557185"/>
                <a:gd name="connsiteX54" fmla="*/ 509997 w 609124"/>
                <a:gd name="connsiteY54" fmla="*/ 551781 h 557185"/>
                <a:gd name="connsiteX55" fmla="*/ 281021 w 609124"/>
                <a:gd name="connsiteY55" fmla="*/ 307500 h 557185"/>
                <a:gd name="connsiteX56" fmla="*/ 274915 w 609124"/>
                <a:gd name="connsiteY56" fmla="*/ 313181 h 557185"/>
                <a:gd name="connsiteX57" fmla="*/ 299478 w 609124"/>
                <a:gd name="connsiteY57" fmla="*/ 337984 h 557185"/>
                <a:gd name="connsiteX58" fmla="*/ 299478 w 609124"/>
                <a:gd name="connsiteY58" fmla="*/ 351978 h 557185"/>
                <a:gd name="connsiteX59" fmla="*/ 98950 w 609124"/>
                <a:gd name="connsiteY59" fmla="*/ 552058 h 557185"/>
                <a:gd name="connsiteX60" fmla="*/ 96869 w 609124"/>
                <a:gd name="connsiteY60" fmla="*/ 553582 h 557185"/>
                <a:gd name="connsiteX61" fmla="*/ 82298 w 609124"/>
                <a:gd name="connsiteY61" fmla="*/ 557185 h 557185"/>
                <a:gd name="connsiteX62" fmla="*/ 28315 w 609124"/>
                <a:gd name="connsiteY62" fmla="*/ 529196 h 557185"/>
                <a:gd name="connsiteX63" fmla="*/ 2364 w 609124"/>
                <a:gd name="connsiteY63" fmla="*/ 463103 h 557185"/>
                <a:gd name="connsiteX64" fmla="*/ 5001 w 609124"/>
                <a:gd name="connsiteY64" fmla="*/ 459500 h 557185"/>
                <a:gd name="connsiteX65" fmla="*/ 222320 w 609124"/>
                <a:gd name="connsiteY65" fmla="*/ 272999 h 557185"/>
                <a:gd name="connsiteX66" fmla="*/ 235920 w 609124"/>
                <a:gd name="connsiteY66" fmla="*/ 273553 h 557185"/>
                <a:gd name="connsiteX67" fmla="*/ 261038 w 609124"/>
                <a:gd name="connsiteY67" fmla="*/ 298910 h 557185"/>
                <a:gd name="connsiteX68" fmla="*/ 267560 w 609124"/>
                <a:gd name="connsiteY68" fmla="*/ 292952 h 557185"/>
                <a:gd name="connsiteX69" fmla="*/ 215936 w 609124"/>
                <a:gd name="connsiteY69" fmla="*/ 237943 h 557185"/>
                <a:gd name="connsiteX70" fmla="*/ 213300 w 609124"/>
                <a:gd name="connsiteY70" fmla="*/ 230600 h 557185"/>
                <a:gd name="connsiteX71" fmla="*/ 216630 w 609124"/>
                <a:gd name="connsiteY71" fmla="*/ 223672 h 557185"/>
                <a:gd name="connsiteX72" fmla="*/ 285045 w 609124"/>
                <a:gd name="connsiteY72" fmla="*/ 164091 h 557185"/>
                <a:gd name="connsiteX73" fmla="*/ 298506 w 609124"/>
                <a:gd name="connsiteY73" fmla="*/ 164368 h 557185"/>
                <a:gd name="connsiteX74" fmla="*/ 351102 w 609124"/>
                <a:gd name="connsiteY74" fmla="*/ 215774 h 557185"/>
                <a:gd name="connsiteX75" fmla="*/ 493899 w 609124"/>
                <a:gd name="connsiteY75" fmla="*/ 84004 h 557185"/>
                <a:gd name="connsiteX76" fmla="*/ 486544 w 609124"/>
                <a:gd name="connsiteY76" fmla="*/ 76521 h 557185"/>
                <a:gd name="connsiteX77" fmla="*/ 483630 w 609124"/>
                <a:gd name="connsiteY77" fmla="*/ 69039 h 557185"/>
                <a:gd name="connsiteX78" fmla="*/ 487377 w 609124"/>
                <a:gd name="connsiteY78" fmla="*/ 61834 h 557185"/>
                <a:gd name="connsiteX79" fmla="*/ 270647 w 609124"/>
                <a:gd name="connsiteY79" fmla="*/ 0 h 557185"/>
                <a:gd name="connsiteX80" fmla="*/ 367239 w 609124"/>
                <a:gd name="connsiteY80" fmla="*/ 36036 h 557185"/>
                <a:gd name="connsiteX81" fmla="*/ 369875 w 609124"/>
                <a:gd name="connsiteY81" fmla="*/ 46846 h 557185"/>
                <a:gd name="connsiteX82" fmla="*/ 360716 w 609124"/>
                <a:gd name="connsiteY82" fmla="*/ 53360 h 557185"/>
                <a:gd name="connsiteX83" fmla="*/ 348226 w 609124"/>
                <a:gd name="connsiteY83" fmla="*/ 53360 h 557185"/>
                <a:gd name="connsiteX84" fmla="*/ 344062 w 609124"/>
                <a:gd name="connsiteY84" fmla="*/ 53360 h 557185"/>
                <a:gd name="connsiteX85" fmla="*/ 249969 w 609124"/>
                <a:gd name="connsiteY85" fmla="*/ 100761 h 557185"/>
                <a:gd name="connsiteX86" fmla="*/ 274950 w 609124"/>
                <a:gd name="connsiteY86" fmla="*/ 150795 h 557185"/>
                <a:gd name="connsiteX87" fmla="*/ 272868 w 609124"/>
                <a:gd name="connsiteY87" fmla="*/ 162576 h 557185"/>
                <a:gd name="connsiteX88" fmla="*/ 213192 w 609124"/>
                <a:gd name="connsiteY88" fmla="*/ 217183 h 557185"/>
                <a:gd name="connsiteX89" fmla="*/ 206392 w 609124"/>
                <a:gd name="connsiteY89" fmla="*/ 219817 h 557185"/>
                <a:gd name="connsiteX90" fmla="*/ 200702 w 609124"/>
                <a:gd name="connsiteY90" fmla="*/ 218015 h 557185"/>
                <a:gd name="connsiteX91" fmla="*/ 160733 w 609124"/>
                <a:gd name="connsiteY91" fmla="*/ 204848 h 557185"/>
                <a:gd name="connsiteX92" fmla="*/ 135892 w 609124"/>
                <a:gd name="connsiteY92" fmla="*/ 213996 h 557185"/>
                <a:gd name="connsiteX93" fmla="*/ 128814 w 609124"/>
                <a:gd name="connsiteY93" fmla="*/ 219401 h 557185"/>
                <a:gd name="connsiteX94" fmla="*/ 120348 w 609124"/>
                <a:gd name="connsiteY94" fmla="*/ 217322 h 557185"/>
                <a:gd name="connsiteX95" fmla="*/ 58175 w 609124"/>
                <a:gd name="connsiteY95" fmla="*/ 162714 h 557185"/>
                <a:gd name="connsiteX96" fmla="*/ 54705 w 609124"/>
                <a:gd name="connsiteY96" fmla="*/ 155507 h 557185"/>
                <a:gd name="connsiteX97" fmla="*/ 57619 w 609124"/>
                <a:gd name="connsiteY97" fmla="*/ 148162 h 557185"/>
                <a:gd name="connsiteX98" fmla="*/ 100503 w 609124"/>
                <a:gd name="connsiteY98" fmla="*/ 83852 h 557185"/>
                <a:gd name="connsiteX99" fmla="*/ 270647 w 609124"/>
                <a:gd name="connsiteY99" fmla="*/ 0 h 55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9124" h="557185">
                  <a:moveTo>
                    <a:pt x="253821" y="346713"/>
                  </a:moveTo>
                  <a:lnTo>
                    <a:pt x="83547" y="517834"/>
                  </a:lnTo>
                  <a:cubicBezTo>
                    <a:pt x="81604" y="519774"/>
                    <a:pt x="81604" y="522961"/>
                    <a:pt x="83547" y="524901"/>
                  </a:cubicBezTo>
                  <a:cubicBezTo>
                    <a:pt x="84518" y="525870"/>
                    <a:pt x="85767" y="526425"/>
                    <a:pt x="87016" y="526425"/>
                  </a:cubicBezTo>
                  <a:cubicBezTo>
                    <a:pt x="88265" y="526425"/>
                    <a:pt x="89514" y="525870"/>
                    <a:pt x="90485" y="524901"/>
                  </a:cubicBezTo>
                  <a:lnTo>
                    <a:pt x="260899" y="353779"/>
                  </a:lnTo>
                  <a:cubicBezTo>
                    <a:pt x="262842" y="351840"/>
                    <a:pt x="262842" y="348653"/>
                    <a:pt x="260899" y="346713"/>
                  </a:cubicBezTo>
                  <a:cubicBezTo>
                    <a:pt x="258956" y="344773"/>
                    <a:pt x="255764" y="344773"/>
                    <a:pt x="253821" y="346713"/>
                  </a:cubicBezTo>
                  <a:close/>
                  <a:moveTo>
                    <a:pt x="229675" y="330640"/>
                  </a:moveTo>
                  <a:lnTo>
                    <a:pt x="57457" y="498020"/>
                  </a:lnTo>
                  <a:cubicBezTo>
                    <a:pt x="55514" y="499960"/>
                    <a:pt x="55514" y="503008"/>
                    <a:pt x="57318" y="504948"/>
                  </a:cubicBezTo>
                  <a:cubicBezTo>
                    <a:pt x="58290" y="506056"/>
                    <a:pt x="59678" y="506472"/>
                    <a:pt x="60927" y="506472"/>
                  </a:cubicBezTo>
                  <a:cubicBezTo>
                    <a:pt x="62176" y="506472"/>
                    <a:pt x="63424" y="506056"/>
                    <a:pt x="64396" y="505087"/>
                  </a:cubicBezTo>
                  <a:lnTo>
                    <a:pt x="236614" y="337706"/>
                  </a:lnTo>
                  <a:cubicBezTo>
                    <a:pt x="238556" y="335767"/>
                    <a:pt x="238556" y="332718"/>
                    <a:pt x="236752" y="330640"/>
                  </a:cubicBezTo>
                  <a:cubicBezTo>
                    <a:pt x="234810" y="328700"/>
                    <a:pt x="231618" y="328700"/>
                    <a:pt x="229675" y="330640"/>
                  </a:cubicBezTo>
                  <a:close/>
                  <a:moveTo>
                    <a:pt x="214132" y="313874"/>
                  </a:moveTo>
                  <a:lnTo>
                    <a:pt x="31507" y="471694"/>
                  </a:lnTo>
                  <a:cubicBezTo>
                    <a:pt x="29425" y="473495"/>
                    <a:pt x="29286" y="476682"/>
                    <a:pt x="31090" y="478760"/>
                  </a:cubicBezTo>
                  <a:cubicBezTo>
                    <a:pt x="32062" y="479869"/>
                    <a:pt x="33449" y="480423"/>
                    <a:pt x="34837" y="480423"/>
                  </a:cubicBezTo>
                  <a:cubicBezTo>
                    <a:pt x="35947" y="480423"/>
                    <a:pt x="37058" y="480007"/>
                    <a:pt x="38029" y="479176"/>
                  </a:cubicBezTo>
                  <a:lnTo>
                    <a:pt x="220655" y="321356"/>
                  </a:lnTo>
                  <a:cubicBezTo>
                    <a:pt x="222736" y="319555"/>
                    <a:pt x="222875" y="316368"/>
                    <a:pt x="221071" y="314428"/>
                  </a:cubicBezTo>
                  <a:cubicBezTo>
                    <a:pt x="219267" y="312350"/>
                    <a:pt x="216214" y="312073"/>
                    <a:pt x="214132" y="313874"/>
                  </a:cubicBezTo>
                  <a:close/>
                  <a:moveTo>
                    <a:pt x="46633" y="165051"/>
                  </a:moveTo>
                  <a:cubicBezTo>
                    <a:pt x="49269" y="164912"/>
                    <a:pt x="51905" y="165744"/>
                    <a:pt x="53847" y="167545"/>
                  </a:cubicBezTo>
                  <a:lnTo>
                    <a:pt x="118502" y="224644"/>
                  </a:lnTo>
                  <a:cubicBezTo>
                    <a:pt x="122526" y="228248"/>
                    <a:pt x="122942" y="234346"/>
                    <a:pt x="119612" y="238365"/>
                  </a:cubicBezTo>
                  <a:lnTo>
                    <a:pt x="84787" y="280635"/>
                  </a:lnTo>
                  <a:cubicBezTo>
                    <a:pt x="83122" y="282714"/>
                    <a:pt x="80625" y="283961"/>
                    <a:pt x="77989" y="284238"/>
                  </a:cubicBezTo>
                  <a:cubicBezTo>
                    <a:pt x="77711" y="284238"/>
                    <a:pt x="77295" y="284238"/>
                    <a:pt x="77018" y="284238"/>
                  </a:cubicBezTo>
                  <a:cubicBezTo>
                    <a:pt x="74659" y="284238"/>
                    <a:pt x="72439" y="283406"/>
                    <a:pt x="70635" y="281882"/>
                  </a:cubicBezTo>
                  <a:lnTo>
                    <a:pt x="3483" y="224783"/>
                  </a:lnTo>
                  <a:cubicBezTo>
                    <a:pt x="1541" y="222981"/>
                    <a:pt x="292" y="220625"/>
                    <a:pt x="15" y="217853"/>
                  </a:cubicBezTo>
                  <a:cubicBezTo>
                    <a:pt x="-124" y="215220"/>
                    <a:pt x="708" y="212587"/>
                    <a:pt x="2512" y="210647"/>
                  </a:cubicBezTo>
                  <a:lnTo>
                    <a:pt x="39834" y="168377"/>
                  </a:lnTo>
                  <a:cubicBezTo>
                    <a:pt x="41499" y="166436"/>
                    <a:pt x="43997" y="165189"/>
                    <a:pt x="46633" y="165051"/>
                  </a:cubicBezTo>
                  <a:close/>
                  <a:moveTo>
                    <a:pt x="549131" y="12507"/>
                  </a:moveTo>
                  <a:cubicBezTo>
                    <a:pt x="552739" y="9597"/>
                    <a:pt x="557874" y="9597"/>
                    <a:pt x="561482" y="12507"/>
                  </a:cubicBezTo>
                  <a:lnTo>
                    <a:pt x="581049" y="28164"/>
                  </a:lnTo>
                  <a:cubicBezTo>
                    <a:pt x="583131" y="29827"/>
                    <a:pt x="584379" y="32321"/>
                    <a:pt x="584657" y="34953"/>
                  </a:cubicBezTo>
                  <a:cubicBezTo>
                    <a:pt x="584935" y="37586"/>
                    <a:pt x="584102" y="40357"/>
                    <a:pt x="582298" y="42297"/>
                  </a:cubicBezTo>
                  <a:lnTo>
                    <a:pt x="529842" y="104510"/>
                  </a:lnTo>
                  <a:cubicBezTo>
                    <a:pt x="528038" y="106589"/>
                    <a:pt x="525401" y="107974"/>
                    <a:pt x="522625" y="107974"/>
                  </a:cubicBezTo>
                  <a:cubicBezTo>
                    <a:pt x="522487" y="107974"/>
                    <a:pt x="522348" y="107974"/>
                    <a:pt x="522209" y="107974"/>
                  </a:cubicBezTo>
                  <a:cubicBezTo>
                    <a:pt x="519572" y="107974"/>
                    <a:pt x="517074" y="107004"/>
                    <a:pt x="515132" y="105065"/>
                  </a:cubicBezTo>
                  <a:lnTo>
                    <a:pt x="508054" y="97998"/>
                  </a:lnTo>
                  <a:lnTo>
                    <a:pt x="365395" y="229630"/>
                  </a:lnTo>
                  <a:lnTo>
                    <a:pt x="434643" y="297108"/>
                  </a:lnTo>
                  <a:lnTo>
                    <a:pt x="604640" y="459916"/>
                  </a:lnTo>
                  <a:cubicBezTo>
                    <a:pt x="605612" y="460747"/>
                    <a:pt x="606306" y="461856"/>
                    <a:pt x="606861" y="463103"/>
                  </a:cubicBezTo>
                  <a:cubicBezTo>
                    <a:pt x="614077" y="479869"/>
                    <a:pt x="603669" y="506472"/>
                    <a:pt x="580910" y="529196"/>
                  </a:cubicBezTo>
                  <a:cubicBezTo>
                    <a:pt x="563563" y="546516"/>
                    <a:pt x="542886" y="557185"/>
                    <a:pt x="526789" y="557185"/>
                  </a:cubicBezTo>
                  <a:cubicBezTo>
                    <a:pt x="521376" y="557185"/>
                    <a:pt x="516381" y="556076"/>
                    <a:pt x="512217" y="553582"/>
                  </a:cubicBezTo>
                  <a:cubicBezTo>
                    <a:pt x="511385" y="553167"/>
                    <a:pt x="510691" y="552474"/>
                    <a:pt x="509997" y="551781"/>
                  </a:cubicBezTo>
                  <a:lnTo>
                    <a:pt x="281021" y="307500"/>
                  </a:lnTo>
                  <a:lnTo>
                    <a:pt x="274915" y="313181"/>
                  </a:lnTo>
                  <a:lnTo>
                    <a:pt x="299478" y="337984"/>
                  </a:lnTo>
                  <a:cubicBezTo>
                    <a:pt x="303364" y="341863"/>
                    <a:pt x="303364" y="348098"/>
                    <a:pt x="299478" y="351978"/>
                  </a:cubicBezTo>
                  <a:lnTo>
                    <a:pt x="98950" y="552058"/>
                  </a:lnTo>
                  <a:cubicBezTo>
                    <a:pt x="98395" y="552612"/>
                    <a:pt x="97701" y="553167"/>
                    <a:pt x="96869" y="553582"/>
                  </a:cubicBezTo>
                  <a:cubicBezTo>
                    <a:pt x="92706" y="555938"/>
                    <a:pt x="87849" y="557185"/>
                    <a:pt x="82298" y="557185"/>
                  </a:cubicBezTo>
                  <a:cubicBezTo>
                    <a:pt x="66339" y="557185"/>
                    <a:pt x="45523" y="546516"/>
                    <a:pt x="28315" y="529196"/>
                  </a:cubicBezTo>
                  <a:cubicBezTo>
                    <a:pt x="5556" y="506472"/>
                    <a:pt x="-4852" y="479869"/>
                    <a:pt x="2364" y="463103"/>
                  </a:cubicBezTo>
                  <a:cubicBezTo>
                    <a:pt x="2919" y="461717"/>
                    <a:pt x="3891" y="460470"/>
                    <a:pt x="5001" y="459500"/>
                  </a:cubicBezTo>
                  <a:lnTo>
                    <a:pt x="222320" y="272999"/>
                  </a:lnTo>
                  <a:cubicBezTo>
                    <a:pt x="226206" y="269674"/>
                    <a:pt x="232173" y="269951"/>
                    <a:pt x="235920" y="273553"/>
                  </a:cubicBezTo>
                  <a:lnTo>
                    <a:pt x="261038" y="298910"/>
                  </a:lnTo>
                  <a:lnTo>
                    <a:pt x="267560" y="292952"/>
                  </a:lnTo>
                  <a:lnTo>
                    <a:pt x="215936" y="237943"/>
                  </a:lnTo>
                  <a:cubicBezTo>
                    <a:pt x="214132" y="235865"/>
                    <a:pt x="213161" y="233371"/>
                    <a:pt x="213300" y="230600"/>
                  </a:cubicBezTo>
                  <a:cubicBezTo>
                    <a:pt x="213438" y="227967"/>
                    <a:pt x="214549" y="225334"/>
                    <a:pt x="216630" y="223672"/>
                  </a:cubicBezTo>
                  <a:lnTo>
                    <a:pt x="285045" y="164091"/>
                  </a:lnTo>
                  <a:cubicBezTo>
                    <a:pt x="288931" y="160627"/>
                    <a:pt x="294760" y="160766"/>
                    <a:pt x="298506" y="164368"/>
                  </a:cubicBezTo>
                  <a:lnTo>
                    <a:pt x="351102" y="215774"/>
                  </a:lnTo>
                  <a:lnTo>
                    <a:pt x="493899" y="84004"/>
                  </a:lnTo>
                  <a:lnTo>
                    <a:pt x="486544" y="76521"/>
                  </a:lnTo>
                  <a:cubicBezTo>
                    <a:pt x="484601" y="74582"/>
                    <a:pt x="483491" y="71810"/>
                    <a:pt x="483630" y="69039"/>
                  </a:cubicBezTo>
                  <a:cubicBezTo>
                    <a:pt x="483769" y="66129"/>
                    <a:pt x="485157" y="63497"/>
                    <a:pt x="487377" y="61834"/>
                  </a:cubicBezTo>
                  <a:close/>
                  <a:moveTo>
                    <a:pt x="270647" y="0"/>
                  </a:moveTo>
                  <a:cubicBezTo>
                    <a:pt x="308673" y="0"/>
                    <a:pt x="341148" y="12197"/>
                    <a:pt x="367239" y="36036"/>
                  </a:cubicBezTo>
                  <a:cubicBezTo>
                    <a:pt x="370292" y="38808"/>
                    <a:pt x="371402" y="43104"/>
                    <a:pt x="369875" y="46846"/>
                  </a:cubicBezTo>
                  <a:cubicBezTo>
                    <a:pt x="368349" y="50727"/>
                    <a:pt x="364741" y="53222"/>
                    <a:pt x="360716" y="53360"/>
                  </a:cubicBezTo>
                  <a:lnTo>
                    <a:pt x="348226" y="53360"/>
                  </a:lnTo>
                  <a:cubicBezTo>
                    <a:pt x="347393" y="53360"/>
                    <a:pt x="346144" y="53360"/>
                    <a:pt x="344062" y="53360"/>
                  </a:cubicBezTo>
                  <a:cubicBezTo>
                    <a:pt x="328241" y="53360"/>
                    <a:pt x="276060" y="56825"/>
                    <a:pt x="249969" y="100761"/>
                  </a:cubicBezTo>
                  <a:lnTo>
                    <a:pt x="274950" y="150795"/>
                  </a:lnTo>
                  <a:cubicBezTo>
                    <a:pt x="277031" y="154676"/>
                    <a:pt x="276060" y="159527"/>
                    <a:pt x="272868" y="162576"/>
                  </a:cubicBezTo>
                  <a:lnTo>
                    <a:pt x="213192" y="217183"/>
                  </a:lnTo>
                  <a:cubicBezTo>
                    <a:pt x="211249" y="218847"/>
                    <a:pt x="208890" y="219817"/>
                    <a:pt x="206392" y="219817"/>
                  </a:cubicBezTo>
                  <a:cubicBezTo>
                    <a:pt x="204449" y="219817"/>
                    <a:pt x="202367" y="219124"/>
                    <a:pt x="200702" y="218015"/>
                  </a:cubicBezTo>
                  <a:cubicBezTo>
                    <a:pt x="200563" y="217876"/>
                    <a:pt x="184881" y="207066"/>
                    <a:pt x="160733" y="204848"/>
                  </a:cubicBezTo>
                  <a:cubicBezTo>
                    <a:pt x="141998" y="203185"/>
                    <a:pt x="136447" y="212887"/>
                    <a:pt x="135892" y="213996"/>
                  </a:cubicBezTo>
                  <a:cubicBezTo>
                    <a:pt x="134504" y="216768"/>
                    <a:pt x="131867" y="218847"/>
                    <a:pt x="128814" y="219401"/>
                  </a:cubicBezTo>
                  <a:cubicBezTo>
                    <a:pt x="125761" y="220094"/>
                    <a:pt x="122569" y="219401"/>
                    <a:pt x="120348" y="217322"/>
                  </a:cubicBezTo>
                  <a:lnTo>
                    <a:pt x="58175" y="162714"/>
                  </a:lnTo>
                  <a:cubicBezTo>
                    <a:pt x="56093" y="160774"/>
                    <a:pt x="54844" y="158279"/>
                    <a:pt x="54705" y="155507"/>
                  </a:cubicBezTo>
                  <a:cubicBezTo>
                    <a:pt x="54705" y="152735"/>
                    <a:pt x="55676" y="150102"/>
                    <a:pt x="57619" y="148162"/>
                  </a:cubicBezTo>
                  <a:cubicBezTo>
                    <a:pt x="57897" y="147884"/>
                    <a:pt x="81628" y="123907"/>
                    <a:pt x="100503" y="83852"/>
                  </a:cubicBezTo>
                  <a:cubicBezTo>
                    <a:pt x="116324" y="50173"/>
                    <a:pt x="194873" y="0"/>
                    <a:pt x="2706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15" name="Rectangle 11">
            <a:extLst>
              <a:ext uri="{FF2B5EF4-FFF2-40B4-BE49-F238E27FC236}">
                <a16:creationId xmlns:a16="http://schemas.microsoft.com/office/drawing/2014/main" id="{C4B89F92-D01A-4399-9C62-C6A48B456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922" y="1642671"/>
            <a:ext cx="4128078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if(</a:t>
            </a:r>
            <a:r>
              <a:rPr lang="zh-CN" altLang="en-US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表达式</a:t>
            </a: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 statement1) </a:t>
            </a:r>
          </a:p>
          <a:p>
            <a:pPr eaLnBrk="1" hangingPunct="1"/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if(</a:t>
            </a:r>
            <a:r>
              <a:rPr lang="zh-CN" altLang="en-US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表达式</a:t>
            </a: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 statement2) </a:t>
            </a:r>
          </a:p>
          <a:p>
            <a:pPr eaLnBrk="1" hangingPunct="1"/>
            <a:r>
              <a:rPr lang="zh-CN" altLang="en-US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语句</a:t>
            </a: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 sentence1</a:t>
            </a:r>
            <a:endParaRPr lang="zh-CN" altLang="en-US" dirty="0">
              <a:solidFill>
                <a:srgbClr val="076EAD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else  </a:t>
            </a:r>
          </a:p>
          <a:p>
            <a:pPr eaLnBrk="1" hangingPunct="1"/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</a:t>
            </a:r>
            <a:r>
              <a:rPr lang="zh-CN" altLang="en-US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语句</a:t>
            </a: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 sentence2</a:t>
            </a:r>
            <a:endParaRPr lang="zh-CN" altLang="en-US" dirty="0">
              <a:solidFill>
                <a:srgbClr val="076EAD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else </a:t>
            </a:r>
          </a:p>
          <a:p>
            <a:pPr eaLnBrk="1" hangingPunct="1"/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if(</a:t>
            </a:r>
            <a:r>
              <a:rPr lang="zh-CN" altLang="en-US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表达式</a:t>
            </a: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 statement3) </a:t>
            </a:r>
          </a:p>
          <a:p>
            <a:pPr eaLnBrk="1" hangingPunct="1"/>
            <a:r>
              <a:rPr lang="zh-CN" altLang="en-US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语句</a:t>
            </a: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 sentence3</a:t>
            </a:r>
            <a:endParaRPr lang="zh-CN" altLang="en-US" dirty="0">
              <a:solidFill>
                <a:srgbClr val="076EAD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else  </a:t>
            </a:r>
          </a:p>
          <a:p>
            <a:pPr eaLnBrk="1" hangingPunct="1"/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</a:t>
            </a:r>
            <a:r>
              <a:rPr lang="zh-CN" altLang="en-US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语句</a:t>
            </a:r>
            <a:r>
              <a:rPr lang="en-US" altLang="zh-CN" dirty="0">
                <a:solidFill>
                  <a:srgbClr val="076EA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 sentence4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F12CDA0-AFD4-4884-AC40-1819561B2136}"/>
              </a:ext>
            </a:extLst>
          </p:cNvPr>
          <p:cNvSpPr/>
          <p:nvPr/>
        </p:nvSpPr>
        <p:spPr>
          <a:xfrm>
            <a:off x="1728822" y="1995096"/>
            <a:ext cx="158750" cy="13493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AA11358E-49BC-43C2-95BC-8C37D92A0DF7}"/>
              </a:ext>
            </a:extLst>
          </p:cNvPr>
          <p:cNvSpPr/>
          <p:nvPr/>
        </p:nvSpPr>
        <p:spPr>
          <a:xfrm>
            <a:off x="2054259" y="2147496"/>
            <a:ext cx="158750" cy="6746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5A828070-C0EC-4BD9-A901-72762205E7A3}"/>
              </a:ext>
            </a:extLst>
          </p:cNvPr>
          <p:cNvSpPr/>
          <p:nvPr/>
        </p:nvSpPr>
        <p:spPr>
          <a:xfrm>
            <a:off x="2035600" y="3519096"/>
            <a:ext cx="158750" cy="6746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64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5" y="153453"/>
            <a:ext cx="1061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2. if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语句嵌套结构基本格式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Basic format of if statement nested structure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CD9F5C-CDE7-480C-B0A7-61BD61D91A83}"/>
              </a:ext>
            </a:extLst>
          </p:cNvPr>
          <p:cNvSpPr/>
          <p:nvPr/>
        </p:nvSpPr>
        <p:spPr>
          <a:xfrm>
            <a:off x="790365" y="1829106"/>
            <a:ext cx="10611271" cy="447544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83D76C-A166-4A8F-80E1-CC4EA5BC7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75" y="1145188"/>
            <a:ext cx="3317712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流程图：</a:t>
            </a:r>
            <a:r>
              <a:rPr lang="en-US" altLang="zh-CN" sz="24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flow chart:</a:t>
            </a:r>
            <a:endParaRPr lang="zh-CN" altLang="en-US" sz="2400" b="1" dirty="0">
              <a:solidFill>
                <a:srgbClr val="216FBA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57" name="flowchart-document_31610">
            <a:extLst>
              <a:ext uri="{FF2B5EF4-FFF2-40B4-BE49-F238E27FC236}">
                <a16:creationId xmlns:a16="http://schemas.microsoft.com/office/drawing/2014/main" id="{1BBEDD04-3AE2-422B-B2AB-E469CCA3065A}"/>
              </a:ext>
            </a:extLst>
          </p:cNvPr>
          <p:cNvSpPr>
            <a:spLocks noChangeAspect="1"/>
          </p:cNvSpPr>
          <p:nvPr/>
        </p:nvSpPr>
        <p:spPr bwMode="auto">
          <a:xfrm>
            <a:off x="450890" y="1184025"/>
            <a:ext cx="389215" cy="459120"/>
          </a:xfrm>
          <a:custGeom>
            <a:avLst/>
            <a:gdLst>
              <a:gd name="connsiteX0" fmla="*/ 423039 w 512728"/>
              <a:gd name="connsiteY0" fmla="*/ 515551 h 604816"/>
              <a:gd name="connsiteX1" fmla="*/ 497133 w 512728"/>
              <a:gd name="connsiteY1" fmla="*/ 515551 h 604816"/>
              <a:gd name="connsiteX2" fmla="*/ 423039 w 512728"/>
              <a:gd name="connsiteY2" fmla="*/ 589574 h 604816"/>
              <a:gd name="connsiteX3" fmla="*/ 92017 w 512728"/>
              <a:gd name="connsiteY3" fmla="*/ 399259 h 604816"/>
              <a:gd name="connsiteX4" fmla="*/ 199629 w 512728"/>
              <a:gd name="connsiteY4" fmla="*/ 399259 h 604816"/>
              <a:gd name="connsiteX5" fmla="*/ 199629 w 512728"/>
              <a:gd name="connsiteY5" fmla="*/ 446185 h 604816"/>
              <a:gd name="connsiteX6" fmla="*/ 92017 w 512728"/>
              <a:gd name="connsiteY6" fmla="*/ 446185 h 604816"/>
              <a:gd name="connsiteX7" fmla="*/ 92017 w 512728"/>
              <a:gd name="connsiteY7" fmla="*/ 302373 h 604816"/>
              <a:gd name="connsiteX8" fmla="*/ 199629 w 512728"/>
              <a:gd name="connsiteY8" fmla="*/ 302373 h 604816"/>
              <a:gd name="connsiteX9" fmla="*/ 199629 w 512728"/>
              <a:gd name="connsiteY9" fmla="*/ 349297 h 604816"/>
              <a:gd name="connsiteX10" fmla="*/ 150293 w 512728"/>
              <a:gd name="connsiteY10" fmla="*/ 349297 h 604816"/>
              <a:gd name="connsiteX11" fmla="*/ 150293 w 512728"/>
              <a:gd name="connsiteY11" fmla="*/ 365158 h 604816"/>
              <a:gd name="connsiteX12" fmla="*/ 158571 w 512728"/>
              <a:gd name="connsiteY12" fmla="*/ 365158 h 604816"/>
              <a:gd name="connsiteX13" fmla="*/ 145657 w 512728"/>
              <a:gd name="connsiteY13" fmla="*/ 390933 h 604816"/>
              <a:gd name="connsiteX14" fmla="*/ 132744 w 512728"/>
              <a:gd name="connsiteY14" fmla="*/ 365158 h 604816"/>
              <a:gd name="connsiteX15" fmla="*/ 141353 w 512728"/>
              <a:gd name="connsiteY15" fmla="*/ 365158 h 604816"/>
              <a:gd name="connsiteX16" fmla="*/ 141353 w 512728"/>
              <a:gd name="connsiteY16" fmla="*/ 349297 h 604816"/>
              <a:gd name="connsiteX17" fmla="*/ 92017 w 512728"/>
              <a:gd name="connsiteY17" fmla="*/ 349297 h 604816"/>
              <a:gd name="connsiteX18" fmla="*/ 92017 w 512728"/>
              <a:gd name="connsiteY18" fmla="*/ 205557 h 604816"/>
              <a:gd name="connsiteX19" fmla="*/ 199629 w 512728"/>
              <a:gd name="connsiteY19" fmla="*/ 205557 h 604816"/>
              <a:gd name="connsiteX20" fmla="*/ 199629 w 512728"/>
              <a:gd name="connsiteY20" fmla="*/ 252504 h 604816"/>
              <a:gd name="connsiteX21" fmla="*/ 150293 w 512728"/>
              <a:gd name="connsiteY21" fmla="*/ 252504 h 604816"/>
              <a:gd name="connsiteX22" fmla="*/ 150293 w 512728"/>
              <a:gd name="connsiteY22" fmla="*/ 269034 h 604816"/>
              <a:gd name="connsiteX23" fmla="*/ 158571 w 512728"/>
              <a:gd name="connsiteY23" fmla="*/ 269034 h 604816"/>
              <a:gd name="connsiteX24" fmla="*/ 145657 w 512728"/>
              <a:gd name="connsiteY24" fmla="*/ 294822 h 604816"/>
              <a:gd name="connsiteX25" fmla="*/ 133075 w 512728"/>
              <a:gd name="connsiteY25" fmla="*/ 269034 h 604816"/>
              <a:gd name="connsiteX26" fmla="*/ 141353 w 512728"/>
              <a:gd name="connsiteY26" fmla="*/ 269034 h 604816"/>
              <a:gd name="connsiteX27" fmla="*/ 141353 w 512728"/>
              <a:gd name="connsiteY27" fmla="*/ 252504 h 604816"/>
              <a:gd name="connsiteX28" fmla="*/ 92017 w 512728"/>
              <a:gd name="connsiteY28" fmla="*/ 252504 h 604816"/>
              <a:gd name="connsiteX29" fmla="*/ 248948 w 512728"/>
              <a:gd name="connsiteY29" fmla="*/ 177825 h 604816"/>
              <a:gd name="connsiteX30" fmla="*/ 302232 w 512728"/>
              <a:gd name="connsiteY30" fmla="*/ 177825 h 604816"/>
              <a:gd name="connsiteX31" fmla="*/ 302232 w 512728"/>
              <a:gd name="connsiteY31" fmla="*/ 186747 h 604816"/>
              <a:gd name="connsiteX32" fmla="*/ 257884 w 512728"/>
              <a:gd name="connsiteY32" fmla="*/ 186747 h 604816"/>
              <a:gd name="connsiteX33" fmla="*/ 257884 w 512728"/>
              <a:gd name="connsiteY33" fmla="*/ 330492 h 604816"/>
              <a:gd name="connsiteX34" fmla="*/ 221479 w 512728"/>
              <a:gd name="connsiteY34" fmla="*/ 330492 h 604816"/>
              <a:gd name="connsiteX35" fmla="*/ 221479 w 512728"/>
              <a:gd name="connsiteY35" fmla="*/ 422687 h 604816"/>
              <a:gd name="connsiteX36" fmla="*/ 212543 w 512728"/>
              <a:gd name="connsiteY36" fmla="*/ 422687 h 604816"/>
              <a:gd name="connsiteX37" fmla="*/ 212543 w 512728"/>
              <a:gd name="connsiteY37" fmla="*/ 229045 h 604816"/>
              <a:gd name="connsiteX38" fmla="*/ 221479 w 512728"/>
              <a:gd name="connsiteY38" fmla="*/ 229045 h 604816"/>
              <a:gd name="connsiteX39" fmla="*/ 221479 w 512728"/>
              <a:gd name="connsiteY39" fmla="*/ 321240 h 604816"/>
              <a:gd name="connsiteX40" fmla="*/ 248948 w 512728"/>
              <a:gd name="connsiteY40" fmla="*/ 321240 h 604816"/>
              <a:gd name="connsiteX41" fmla="*/ 313099 w 512728"/>
              <a:gd name="connsiteY41" fmla="*/ 158984 h 604816"/>
              <a:gd name="connsiteX42" fmla="*/ 420711 w 512728"/>
              <a:gd name="connsiteY42" fmla="*/ 158984 h 604816"/>
              <a:gd name="connsiteX43" fmla="*/ 420711 w 512728"/>
              <a:gd name="connsiteY43" fmla="*/ 205557 h 604816"/>
              <a:gd name="connsiteX44" fmla="*/ 313099 w 512728"/>
              <a:gd name="connsiteY44" fmla="*/ 205557 h 604816"/>
              <a:gd name="connsiteX45" fmla="*/ 93013 w 512728"/>
              <a:gd name="connsiteY45" fmla="*/ 0 h 604816"/>
              <a:gd name="connsiteX46" fmla="*/ 419384 w 512728"/>
              <a:gd name="connsiteY46" fmla="*/ 0 h 604816"/>
              <a:gd name="connsiteX47" fmla="*/ 512728 w 512728"/>
              <a:gd name="connsiteY47" fmla="*/ 93201 h 604816"/>
              <a:gd name="connsiteX48" fmla="*/ 512728 w 512728"/>
              <a:gd name="connsiteY48" fmla="*/ 500378 h 604816"/>
              <a:gd name="connsiteX49" fmla="*/ 487903 w 512728"/>
              <a:gd name="connsiteY49" fmla="*/ 500378 h 604816"/>
              <a:gd name="connsiteX50" fmla="*/ 487903 w 512728"/>
              <a:gd name="connsiteY50" fmla="*/ 93201 h 604816"/>
              <a:gd name="connsiteX51" fmla="*/ 419384 w 512728"/>
              <a:gd name="connsiteY51" fmla="*/ 24787 h 604816"/>
              <a:gd name="connsiteX52" fmla="*/ 93013 w 512728"/>
              <a:gd name="connsiteY52" fmla="*/ 24787 h 604816"/>
              <a:gd name="connsiteX53" fmla="*/ 24494 w 512728"/>
              <a:gd name="connsiteY53" fmla="*/ 93201 h 604816"/>
              <a:gd name="connsiteX54" fmla="*/ 24494 w 512728"/>
              <a:gd name="connsiteY54" fmla="*/ 511945 h 604816"/>
              <a:gd name="connsiteX55" fmla="*/ 93013 w 512728"/>
              <a:gd name="connsiteY55" fmla="*/ 580359 h 604816"/>
              <a:gd name="connsiteX56" fmla="*/ 407799 w 512728"/>
              <a:gd name="connsiteY56" fmla="*/ 580359 h 604816"/>
              <a:gd name="connsiteX57" fmla="*/ 407799 w 512728"/>
              <a:gd name="connsiteY57" fmla="*/ 604816 h 604816"/>
              <a:gd name="connsiteX58" fmla="*/ 93013 w 512728"/>
              <a:gd name="connsiteY58" fmla="*/ 604816 h 604816"/>
              <a:gd name="connsiteX59" fmla="*/ 0 w 512728"/>
              <a:gd name="connsiteY59" fmla="*/ 511945 h 604816"/>
              <a:gd name="connsiteX60" fmla="*/ 0 w 512728"/>
              <a:gd name="connsiteY60" fmla="*/ 93201 h 604816"/>
              <a:gd name="connsiteX61" fmla="*/ 93013 w 512728"/>
              <a:gd name="connsiteY61" fmla="*/ 0 h 60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12728" h="604816">
                <a:moveTo>
                  <a:pt x="423039" y="515551"/>
                </a:moveTo>
                <a:lnTo>
                  <a:pt x="497133" y="515551"/>
                </a:lnTo>
                <a:lnTo>
                  <a:pt x="423039" y="589574"/>
                </a:lnTo>
                <a:close/>
                <a:moveTo>
                  <a:pt x="92017" y="399259"/>
                </a:moveTo>
                <a:lnTo>
                  <a:pt x="199629" y="399259"/>
                </a:lnTo>
                <a:lnTo>
                  <a:pt x="199629" y="446185"/>
                </a:lnTo>
                <a:lnTo>
                  <a:pt x="92017" y="446185"/>
                </a:lnTo>
                <a:close/>
                <a:moveTo>
                  <a:pt x="92017" y="302373"/>
                </a:moveTo>
                <a:lnTo>
                  <a:pt x="199629" y="302373"/>
                </a:lnTo>
                <a:lnTo>
                  <a:pt x="199629" y="349297"/>
                </a:lnTo>
                <a:lnTo>
                  <a:pt x="150293" y="349297"/>
                </a:lnTo>
                <a:lnTo>
                  <a:pt x="150293" y="365158"/>
                </a:lnTo>
                <a:lnTo>
                  <a:pt x="158571" y="365158"/>
                </a:lnTo>
                <a:lnTo>
                  <a:pt x="145657" y="390933"/>
                </a:lnTo>
                <a:lnTo>
                  <a:pt x="132744" y="365158"/>
                </a:lnTo>
                <a:lnTo>
                  <a:pt x="141353" y="365158"/>
                </a:lnTo>
                <a:lnTo>
                  <a:pt x="141353" y="349297"/>
                </a:lnTo>
                <a:lnTo>
                  <a:pt x="92017" y="349297"/>
                </a:lnTo>
                <a:close/>
                <a:moveTo>
                  <a:pt x="92017" y="205557"/>
                </a:moveTo>
                <a:lnTo>
                  <a:pt x="199629" y="205557"/>
                </a:lnTo>
                <a:lnTo>
                  <a:pt x="199629" y="252504"/>
                </a:lnTo>
                <a:lnTo>
                  <a:pt x="150293" y="252504"/>
                </a:lnTo>
                <a:lnTo>
                  <a:pt x="150293" y="269034"/>
                </a:lnTo>
                <a:lnTo>
                  <a:pt x="158571" y="269034"/>
                </a:lnTo>
                <a:lnTo>
                  <a:pt x="145657" y="294822"/>
                </a:lnTo>
                <a:lnTo>
                  <a:pt x="133075" y="269034"/>
                </a:lnTo>
                <a:lnTo>
                  <a:pt x="141353" y="269034"/>
                </a:lnTo>
                <a:lnTo>
                  <a:pt x="141353" y="252504"/>
                </a:lnTo>
                <a:lnTo>
                  <a:pt x="92017" y="252504"/>
                </a:lnTo>
                <a:close/>
                <a:moveTo>
                  <a:pt x="248948" y="177825"/>
                </a:moveTo>
                <a:lnTo>
                  <a:pt x="302232" y="177825"/>
                </a:lnTo>
                <a:lnTo>
                  <a:pt x="302232" y="186747"/>
                </a:lnTo>
                <a:lnTo>
                  <a:pt x="257884" y="186747"/>
                </a:lnTo>
                <a:lnTo>
                  <a:pt x="257884" y="330492"/>
                </a:lnTo>
                <a:lnTo>
                  <a:pt x="221479" y="330492"/>
                </a:lnTo>
                <a:lnTo>
                  <a:pt x="221479" y="422687"/>
                </a:lnTo>
                <a:lnTo>
                  <a:pt x="212543" y="422687"/>
                </a:lnTo>
                <a:lnTo>
                  <a:pt x="212543" y="229045"/>
                </a:lnTo>
                <a:lnTo>
                  <a:pt x="221479" y="229045"/>
                </a:lnTo>
                <a:lnTo>
                  <a:pt x="221479" y="321240"/>
                </a:lnTo>
                <a:lnTo>
                  <a:pt x="248948" y="321240"/>
                </a:lnTo>
                <a:close/>
                <a:moveTo>
                  <a:pt x="313099" y="158984"/>
                </a:moveTo>
                <a:lnTo>
                  <a:pt x="420711" y="158984"/>
                </a:lnTo>
                <a:lnTo>
                  <a:pt x="420711" y="205557"/>
                </a:lnTo>
                <a:lnTo>
                  <a:pt x="313099" y="205557"/>
                </a:lnTo>
                <a:close/>
                <a:moveTo>
                  <a:pt x="93013" y="0"/>
                </a:moveTo>
                <a:lnTo>
                  <a:pt x="419384" y="0"/>
                </a:lnTo>
                <a:cubicBezTo>
                  <a:pt x="496178" y="0"/>
                  <a:pt x="512728" y="16194"/>
                  <a:pt x="512728" y="93201"/>
                </a:cubicBezTo>
                <a:lnTo>
                  <a:pt x="512728" y="500378"/>
                </a:lnTo>
                <a:lnTo>
                  <a:pt x="487903" y="500378"/>
                </a:lnTo>
                <a:lnTo>
                  <a:pt x="487903" y="93201"/>
                </a:lnTo>
                <a:cubicBezTo>
                  <a:pt x="487903" y="29745"/>
                  <a:pt x="482606" y="24787"/>
                  <a:pt x="419384" y="24787"/>
                </a:cubicBezTo>
                <a:lnTo>
                  <a:pt x="93013" y="24787"/>
                </a:lnTo>
                <a:cubicBezTo>
                  <a:pt x="29791" y="24787"/>
                  <a:pt x="24494" y="29745"/>
                  <a:pt x="24494" y="93201"/>
                </a:cubicBezTo>
                <a:lnTo>
                  <a:pt x="24494" y="511945"/>
                </a:lnTo>
                <a:cubicBezTo>
                  <a:pt x="24494" y="575071"/>
                  <a:pt x="29791" y="580359"/>
                  <a:pt x="93013" y="580359"/>
                </a:cubicBezTo>
                <a:lnTo>
                  <a:pt x="407799" y="580359"/>
                </a:lnTo>
                <a:lnTo>
                  <a:pt x="407799" y="604816"/>
                </a:lnTo>
                <a:lnTo>
                  <a:pt x="93013" y="604816"/>
                </a:lnTo>
                <a:cubicBezTo>
                  <a:pt x="16219" y="604816"/>
                  <a:pt x="0" y="588622"/>
                  <a:pt x="0" y="511945"/>
                </a:cubicBezTo>
                <a:lnTo>
                  <a:pt x="0" y="93201"/>
                </a:lnTo>
                <a:cubicBezTo>
                  <a:pt x="0" y="16194"/>
                  <a:pt x="16219" y="0"/>
                  <a:pt x="93013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C9B624D-D734-4383-ADC5-5BB2A3D4C7F0}"/>
              </a:ext>
            </a:extLst>
          </p:cNvPr>
          <p:cNvCxnSpPr/>
          <p:nvPr/>
        </p:nvCxnSpPr>
        <p:spPr>
          <a:xfrm>
            <a:off x="6091873" y="1851593"/>
            <a:ext cx="0" cy="4413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决策 42">
            <a:extLst>
              <a:ext uri="{FF2B5EF4-FFF2-40B4-BE49-F238E27FC236}">
                <a16:creationId xmlns:a16="http://schemas.microsoft.com/office/drawing/2014/main" id="{8C5FC93F-73A2-4821-9F08-E91081658997}"/>
              </a:ext>
            </a:extLst>
          </p:cNvPr>
          <p:cNvSpPr/>
          <p:nvPr/>
        </p:nvSpPr>
        <p:spPr>
          <a:xfrm>
            <a:off x="5193348" y="2284981"/>
            <a:ext cx="1779587" cy="723900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表达式</a:t>
            </a:r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44" name="肘形连接符 17">
            <a:extLst>
              <a:ext uri="{FF2B5EF4-FFF2-40B4-BE49-F238E27FC236}">
                <a16:creationId xmlns:a16="http://schemas.microsoft.com/office/drawing/2014/main" id="{5E51ADC8-71AA-4AF6-802A-FEA5522788B9}"/>
              </a:ext>
            </a:extLst>
          </p:cNvPr>
          <p:cNvCxnSpPr>
            <a:stCxn id="43" idx="3"/>
            <a:endCxn id="58" idx="0"/>
          </p:cNvCxnSpPr>
          <p:nvPr/>
        </p:nvCxnSpPr>
        <p:spPr>
          <a:xfrm>
            <a:off x="6972935" y="2646931"/>
            <a:ext cx="1366838" cy="79216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8">
            <a:extLst>
              <a:ext uri="{FF2B5EF4-FFF2-40B4-BE49-F238E27FC236}">
                <a16:creationId xmlns:a16="http://schemas.microsoft.com/office/drawing/2014/main" id="{34A895EF-7323-462F-BF43-A8F67EB9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1223" y="2284981"/>
            <a:ext cx="896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True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6" name="TextBox 19">
            <a:extLst>
              <a:ext uri="{FF2B5EF4-FFF2-40B4-BE49-F238E27FC236}">
                <a16:creationId xmlns:a16="http://schemas.microsoft.com/office/drawing/2014/main" id="{4D9A213B-A27E-4266-B14B-7EEB2B2CF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8510" y="2284981"/>
            <a:ext cx="895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False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137C879B-E22B-44E6-B803-E5343B272F91}"/>
              </a:ext>
            </a:extLst>
          </p:cNvPr>
          <p:cNvSpPr/>
          <p:nvPr/>
        </p:nvSpPr>
        <p:spPr>
          <a:xfrm>
            <a:off x="4817110" y="4574156"/>
            <a:ext cx="917575" cy="42386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语句</a:t>
            </a:r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872AEF96-9DB0-49E0-B352-C040B1A86EE3}"/>
              </a:ext>
            </a:extLst>
          </p:cNvPr>
          <p:cNvSpPr/>
          <p:nvPr/>
        </p:nvSpPr>
        <p:spPr>
          <a:xfrm>
            <a:off x="6637973" y="4594793"/>
            <a:ext cx="917575" cy="423863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语句</a:t>
            </a:r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52AEB29-7CDC-46B2-823C-42C8101B662A}"/>
              </a:ext>
            </a:extLst>
          </p:cNvPr>
          <p:cNvCxnSpPr/>
          <p:nvPr/>
        </p:nvCxnSpPr>
        <p:spPr>
          <a:xfrm>
            <a:off x="6102985" y="5290118"/>
            <a:ext cx="0" cy="4413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23">
            <a:extLst>
              <a:ext uri="{FF2B5EF4-FFF2-40B4-BE49-F238E27FC236}">
                <a16:creationId xmlns:a16="http://schemas.microsoft.com/office/drawing/2014/main" id="{5395118D-BF09-4B66-B843-AC5F036BF51B}"/>
              </a:ext>
            </a:extLst>
          </p:cNvPr>
          <p:cNvCxnSpPr>
            <a:stCxn id="43" idx="1"/>
            <a:endCxn id="56" idx="0"/>
          </p:cNvCxnSpPr>
          <p:nvPr/>
        </p:nvCxnSpPr>
        <p:spPr>
          <a:xfrm rot="10800000" flipV="1">
            <a:off x="4174173" y="2646931"/>
            <a:ext cx="1019175" cy="79216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24">
            <a:extLst>
              <a:ext uri="{FF2B5EF4-FFF2-40B4-BE49-F238E27FC236}">
                <a16:creationId xmlns:a16="http://schemas.microsoft.com/office/drawing/2014/main" id="{A6DF8DC2-D5DF-43DE-8CF3-FE1712EA2AF7}"/>
              </a:ext>
            </a:extLst>
          </p:cNvPr>
          <p:cNvCxnSpPr/>
          <p:nvPr/>
        </p:nvCxnSpPr>
        <p:spPr>
          <a:xfrm>
            <a:off x="2983548" y="5042468"/>
            <a:ext cx="6451600" cy="212725"/>
          </a:xfrm>
          <a:prstGeom prst="bentConnector3">
            <a:avLst>
              <a:gd name="adj1" fmla="val -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决策 55">
            <a:extLst>
              <a:ext uri="{FF2B5EF4-FFF2-40B4-BE49-F238E27FC236}">
                <a16:creationId xmlns:a16="http://schemas.microsoft.com/office/drawing/2014/main" id="{1684F09B-F97D-4BE7-A2F8-A57663BA359C}"/>
              </a:ext>
            </a:extLst>
          </p:cNvPr>
          <p:cNvSpPr/>
          <p:nvPr/>
        </p:nvSpPr>
        <p:spPr>
          <a:xfrm>
            <a:off x="3285173" y="3439093"/>
            <a:ext cx="1779587" cy="723900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表达式</a:t>
            </a:r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8" name="流程图: 决策 57">
            <a:extLst>
              <a:ext uri="{FF2B5EF4-FFF2-40B4-BE49-F238E27FC236}">
                <a16:creationId xmlns:a16="http://schemas.microsoft.com/office/drawing/2014/main" id="{466CBFB3-DCFF-4D87-B927-8B2F40E35497}"/>
              </a:ext>
            </a:extLst>
          </p:cNvPr>
          <p:cNvSpPr/>
          <p:nvPr/>
        </p:nvSpPr>
        <p:spPr>
          <a:xfrm>
            <a:off x="7450773" y="3439093"/>
            <a:ext cx="1779587" cy="723900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表达式</a:t>
            </a:r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59" name="肘形连接符 29">
            <a:extLst>
              <a:ext uri="{FF2B5EF4-FFF2-40B4-BE49-F238E27FC236}">
                <a16:creationId xmlns:a16="http://schemas.microsoft.com/office/drawing/2014/main" id="{AB23094B-928C-455E-9D15-11A41373821A}"/>
              </a:ext>
            </a:extLst>
          </p:cNvPr>
          <p:cNvCxnSpPr>
            <a:endCxn id="47" idx="0"/>
          </p:cNvCxnSpPr>
          <p:nvPr/>
        </p:nvCxnSpPr>
        <p:spPr>
          <a:xfrm rot="16200000" flipH="1">
            <a:off x="4786947" y="4085206"/>
            <a:ext cx="773113" cy="204788"/>
          </a:xfrm>
          <a:prstGeom prst="bentConnector3">
            <a:avLst>
              <a:gd name="adj1" fmla="val 3073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4F6B932E-BA2F-4720-A579-DAE80A6839EC}"/>
              </a:ext>
            </a:extLst>
          </p:cNvPr>
          <p:cNvSpPr/>
          <p:nvPr/>
        </p:nvSpPr>
        <p:spPr>
          <a:xfrm>
            <a:off x="2524760" y="4575743"/>
            <a:ext cx="917575" cy="423863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语句</a:t>
            </a:r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61" name="肘形连接符 41">
            <a:extLst>
              <a:ext uri="{FF2B5EF4-FFF2-40B4-BE49-F238E27FC236}">
                <a16:creationId xmlns:a16="http://schemas.microsoft.com/office/drawing/2014/main" id="{50B07B05-1039-4903-B6B3-21E9E6E0E771}"/>
              </a:ext>
            </a:extLst>
          </p:cNvPr>
          <p:cNvCxnSpPr>
            <a:endCxn id="60" idx="0"/>
          </p:cNvCxnSpPr>
          <p:nvPr/>
        </p:nvCxnSpPr>
        <p:spPr>
          <a:xfrm rot="5400000">
            <a:off x="2781141" y="4025675"/>
            <a:ext cx="752475" cy="347662"/>
          </a:xfrm>
          <a:prstGeom prst="bentConnector3">
            <a:avLst>
              <a:gd name="adj1" fmla="val -8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48">
            <a:extLst>
              <a:ext uri="{FF2B5EF4-FFF2-40B4-BE49-F238E27FC236}">
                <a16:creationId xmlns:a16="http://schemas.microsoft.com/office/drawing/2014/main" id="{D5F7C058-2CD6-4400-883C-6849D6878971}"/>
              </a:ext>
            </a:extLst>
          </p:cNvPr>
          <p:cNvCxnSpPr/>
          <p:nvPr/>
        </p:nvCxnSpPr>
        <p:spPr>
          <a:xfrm rot="5400000">
            <a:off x="6905466" y="4020913"/>
            <a:ext cx="752475" cy="347662"/>
          </a:xfrm>
          <a:prstGeom prst="bentConnector3">
            <a:avLst>
              <a:gd name="adj1" fmla="val -8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49">
            <a:extLst>
              <a:ext uri="{FF2B5EF4-FFF2-40B4-BE49-F238E27FC236}">
                <a16:creationId xmlns:a16="http://schemas.microsoft.com/office/drawing/2014/main" id="{B7664BDF-19A1-4016-B698-8AB6BA03608B}"/>
              </a:ext>
            </a:extLst>
          </p:cNvPr>
          <p:cNvCxnSpPr/>
          <p:nvPr/>
        </p:nvCxnSpPr>
        <p:spPr>
          <a:xfrm rot="16200000" flipH="1">
            <a:off x="8946197" y="4059806"/>
            <a:ext cx="773113" cy="204788"/>
          </a:xfrm>
          <a:prstGeom prst="bentConnector3">
            <a:avLst>
              <a:gd name="adj1" fmla="val 3073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B011EFF5-E73F-4A58-8C20-9C09B178E03C}"/>
              </a:ext>
            </a:extLst>
          </p:cNvPr>
          <p:cNvSpPr/>
          <p:nvPr/>
        </p:nvSpPr>
        <p:spPr>
          <a:xfrm>
            <a:off x="8976360" y="4548756"/>
            <a:ext cx="917575" cy="42386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语句</a:t>
            </a:r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575E158-206D-4323-B5B0-F404F6C09421}"/>
              </a:ext>
            </a:extLst>
          </p:cNvPr>
          <p:cNvCxnSpPr/>
          <p:nvPr/>
        </p:nvCxnSpPr>
        <p:spPr>
          <a:xfrm>
            <a:off x="9435148" y="4972618"/>
            <a:ext cx="0" cy="28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8814DC6-C2BD-49B9-9F6E-2E6F909CF8F5}"/>
              </a:ext>
            </a:extLst>
          </p:cNvPr>
          <p:cNvCxnSpPr/>
          <p:nvPr/>
        </p:nvCxnSpPr>
        <p:spPr>
          <a:xfrm>
            <a:off x="7106285" y="4990081"/>
            <a:ext cx="0" cy="28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41EA9DE-BC0F-4CB3-906F-285A1F7FE256}"/>
              </a:ext>
            </a:extLst>
          </p:cNvPr>
          <p:cNvCxnSpPr/>
          <p:nvPr/>
        </p:nvCxnSpPr>
        <p:spPr>
          <a:xfrm>
            <a:off x="5275898" y="4978968"/>
            <a:ext cx="0" cy="28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8">
            <a:extLst>
              <a:ext uri="{FF2B5EF4-FFF2-40B4-BE49-F238E27FC236}">
                <a16:creationId xmlns:a16="http://schemas.microsoft.com/office/drawing/2014/main" id="{0BA9FC92-E2AE-44B5-BB05-275AB85BA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410" y="3453381"/>
            <a:ext cx="896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True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9" name="TextBox 59">
            <a:extLst>
              <a:ext uri="{FF2B5EF4-FFF2-40B4-BE49-F238E27FC236}">
                <a16:creationId xmlns:a16="http://schemas.microsoft.com/office/drawing/2014/main" id="{9CCD525F-4ABA-46A0-8F0A-DEB9A8345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760" y="3459731"/>
            <a:ext cx="895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False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0" name="TextBox 60">
            <a:extLst>
              <a:ext uri="{FF2B5EF4-FFF2-40B4-BE49-F238E27FC236}">
                <a16:creationId xmlns:a16="http://schemas.microsoft.com/office/drawing/2014/main" id="{8473BD96-07E1-4224-AA93-E01F00476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0360" y="3405756"/>
            <a:ext cx="895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False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1" name="TextBox 61">
            <a:extLst>
              <a:ext uri="{FF2B5EF4-FFF2-40B4-BE49-F238E27FC236}">
                <a16:creationId xmlns:a16="http://schemas.microsoft.com/office/drawing/2014/main" id="{69B16BEF-8A4F-49C6-AC86-619664B39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210" y="3459731"/>
            <a:ext cx="896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True</a:t>
            </a:r>
            <a:endParaRPr lang="zh-CN" altLang="en-US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D0104F-2BDD-0945-459F-4E6816667ECA}"/>
              </a:ext>
            </a:extLst>
          </p:cNvPr>
          <p:cNvSpPr txBox="1"/>
          <p:nvPr/>
        </p:nvSpPr>
        <p:spPr>
          <a:xfrm>
            <a:off x="3511101" y="4072253"/>
            <a:ext cx="1828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Statment2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983235-1FB6-BDB0-0587-9276FB0BB53E}"/>
              </a:ext>
            </a:extLst>
          </p:cNvPr>
          <p:cNvSpPr txBox="1"/>
          <p:nvPr/>
        </p:nvSpPr>
        <p:spPr>
          <a:xfrm>
            <a:off x="5399240" y="2918813"/>
            <a:ext cx="1828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Statment1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EE02513-476B-B8D4-E753-5E9355A670BD}"/>
              </a:ext>
            </a:extLst>
          </p:cNvPr>
          <p:cNvSpPr txBox="1"/>
          <p:nvPr/>
        </p:nvSpPr>
        <p:spPr>
          <a:xfrm>
            <a:off x="7691882" y="4105740"/>
            <a:ext cx="1828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Statment3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5D23E64-9E14-602A-54AD-E4F3AD08BBD9}"/>
              </a:ext>
            </a:extLst>
          </p:cNvPr>
          <p:cNvSpPr txBox="1"/>
          <p:nvPr/>
        </p:nvSpPr>
        <p:spPr>
          <a:xfrm>
            <a:off x="2301667" y="5255193"/>
            <a:ext cx="1828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Sentence1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14FE40-BBFE-D253-C805-FAAB7DCF967D}"/>
              </a:ext>
            </a:extLst>
          </p:cNvPr>
          <p:cNvSpPr txBox="1"/>
          <p:nvPr/>
        </p:nvSpPr>
        <p:spPr>
          <a:xfrm>
            <a:off x="4598812" y="5232534"/>
            <a:ext cx="1828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Sentence</a:t>
            </a:r>
            <a:r>
              <a:rPr lang="en-US" altLang="zh-CN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endParaRPr lang="en-US" altLang="zh-CN" sz="1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9193013-AA24-24AE-E4C7-D507B1330AE9}"/>
              </a:ext>
            </a:extLst>
          </p:cNvPr>
          <p:cNvSpPr txBox="1"/>
          <p:nvPr/>
        </p:nvSpPr>
        <p:spPr>
          <a:xfrm>
            <a:off x="6459362" y="5237084"/>
            <a:ext cx="1828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Sentence3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812E28C-4ECB-1BA1-8A72-3133CB714A23}"/>
              </a:ext>
            </a:extLst>
          </p:cNvPr>
          <p:cNvSpPr txBox="1"/>
          <p:nvPr/>
        </p:nvSpPr>
        <p:spPr>
          <a:xfrm>
            <a:off x="8763618" y="5237491"/>
            <a:ext cx="1828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Sentence</a:t>
            </a:r>
            <a:r>
              <a:rPr lang="en-US" altLang="zh-CN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4</a:t>
            </a:r>
            <a:endParaRPr lang="en-US" altLang="zh-CN" sz="1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71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7751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90284" y="2920246"/>
            <a:ext cx="5903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</a:t>
            </a:r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语句嵌套结构简单应用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Simple application of if statement nesting structure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5881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26021"/>
            <a:ext cx="10586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3.if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语句嵌套结构简单应用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Simple application of if statement nesting structure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47808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47808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faq-button_57638">
            <a:extLst>
              <a:ext uri="{FF2B5EF4-FFF2-40B4-BE49-F238E27FC236}">
                <a16:creationId xmlns:a16="http://schemas.microsoft.com/office/drawing/2014/main" id="{020E7352-AABE-4C7B-9A23-8E5CD0DCD32D}"/>
              </a:ext>
            </a:extLst>
          </p:cNvPr>
          <p:cNvSpPr>
            <a:spLocks noChangeAspect="1"/>
          </p:cNvSpPr>
          <p:nvPr/>
        </p:nvSpPr>
        <p:spPr bwMode="auto">
          <a:xfrm>
            <a:off x="765810" y="1178744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74A2E8A-6916-4EB8-A4A8-5C396EFEB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547" y="1252538"/>
            <a:ext cx="5310105" cy="271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编程实现，输入一个点的</a:t>
            </a:r>
            <a:r>
              <a:rPr lang="en-US" altLang="zh-CN" sz="24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坐标，输出该点属于哪个象限。 </a:t>
            </a:r>
            <a:endParaRPr lang="en-US" altLang="zh-CN" sz="24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Programming, input the X and Y coordinates of a point, and output which quadrant the point belongs to.</a:t>
            </a:r>
            <a:endParaRPr lang="zh-CN" altLang="en-US" sz="24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49">
            <a:extLst>
              <a:ext uri="{FF2B5EF4-FFF2-40B4-BE49-F238E27FC236}">
                <a16:creationId xmlns:a16="http://schemas.microsoft.com/office/drawing/2014/main" id="{C96FC75B-A7D2-4826-AEC9-7899FF62B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4" y="4080146"/>
            <a:ext cx="4629926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算法设计：</a:t>
            </a:r>
            <a:r>
              <a:rPr lang="en-US" altLang="zh-CN" sz="20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Algorithm design:</a:t>
            </a:r>
            <a:endParaRPr lang="zh-CN" altLang="en-US" sz="2000" b="1" dirty="0">
              <a:solidFill>
                <a:srgbClr val="216FBA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A35D778B-49CE-4395-BEAD-3509F74B8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4" y="4514870"/>
            <a:ext cx="7477502" cy="2219233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DE145F0-8CC3-42E2-86D1-ED269480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52" y="4605603"/>
            <a:ext cx="3083238" cy="212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、定义两个整型变量；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、输入两个整数；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、利用嵌套语句判断横坐标和纵坐标的大小；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、输出象限；</a:t>
            </a:r>
          </a:p>
        </p:txBody>
      </p:sp>
      <p:sp>
        <p:nvSpPr>
          <p:cNvPr id="25" name="Rectangle 37">
            <a:extLst>
              <a:ext uri="{FF2B5EF4-FFF2-40B4-BE49-F238E27FC236}">
                <a16:creationId xmlns:a16="http://schemas.microsoft.com/office/drawing/2014/main" id="{90C426FB-CCF9-46E8-A1E4-0615A7654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679" y="1071851"/>
            <a:ext cx="3959225" cy="319087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B72032A1-598D-445E-B56F-271DA1F40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679" y="1425863"/>
            <a:ext cx="3959225" cy="3798888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Text Box 39">
            <a:extLst>
              <a:ext uri="{FF2B5EF4-FFF2-40B4-BE49-F238E27FC236}">
                <a16:creationId xmlns:a16="http://schemas.microsoft.com/office/drawing/2014/main" id="{5FE8EEA7-7A91-4A4C-9D80-15355AEC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679" y="1105188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语句编写</a:t>
            </a:r>
          </a:p>
        </p:txBody>
      </p:sp>
      <p:sp>
        <p:nvSpPr>
          <p:cNvPr id="28" name="Text Box 40">
            <a:extLst>
              <a:ext uri="{FF2B5EF4-FFF2-40B4-BE49-F238E27FC236}">
                <a16:creationId xmlns:a16="http://schemas.microsoft.com/office/drawing/2014/main" id="{788A835B-37B9-404F-8F4E-A933EA4AA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679" y="1476663"/>
            <a:ext cx="3205162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main()</a:t>
            </a:r>
          </a:p>
          <a:p>
            <a:pPr eaLnBrk="1" hangingPunct="1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</a:t>
            </a: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Text Box 41">
            <a:extLst>
              <a:ext uri="{FF2B5EF4-FFF2-40B4-BE49-F238E27FC236}">
                <a16:creationId xmlns:a16="http://schemas.microsoft.com/office/drawing/2014/main" id="{574EAA45-48BB-4FD7-B24F-3D913B9BD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904" y="1714788"/>
            <a:ext cx="2808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x,y;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</a:p>
        </p:txBody>
      </p:sp>
      <p:sp>
        <p:nvSpPr>
          <p:cNvPr id="30" name="Text Box 47">
            <a:extLst>
              <a:ext uri="{FF2B5EF4-FFF2-40B4-BE49-F238E27FC236}">
                <a16:creationId xmlns:a16="http://schemas.microsoft.com/office/drawing/2014/main" id="{566EBA61-7413-4A50-943A-34F884F49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079" y="1973551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scanf("%d%d",&amp;x,&amp;y); </a:t>
            </a: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97A7E8C-39B4-48D4-A021-F85D7067E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079" y="2249776"/>
            <a:ext cx="34036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if(x&gt;0)</a:t>
            </a:r>
          </a:p>
          <a:p>
            <a:pPr eaLnBrk="1" hangingPunct="1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if(y&gt;0)</a:t>
            </a:r>
          </a:p>
          <a:p>
            <a:pPr eaLnBrk="1" hangingPunct="1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printf("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该点属于第一象限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!\n")</a:t>
            </a:r>
          </a:p>
          <a:p>
            <a:pPr eaLnBrk="1" hangingPunct="1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else</a:t>
            </a:r>
          </a:p>
          <a:p>
            <a:pPr eaLnBrk="1" hangingPunct="1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printf("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该点属于第四象限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!\n");</a:t>
            </a:r>
          </a:p>
          <a:p>
            <a:pPr eaLnBrk="1" hangingPunct="1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else</a:t>
            </a:r>
          </a:p>
          <a:p>
            <a:pPr eaLnBrk="1" hangingPunct="1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if(y&gt;0)</a:t>
            </a:r>
          </a:p>
          <a:p>
            <a:pPr eaLnBrk="1" hangingPunct="1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printf("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该点属于第二象限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!\n");</a:t>
            </a:r>
          </a:p>
          <a:p>
            <a:pPr eaLnBrk="1" hangingPunct="1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else</a:t>
            </a:r>
          </a:p>
          <a:p>
            <a:pPr eaLnBrk="1" hangingPunct="1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printf("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该点属于第三象限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!\n");</a:t>
            </a:r>
          </a:p>
        </p:txBody>
      </p:sp>
      <p:sp>
        <p:nvSpPr>
          <p:cNvPr id="32" name="Rectangle 33">
            <a:extLst>
              <a:ext uri="{FF2B5EF4-FFF2-40B4-BE49-F238E27FC236}">
                <a16:creationId xmlns:a16="http://schemas.microsoft.com/office/drawing/2014/main" id="{BD0894DC-4415-4B49-B4A9-9AB3A349E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091" y="5458113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3" name="Rectangle 34">
            <a:extLst>
              <a:ext uri="{FF2B5EF4-FFF2-40B4-BE49-F238E27FC236}">
                <a16:creationId xmlns:a16="http://schemas.microsoft.com/office/drawing/2014/main" id="{ED539FC3-68B8-4D68-A3D7-3467A268A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091" y="5821651"/>
            <a:ext cx="3959225" cy="841375"/>
          </a:xfrm>
          <a:prstGeom prst="rect">
            <a:avLst/>
          </a:prstGeom>
          <a:solidFill>
            <a:schemeClr val="tx1"/>
          </a:solidFill>
          <a:ln w="12700">
            <a:solidFill>
              <a:srgbClr val="216FB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4" name="Text Box 35">
            <a:extLst>
              <a:ext uri="{FF2B5EF4-FFF2-40B4-BE49-F238E27FC236}">
                <a16:creationId xmlns:a16="http://schemas.microsoft.com/office/drawing/2014/main" id="{A8ABB62F-CF99-4508-857D-2DDBC120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091" y="5491451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运行结果</a:t>
            </a:r>
          </a:p>
        </p:txBody>
      </p:sp>
      <p:sp>
        <p:nvSpPr>
          <p:cNvPr id="35" name="Rectangle 52">
            <a:extLst>
              <a:ext uri="{FF2B5EF4-FFF2-40B4-BE49-F238E27FC236}">
                <a16:creationId xmlns:a16="http://schemas.microsoft.com/office/drawing/2014/main" id="{ED9F53B7-EC4C-4BF0-A651-E57FCD8E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066" y="5864513"/>
            <a:ext cx="173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  -30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↙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" name="Rectangle 52">
            <a:extLst>
              <a:ext uri="{FF2B5EF4-FFF2-40B4-BE49-F238E27FC236}">
                <a16:creationId xmlns:a16="http://schemas.microsoft.com/office/drawing/2014/main" id="{05DB7501-5D56-4546-AF82-1E1C5D9AC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6194713"/>
            <a:ext cx="311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该点属于第四象限</a:t>
            </a:r>
            <a:r>
              <a:rPr lang="en-US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!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3450BA-F8AB-AC68-8397-FAA9199C73B9}"/>
              </a:ext>
            </a:extLst>
          </p:cNvPr>
          <p:cNvSpPr txBox="1"/>
          <p:nvPr/>
        </p:nvSpPr>
        <p:spPr>
          <a:xfrm>
            <a:off x="3660378" y="4768910"/>
            <a:ext cx="37629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Define two integer variables;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 Enter two integers;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Using nested statements to judge the size of abscissa and ordinate;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Output quadrant;</a:t>
            </a:r>
          </a:p>
        </p:txBody>
      </p:sp>
    </p:spTree>
    <p:extLst>
      <p:ext uri="{BB962C8B-B14F-4D97-AF65-F5344CB8AC3E}">
        <p14:creationId xmlns:p14="http://schemas.microsoft.com/office/powerpoint/2010/main" val="360147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648</Words>
  <Application>Microsoft Office PowerPoint</Application>
  <PresentationFormat>宽屏</PresentationFormat>
  <Paragraphs>113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Microsoft YaHei</vt:lpstr>
      <vt:lpstr>Microsoft YaHei</vt:lpstr>
      <vt:lpstr>长城特粗宋体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金光浩</cp:lastModifiedBy>
  <cp:revision>385</cp:revision>
  <dcterms:created xsi:type="dcterms:W3CDTF">2014-07-14T07:34:08Z</dcterms:created>
  <dcterms:modified xsi:type="dcterms:W3CDTF">2022-05-20T10:53:23Z</dcterms:modified>
</cp:coreProperties>
</file>