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81" r:id="rId3"/>
    <p:sldId id="282" r:id="rId4"/>
    <p:sldId id="261" r:id="rId5"/>
    <p:sldId id="295" r:id="rId6"/>
    <p:sldId id="306" r:id="rId7"/>
    <p:sldId id="307" r:id="rId8"/>
    <p:sldId id="310" r:id="rId9"/>
    <p:sldId id="308" r:id="rId10"/>
    <p:sldId id="312" r:id="rId11"/>
    <p:sldId id="291" r:id="rId12"/>
    <p:sldId id="311" r:id="rId1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6FBA"/>
    <a:srgbClr val="5B9BD5"/>
    <a:srgbClr val="FFFF99"/>
    <a:srgbClr val="FFFF00"/>
    <a:srgbClr val="FF9900"/>
    <a:srgbClr val="B2B2B2"/>
    <a:srgbClr val="3333FF"/>
    <a:srgbClr val="FFCC00"/>
    <a:srgbClr val="66FF33"/>
    <a:srgbClr val="858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42" autoAdjust="0"/>
    <p:restoredTop sz="94660"/>
  </p:normalViewPr>
  <p:slideViewPr>
    <p:cSldViewPr snapToGrid="0">
      <p:cViewPr varScale="1">
        <p:scale>
          <a:sx n="54" d="100"/>
          <a:sy n="54" d="100"/>
        </p:scale>
        <p:origin x="36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25038-7CFE-4E2D-8941-AFCACCD1497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CFFC7-2D21-450F-ADFC-F43779584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92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4A80E-FF5C-44D1-BA54-1190B0F0D5D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8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5A4B6-5560-48D4-833E-733119C6DA5C}" type="datetimeFigureOut">
              <a:rPr lang="zh-CN" altLang="en-US"/>
              <a:pPr>
                <a:defRPr/>
              </a:pPr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7883A-D131-4829-AFDE-31B756B0EB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89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C69E7-1263-4DD1-BB42-DF4FB02AE6F7}" type="datetimeFigureOut">
              <a:rPr lang="zh-CN" altLang="en-US"/>
              <a:pPr>
                <a:defRPr/>
              </a:pPr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84D90-C5FA-4CAD-A780-087AE08504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0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BFE63-7747-468D-9268-3AED65DEEAA0}" type="datetimeFigureOut">
              <a:rPr lang="zh-CN" altLang="en-US"/>
              <a:pPr>
                <a:defRPr/>
              </a:pPr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A8C5F-43B9-416D-9307-86578AA35C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040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5"/>
            <a:ext cx="12192000" cy="68953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80168E8-8309-454A-8013-7C656EE98F7D}"/>
              </a:ext>
            </a:extLst>
          </p:cNvPr>
          <p:cNvSpPr txBox="1"/>
          <p:nvPr userDrawn="1"/>
        </p:nvSpPr>
        <p:spPr>
          <a:xfrm>
            <a:off x="8928926" y="113587"/>
            <a:ext cx="274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语言程序设计强化课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-2680"/>
            <a:ext cx="1042682" cy="56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36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7843"/>
            <a:ext cx="1042682" cy="5638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80168E8-8309-454A-8013-7C656EE98F7D}"/>
              </a:ext>
            </a:extLst>
          </p:cNvPr>
          <p:cNvSpPr txBox="1"/>
          <p:nvPr userDrawn="1"/>
        </p:nvSpPr>
        <p:spPr>
          <a:xfrm>
            <a:off x="8928926" y="124110"/>
            <a:ext cx="274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语言程序设计强化课</a:t>
            </a:r>
          </a:p>
        </p:txBody>
      </p:sp>
    </p:spTree>
    <p:extLst>
      <p:ext uri="{BB962C8B-B14F-4D97-AF65-F5344CB8AC3E}">
        <p14:creationId xmlns:p14="http://schemas.microsoft.com/office/powerpoint/2010/main" val="57113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D88C-CB8D-41B2-9438-5E67BC0B613B}" type="datetimeFigureOut">
              <a:rPr lang="zh-CN" altLang="en-US"/>
              <a:pPr>
                <a:defRPr/>
              </a:pPr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D909E-A38D-4E93-A119-59F92183A0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67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2D7D-6B2A-4B23-B6D0-A3D687A67EA0}" type="datetimeFigureOut">
              <a:rPr lang="zh-CN" altLang="en-US"/>
              <a:pPr>
                <a:defRPr/>
              </a:pPr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39AA6-5EA3-4772-9EBF-6011805C8E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79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F6EEB-5119-45CA-922C-992C7F5E1A0A}" type="datetimeFigureOut">
              <a:rPr lang="zh-CN" altLang="en-US"/>
              <a:pPr>
                <a:defRPr/>
              </a:pPr>
              <a:t>2022/5/20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9F788-0FF7-430B-B7B9-2E7525A7F8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3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0BB49-2826-4EA3-A412-1410D3510431}" type="datetimeFigureOut">
              <a:rPr lang="zh-CN" altLang="en-US"/>
              <a:pPr>
                <a:defRPr/>
              </a:pPr>
              <a:t>2022/5/20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DCB8A-CC40-40D7-8F74-2450ED397C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71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9DB83-3399-4704-8164-5D874FED19D5}" type="datetimeFigureOut">
              <a:rPr lang="zh-CN" altLang="en-US"/>
              <a:pPr>
                <a:defRPr/>
              </a:pPr>
              <a:t>2022/5/20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B413F-4C2D-49F1-9EE7-751193322F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81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E113D-AFC9-420A-88CC-E2A5AC2825E5}" type="datetimeFigureOut">
              <a:rPr lang="zh-CN" altLang="en-US"/>
              <a:pPr>
                <a:defRPr/>
              </a:pPr>
              <a:t>2022/5/20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71E78-9015-4D47-B684-0866C65448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5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AF8C5-C0E3-4A3D-939E-5474E3C6913D}" type="datetimeFigureOut">
              <a:rPr lang="zh-CN" altLang="en-US"/>
              <a:pPr>
                <a:defRPr/>
              </a:pPr>
              <a:t>2022/5/20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B914A-2130-4B8D-8E9B-6971FD5C36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28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DC3AA-459B-4BF2-B3E6-A509595058C4}" type="datetimeFigureOut">
              <a:rPr lang="zh-CN" altLang="en-US"/>
              <a:pPr>
                <a:defRPr/>
              </a:pPr>
              <a:t>2022/5/20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A4D83-19D5-45CD-B309-CD70E78521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95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977BC18-BB5D-4210-ACED-00250998DAAB}" type="datetimeFigureOut">
              <a:rPr lang="zh-CN" altLang="en-US"/>
              <a:pPr>
                <a:defRPr/>
              </a:pPr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41F22EE-9A48-44D6-B08A-2BB9B34DA1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318846" y="3099672"/>
            <a:ext cx="55543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双分支选择结构</a:t>
            </a:r>
            <a:endParaRPr lang="en-US" altLang="zh-CN" sz="4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Double branch selection structure</a:t>
            </a:r>
            <a:endParaRPr lang="zh-CN" altLang="en-US" sz="4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5069955" y="862019"/>
            <a:ext cx="2133600" cy="2133600"/>
          </a:xfrm>
          <a:prstGeom prst="ellipse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77EE8DC-1EDC-463F-9080-184A8277F9BE}"/>
              </a:ext>
            </a:extLst>
          </p:cNvPr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419660D-F3A3-4A48-A3F6-07DF74083743}"/>
                </a:ext>
              </a:extLst>
            </p:cNvPr>
            <p:cNvSpPr txBox="1"/>
            <p:nvPr/>
          </p:nvSpPr>
          <p:spPr>
            <a:xfrm>
              <a:off x="78282" y="135494"/>
              <a:ext cx="267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北京电子科技职业学院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170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92A48AC-CEAD-4C5C-B2E7-CF733F520595}"/>
              </a:ext>
            </a:extLst>
          </p:cNvPr>
          <p:cNvSpPr txBox="1"/>
          <p:nvPr/>
        </p:nvSpPr>
        <p:spPr>
          <a:xfrm>
            <a:off x="840105" y="126021"/>
            <a:ext cx="9845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3.</a:t>
            </a:r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双分支语句的简单应用</a:t>
            </a:r>
            <a:endParaRPr lang="en-US" altLang="zh-CN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Simple application of double branch statement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0E9364-FE3D-4198-BE03-5EA4F5DE7996}"/>
              </a:ext>
            </a:extLst>
          </p:cNvPr>
          <p:cNvSpPr/>
          <p:nvPr/>
        </p:nvSpPr>
        <p:spPr>
          <a:xfrm>
            <a:off x="0" y="147808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A10AC0-07A1-42BC-B195-5ED94C7D1CD8}"/>
              </a:ext>
            </a:extLst>
          </p:cNvPr>
          <p:cNvSpPr/>
          <p:nvPr/>
        </p:nvSpPr>
        <p:spPr>
          <a:xfrm>
            <a:off x="582929" y="147808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9" name="faq-button_57638">
            <a:extLst>
              <a:ext uri="{FF2B5EF4-FFF2-40B4-BE49-F238E27FC236}">
                <a16:creationId xmlns:a16="http://schemas.microsoft.com/office/drawing/2014/main" id="{E05F8839-6CA2-4859-BF8E-A86B1AA98781}"/>
              </a:ext>
            </a:extLst>
          </p:cNvPr>
          <p:cNvSpPr>
            <a:spLocks noChangeAspect="1"/>
          </p:cNvSpPr>
          <p:nvPr/>
        </p:nvSpPr>
        <p:spPr bwMode="auto">
          <a:xfrm>
            <a:off x="420370" y="1006334"/>
            <a:ext cx="609685" cy="603174"/>
          </a:xfrm>
          <a:custGeom>
            <a:avLst/>
            <a:gdLst>
              <a:gd name="connsiteX0" fmla="*/ 234136 w 607850"/>
              <a:gd name="connsiteY0" fmla="*/ 358684 h 601359"/>
              <a:gd name="connsiteX1" fmla="*/ 275840 w 607850"/>
              <a:gd name="connsiteY1" fmla="*/ 358684 h 601359"/>
              <a:gd name="connsiteX2" fmla="*/ 275840 w 607850"/>
              <a:gd name="connsiteY2" fmla="*/ 400318 h 601359"/>
              <a:gd name="connsiteX3" fmla="*/ 234136 w 607850"/>
              <a:gd name="connsiteY3" fmla="*/ 400318 h 601359"/>
              <a:gd name="connsiteX4" fmla="*/ 397639 w 607850"/>
              <a:gd name="connsiteY4" fmla="*/ 308843 h 601359"/>
              <a:gd name="connsiteX5" fmla="*/ 388321 w 607850"/>
              <a:gd name="connsiteY5" fmla="*/ 418584 h 601359"/>
              <a:gd name="connsiteX6" fmla="*/ 384641 w 607850"/>
              <a:gd name="connsiteY6" fmla="*/ 462033 h 601359"/>
              <a:gd name="connsiteX7" fmla="*/ 432674 w 607850"/>
              <a:gd name="connsiteY7" fmla="*/ 426213 h 601359"/>
              <a:gd name="connsiteX8" fmla="*/ 435842 w 607850"/>
              <a:gd name="connsiteY8" fmla="*/ 434121 h 601359"/>
              <a:gd name="connsiteX9" fmla="*/ 482292 w 607850"/>
              <a:gd name="connsiteY9" fmla="*/ 548885 h 601359"/>
              <a:gd name="connsiteX10" fmla="*/ 503816 w 607850"/>
              <a:gd name="connsiteY10" fmla="*/ 540186 h 601359"/>
              <a:gd name="connsiteX11" fmla="*/ 454152 w 607850"/>
              <a:gd name="connsiteY11" fmla="*/ 417560 h 601359"/>
              <a:gd name="connsiteX12" fmla="*/ 513600 w 607850"/>
              <a:gd name="connsiteY12" fmla="*/ 410024 h 601359"/>
              <a:gd name="connsiteX13" fmla="*/ 477726 w 607850"/>
              <a:gd name="connsiteY13" fmla="*/ 378670 h 601359"/>
              <a:gd name="connsiteX14" fmla="*/ 444135 w 607850"/>
              <a:gd name="connsiteY14" fmla="*/ 349409 h 601359"/>
              <a:gd name="connsiteX15" fmla="*/ 255007 w 607850"/>
              <a:gd name="connsiteY15" fmla="*/ 96110 h 601359"/>
              <a:gd name="connsiteX16" fmla="*/ 354097 w 607850"/>
              <a:gd name="connsiteY16" fmla="*/ 195032 h 601359"/>
              <a:gd name="connsiteX17" fmla="*/ 276763 w 607850"/>
              <a:gd name="connsiteY17" fmla="*/ 291581 h 601359"/>
              <a:gd name="connsiteX18" fmla="*/ 276763 w 607850"/>
              <a:gd name="connsiteY18" fmla="*/ 334621 h 601359"/>
              <a:gd name="connsiteX19" fmla="*/ 233298 w 607850"/>
              <a:gd name="connsiteY19" fmla="*/ 334621 h 601359"/>
              <a:gd name="connsiteX20" fmla="*/ 233298 w 607850"/>
              <a:gd name="connsiteY20" fmla="*/ 250588 h 601359"/>
              <a:gd name="connsiteX21" fmla="*/ 255007 w 607850"/>
              <a:gd name="connsiteY21" fmla="*/ 250588 h 601359"/>
              <a:gd name="connsiteX22" fmla="*/ 310632 w 607850"/>
              <a:gd name="connsiteY22" fmla="*/ 195032 h 601359"/>
              <a:gd name="connsiteX23" fmla="*/ 255007 w 607850"/>
              <a:gd name="connsiteY23" fmla="*/ 139522 h 601359"/>
              <a:gd name="connsiteX24" fmla="*/ 202970 w 607850"/>
              <a:gd name="connsiteY24" fmla="*/ 175489 h 601359"/>
              <a:gd name="connsiteX25" fmla="*/ 162300 w 607850"/>
              <a:gd name="connsiteY25" fmla="*/ 160135 h 601359"/>
              <a:gd name="connsiteX26" fmla="*/ 198032 w 607850"/>
              <a:gd name="connsiteY26" fmla="*/ 114117 h 601359"/>
              <a:gd name="connsiteX27" fmla="*/ 255007 w 607850"/>
              <a:gd name="connsiteY27" fmla="*/ 96110 h 601359"/>
              <a:gd name="connsiteX28" fmla="*/ 254983 w 607850"/>
              <a:gd name="connsiteY28" fmla="*/ 43403 h 601359"/>
              <a:gd name="connsiteX29" fmla="*/ 105431 w 607850"/>
              <a:gd name="connsiteY29" fmla="*/ 105274 h 601359"/>
              <a:gd name="connsiteX30" fmla="*/ 43468 w 607850"/>
              <a:gd name="connsiteY30" fmla="*/ 254602 h 601359"/>
              <a:gd name="connsiteX31" fmla="*/ 105431 w 607850"/>
              <a:gd name="connsiteY31" fmla="*/ 403977 h 601359"/>
              <a:gd name="connsiteX32" fmla="*/ 254983 w 607850"/>
              <a:gd name="connsiteY32" fmla="*/ 465801 h 601359"/>
              <a:gd name="connsiteX33" fmla="*/ 345506 w 607850"/>
              <a:gd name="connsiteY33" fmla="*/ 445612 h 601359"/>
              <a:gd name="connsiteX34" fmla="*/ 364142 w 607850"/>
              <a:gd name="connsiteY34" fmla="*/ 226085 h 601359"/>
              <a:gd name="connsiteX35" fmla="*/ 459417 w 607850"/>
              <a:gd name="connsiteY35" fmla="*/ 309169 h 601359"/>
              <a:gd name="connsiteX36" fmla="*/ 466498 w 607850"/>
              <a:gd name="connsiteY36" fmla="*/ 254602 h 601359"/>
              <a:gd name="connsiteX37" fmla="*/ 404581 w 607850"/>
              <a:gd name="connsiteY37" fmla="*/ 105274 h 601359"/>
              <a:gd name="connsiteX38" fmla="*/ 254983 w 607850"/>
              <a:gd name="connsiteY38" fmla="*/ 43403 h 601359"/>
              <a:gd name="connsiteX39" fmla="*/ 254983 w 607850"/>
              <a:gd name="connsiteY39" fmla="*/ 0 h 601359"/>
              <a:gd name="connsiteX40" fmla="*/ 354265 w 607850"/>
              <a:gd name="connsiteY40" fmla="*/ 20003 h 601359"/>
              <a:gd name="connsiteX41" fmla="*/ 435330 w 607850"/>
              <a:gd name="connsiteY41" fmla="*/ 74571 h 601359"/>
              <a:gd name="connsiteX42" fmla="*/ 489933 w 607850"/>
              <a:gd name="connsiteY42" fmla="*/ 155515 h 601359"/>
              <a:gd name="connsiteX43" fmla="*/ 510013 w 607850"/>
              <a:gd name="connsiteY43" fmla="*/ 254602 h 601359"/>
              <a:gd name="connsiteX44" fmla="*/ 495151 w 607850"/>
              <a:gd name="connsiteY44" fmla="*/ 340384 h 601359"/>
              <a:gd name="connsiteX45" fmla="*/ 607850 w 607850"/>
              <a:gd name="connsiteY45" fmla="*/ 438680 h 601359"/>
              <a:gd name="connsiteX46" fmla="*/ 511224 w 607850"/>
              <a:gd name="connsiteY46" fmla="*/ 450961 h 601359"/>
              <a:gd name="connsiteX47" fmla="*/ 556369 w 607850"/>
              <a:gd name="connsiteY47" fmla="*/ 562469 h 601359"/>
              <a:gd name="connsiteX48" fmla="*/ 460022 w 607850"/>
              <a:gd name="connsiteY48" fmla="*/ 601359 h 601359"/>
              <a:gd name="connsiteX49" fmla="*/ 414877 w 607850"/>
              <a:gd name="connsiteY49" fmla="*/ 489852 h 601359"/>
              <a:gd name="connsiteX50" fmla="*/ 336840 w 607850"/>
              <a:gd name="connsiteY50" fmla="*/ 548094 h 601359"/>
              <a:gd name="connsiteX51" fmla="*/ 341406 w 607850"/>
              <a:gd name="connsiteY51" fmla="*/ 494225 h 601359"/>
              <a:gd name="connsiteX52" fmla="*/ 254983 w 607850"/>
              <a:gd name="connsiteY52" fmla="*/ 509250 h 601359"/>
              <a:gd name="connsiteX53" fmla="*/ 155748 w 607850"/>
              <a:gd name="connsiteY53" fmla="*/ 489200 h 601359"/>
              <a:gd name="connsiteX54" fmla="*/ 74683 w 607850"/>
              <a:gd name="connsiteY54" fmla="*/ 434679 h 601359"/>
              <a:gd name="connsiteX55" fmla="*/ 20033 w 607850"/>
              <a:gd name="connsiteY55" fmla="*/ 353735 h 601359"/>
              <a:gd name="connsiteX56" fmla="*/ 0 w 607850"/>
              <a:gd name="connsiteY56" fmla="*/ 254602 h 601359"/>
              <a:gd name="connsiteX57" fmla="*/ 20033 w 607850"/>
              <a:gd name="connsiteY57" fmla="*/ 155515 h 601359"/>
              <a:gd name="connsiteX58" fmla="*/ 74683 w 607850"/>
              <a:gd name="connsiteY58" fmla="*/ 74571 h 601359"/>
              <a:gd name="connsiteX59" fmla="*/ 155748 w 607850"/>
              <a:gd name="connsiteY59" fmla="*/ 20003 h 601359"/>
              <a:gd name="connsiteX60" fmla="*/ 254983 w 607850"/>
              <a:gd name="connsiteY60" fmla="*/ 0 h 60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7850" h="601359">
                <a:moveTo>
                  <a:pt x="234136" y="358684"/>
                </a:moveTo>
                <a:lnTo>
                  <a:pt x="275840" y="358684"/>
                </a:lnTo>
                <a:lnTo>
                  <a:pt x="275840" y="400318"/>
                </a:lnTo>
                <a:lnTo>
                  <a:pt x="234136" y="400318"/>
                </a:lnTo>
                <a:close/>
                <a:moveTo>
                  <a:pt x="397639" y="308843"/>
                </a:moveTo>
                <a:lnTo>
                  <a:pt x="388321" y="418584"/>
                </a:lnTo>
                <a:lnTo>
                  <a:pt x="384641" y="462033"/>
                </a:lnTo>
                <a:lnTo>
                  <a:pt x="432674" y="426213"/>
                </a:lnTo>
                <a:lnTo>
                  <a:pt x="435842" y="434121"/>
                </a:lnTo>
                <a:lnTo>
                  <a:pt x="482292" y="548885"/>
                </a:lnTo>
                <a:lnTo>
                  <a:pt x="503816" y="540186"/>
                </a:lnTo>
                <a:lnTo>
                  <a:pt x="454152" y="417560"/>
                </a:lnTo>
                <a:lnTo>
                  <a:pt x="513600" y="410024"/>
                </a:lnTo>
                <a:lnTo>
                  <a:pt x="477726" y="378670"/>
                </a:lnTo>
                <a:lnTo>
                  <a:pt x="444135" y="349409"/>
                </a:lnTo>
                <a:close/>
                <a:moveTo>
                  <a:pt x="255007" y="96110"/>
                </a:moveTo>
                <a:cubicBezTo>
                  <a:pt x="309653" y="96110"/>
                  <a:pt x="354097" y="140499"/>
                  <a:pt x="354097" y="195032"/>
                </a:cubicBezTo>
                <a:cubicBezTo>
                  <a:pt x="354097" y="242166"/>
                  <a:pt x="320974" y="281670"/>
                  <a:pt x="276763" y="291581"/>
                </a:cubicBezTo>
                <a:lnTo>
                  <a:pt x="276763" y="334621"/>
                </a:lnTo>
                <a:lnTo>
                  <a:pt x="233298" y="334621"/>
                </a:lnTo>
                <a:lnTo>
                  <a:pt x="233298" y="250588"/>
                </a:lnTo>
                <a:lnTo>
                  <a:pt x="255007" y="250588"/>
                </a:lnTo>
                <a:cubicBezTo>
                  <a:pt x="285661" y="250588"/>
                  <a:pt x="310632" y="225648"/>
                  <a:pt x="310632" y="195032"/>
                </a:cubicBezTo>
                <a:cubicBezTo>
                  <a:pt x="310632" y="164415"/>
                  <a:pt x="285661" y="139522"/>
                  <a:pt x="255007" y="139522"/>
                </a:cubicBezTo>
                <a:cubicBezTo>
                  <a:pt x="231994" y="139522"/>
                  <a:pt x="211123" y="153993"/>
                  <a:pt x="202970" y="175489"/>
                </a:cubicBezTo>
                <a:lnTo>
                  <a:pt x="162300" y="160135"/>
                </a:lnTo>
                <a:cubicBezTo>
                  <a:pt x="169335" y="141523"/>
                  <a:pt x="181680" y="125610"/>
                  <a:pt x="198032" y="114117"/>
                </a:cubicBezTo>
                <a:cubicBezTo>
                  <a:pt x="214803" y="102345"/>
                  <a:pt x="234509" y="96110"/>
                  <a:pt x="255007" y="96110"/>
                </a:cubicBezTo>
                <a:close/>
                <a:moveTo>
                  <a:pt x="254983" y="43403"/>
                </a:moveTo>
                <a:cubicBezTo>
                  <a:pt x="198517" y="43403"/>
                  <a:pt x="145405" y="65406"/>
                  <a:pt x="105431" y="105274"/>
                </a:cubicBezTo>
                <a:cubicBezTo>
                  <a:pt x="65504" y="145187"/>
                  <a:pt x="43468" y="198220"/>
                  <a:pt x="43468" y="254602"/>
                </a:cubicBezTo>
                <a:cubicBezTo>
                  <a:pt x="43468" y="311030"/>
                  <a:pt x="65504" y="364063"/>
                  <a:pt x="105431" y="403977"/>
                </a:cubicBezTo>
                <a:cubicBezTo>
                  <a:pt x="145405" y="443844"/>
                  <a:pt x="198517" y="465801"/>
                  <a:pt x="254983" y="465801"/>
                </a:cubicBezTo>
                <a:cubicBezTo>
                  <a:pt x="286850" y="465801"/>
                  <a:pt x="317599" y="458823"/>
                  <a:pt x="345506" y="445612"/>
                </a:cubicBezTo>
                <a:lnTo>
                  <a:pt x="364142" y="226085"/>
                </a:lnTo>
                <a:lnTo>
                  <a:pt x="459417" y="309169"/>
                </a:lnTo>
                <a:cubicBezTo>
                  <a:pt x="464076" y="291585"/>
                  <a:pt x="466498" y="273302"/>
                  <a:pt x="466498" y="254602"/>
                </a:cubicBezTo>
                <a:cubicBezTo>
                  <a:pt x="466498" y="198220"/>
                  <a:pt x="444508" y="145187"/>
                  <a:pt x="404581" y="105274"/>
                </a:cubicBezTo>
                <a:cubicBezTo>
                  <a:pt x="364608" y="65406"/>
                  <a:pt x="311496" y="43403"/>
                  <a:pt x="254983" y="43403"/>
                </a:cubicBezTo>
                <a:close/>
                <a:moveTo>
                  <a:pt x="254983" y="0"/>
                </a:moveTo>
                <a:cubicBezTo>
                  <a:pt x="289412" y="0"/>
                  <a:pt x="322817" y="6745"/>
                  <a:pt x="354265" y="20003"/>
                </a:cubicBezTo>
                <a:cubicBezTo>
                  <a:pt x="384641" y="32843"/>
                  <a:pt x="411896" y="51218"/>
                  <a:pt x="435330" y="74571"/>
                </a:cubicBezTo>
                <a:cubicBezTo>
                  <a:pt x="458718" y="97970"/>
                  <a:pt x="477121" y="125184"/>
                  <a:pt x="489933" y="155515"/>
                </a:cubicBezTo>
                <a:cubicBezTo>
                  <a:pt x="503257" y="186916"/>
                  <a:pt x="510013" y="220270"/>
                  <a:pt x="510013" y="254602"/>
                </a:cubicBezTo>
                <a:cubicBezTo>
                  <a:pt x="510013" y="284142"/>
                  <a:pt x="505028" y="312937"/>
                  <a:pt x="495151" y="340384"/>
                </a:cubicBezTo>
                <a:lnTo>
                  <a:pt x="607850" y="438680"/>
                </a:lnTo>
                <a:lnTo>
                  <a:pt x="511224" y="450961"/>
                </a:lnTo>
                <a:lnTo>
                  <a:pt x="556369" y="562469"/>
                </a:lnTo>
                <a:lnTo>
                  <a:pt x="460022" y="601359"/>
                </a:lnTo>
                <a:lnTo>
                  <a:pt x="414877" y="489852"/>
                </a:lnTo>
                <a:lnTo>
                  <a:pt x="336840" y="548094"/>
                </a:lnTo>
                <a:lnTo>
                  <a:pt x="341406" y="494225"/>
                </a:lnTo>
                <a:cubicBezTo>
                  <a:pt x="313779" y="504180"/>
                  <a:pt x="284754" y="509250"/>
                  <a:pt x="254983" y="509250"/>
                </a:cubicBezTo>
                <a:cubicBezTo>
                  <a:pt x="220600" y="509250"/>
                  <a:pt x="187196" y="502505"/>
                  <a:pt x="155748" y="489200"/>
                </a:cubicBezTo>
                <a:cubicBezTo>
                  <a:pt x="125372" y="476408"/>
                  <a:pt x="98117" y="458032"/>
                  <a:pt x="74683" y="434679"/>
                </a:cubicBezTo>
                <a:cubicBezTo>
                  <a:pt x="51295" y="411280"/>
                  <a:pt x="32892" y="384066"/>
                  <a:pt x="20033" y="353735"/>
                </a:cubicBezTo>
                <a:cubicBezTo>
                  <a:pt x="6755" y="322334"/>
                  <a:pt x="0" y="288980"/>
                  <a:pt x="0" y="254602"/>
                </a:cubicBezTo>
                <a:cubicBezTo>
                  <a:pt x="0" y="220270"/>
                  <a:pt x="6755" y="186916"/>
                  <a:pt x="20033" y="155515"/>
                </a:cubicBezTo>
                <a:cubicBezTo>
                  <a:pt x="32892" y="125184"/>
                  <a:pt x="51295" y="97970"/>
                  <a:pt x="74683" y="74571"/>
                </a:cubicBezTo>
                <a:cubicBezTo>
                  <a:pt x="98117" y="51218"/>
                  <a:pt x="125372" y="32843"/>
                  <a:pt x="155748" y="20003"/>
                </a:cubicBezTo>
                <a:cubicBezTo>
                  <a:pt x="187196" y="6745"/>
                  <a:pt x="220600" y="0"/>
                  <a:pt x="2549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D85E7B53-FF5B-42B4-9FDE-5B444DAF1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107" y="1080128"/>
            <a:ext cx="11010133" cy="941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76EA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编程实现，输入一个整数，判断是奇数还是偶数。</a:t>
            </a:r>
            <a:endParaRPr lang="en-US" altLang="zh-CN" sz="2400" b="1" dirty="0">
              <a:solidFill>
                <a:srgbClr val="076EAD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76EA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Programming, enter an integer to judge whether it is odd or even.</a:t>
            </a:r>
            <a:endParaRPr lang="zh-CN" altLang="en-US" sz="2400" b="1" dirty="0">
              <a:solidFill>
                <a:srgbClr val="076EAD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0" name="Rectangle 49">
            <a:extLst>
              <a:ext uri="{FF2B5EF4-FFF2-40B4-BE49-F238E27FC236}">
                <a16:creationId xmlns:a16="http://schemas.microsoft.com/office/drawing/2014/main" id="{935BA572-5DBD-426D-AE66-D92183470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152" y="2008969"/>
            <a:ext cx="5891873" cy="430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算法设计：</a:t>
            </a:r>
            <a:r>
              <a:rPr lang="en-US" altLang="zh-CN" sz="20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Algorithm design:</a:t>
            </a:r>
            <a:endParaRPr lang="zh-CN" altLang="en-US" sz="20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CFED2260-1EB9-42C8-AE19-8039FB317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882" y="2506083"/>
            <a:ext cx="5608638" cy="1916208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9E600CF0-E8FD-4136-ACD9-351331746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769" y="2596815"/>
            <a:ext cx="5380456" cy="1705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、定义一个整型变量；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、输入一个整数；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、如果该数除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取余等于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，则输出该数是偶数，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否则输出该数是奇数；</a:t>
            </a:r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FF933FCB-A61D-44FA-A7AD-D1D8C2552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675" y="5544859"/>
            <a:ext cx="3959225" cy="319087"/>
          </a:xfrm>
          <a:prstGeom prst="rect">
            <a:avLst/>
          </a:prstGeom>
          <a:solidFill>
            <a:srgbClr val="216FBA"/>
          </a:solidFill>
          <a:ln w="9525">
            <a:solidFill>
              <a:srgbClr val="216FB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" name="Rectangle 34">
            <a:extLst>
              <a:ext uri="{FF2B5EF4-FFF2-40B4-BE49-F238E27FC236}">
                <a16:creationId xmlns:a16="http://schemas.microsoft.com/office/drawing/2014/main" id="{2350EE6C-FFF6-46A9-84F8-6CE9D6DEB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675" y="5908396"/>
            <a:ext cx="3959225" cy="841375"/>
          </a:xfrm>
          <a:prstGeom prst="rect">
            <a:avLst/>
          </a:prstGeom>
          <a:solidFill>
            <a:schemeClr val="tx1"/>
          </a:solidFill>
          <a:ln w="12700">
            <a:solidFill>
              <a:srgbClr val="216FB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7" name="Text Box 35">
            <a:extLst>
              <a:ext uri="{FF2B5EF4-FFF2-40B4-BE49-F238E27FC236}">
                <a16:creationId xmlns:a16="http://schemas.microsoft.com/office/drawing/2014/main" id="{62FCA4E2-04B6-4C78-9C71-DE8CFAF4F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6675" y="5578196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运行结果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2765D8-B720-4B99-8D3F-509070A53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5088" y="2074584"/>
            <a:ext cx="3959225" cy="319087"/>
          </a:xfrm>
          <a:prstGeom prst="rect">
            <a:avLst/>
          </a:prstGeom>
          <a:solidFill>
            <a:srgbClr val="216FBA"/>
          </a:solidFill>
          <a:ln w="9525">
            <a:solidFill>
              <a:srgbClr val="216FB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BBBB3E-584C-43DB-8505-1B62C7E11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5088" y="2428596"/>
            <a:ext cx="3959225" cy="2741613"/>
          </a:xfrm>
          <a:prstGeom prst="rect">
            <a:avLst/>
          </a:prstGeom>
          <a:noFill/>
          <a:ln w="9525">
            <a:solidFill>
              <a:srgbClr val="216FB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7ECC2877-836D-421A-8637-C9D241D03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5088" y="2107921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语句编写</a:t>
            </a:r>
          </a:p>
        </p:txBody>
      </p:sp>
      <p:sp>
        <p:nvSpPr>
          <p:cNvPr id="41" name="Text Box 40">
            <a:extLst>
              <a:ext uri="{FF2B5EF4-FFF2-40B4-BE49-F238E27FC236}">
                <a16:creationId xmlns:a16="http://schemas.microsoft.com/office/drawing/2014/main" id="{5B7010A2-2D62-4E9F-B088-97CADEEBB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5088" y="2479396"/>
            <a:ext cx="3205162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main()</a:t>
            </a:r>
          </a:p>
          <a:p>
            <a:pPr eaLnBrk="1" hangingPunct="1"/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{</a:t>
            </a:r>
          </a:p>
          <a:p>
            <a:pPr eaLnBrk="1" hangingPunct="1"/>
            <a:endParaRPr lang="en-US" altLang="zh-CN" sz="160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/>
            <a:endParaRPr lang="en-US" altLang="zh-CN" sz="160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/>
            <a:endParaRPr lang="en-US" altLang="zh-CN" sz="160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/>
            <a:endParaRPr lang="en-US" altLang="zh-CN" sz="160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/>
            <a:endParaRPr lang="en-US" altLang="zh-CN" sz="160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/>
            <a:endParaRPr lang="en-US" altLang="zh-CN" sz="160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/>
            <a:endParaRPr lang="en-US" altLang="zh-CN" sz="160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/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2" name="Text Box 41">
            <a:extLst>
              <a:ext uri="{FF2B5EF4-FFF2-40B4-BE49-F238E27FC236}">
                <a16:creationId xmlns:a16="http://schemas.microsoft.com/office/drawing/2014/main" id="{29CFB8AE-C4EE-45FF-854F-739A7307C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8313" y="3003271"/>
            <a:ext cx="2808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 n;</a:t>
            </a:r>
            <a:r>
              <a:rPr lang="en-US" altLang="zh-CN" sz="140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en-US" altLang="zh-CN" sz="160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3" name="Text Box 47">
            <a:extLst>
              <a:ext uri="{FF2B5EF4-FFF2-40B4-BE49-F238E27FC236}">
                <a16:creationId xmlns:a16="http://schemas.microsoft.com/office/drawing/2014/main" id="{AA6BB6A1-F457-4341-8511-152BFDE46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488" y="3262034"/>
            <a:ext cx="2808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scanf("%d",&amp;n);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</p:txBody>
      </p:sp>
      <p:sp>
        <p:nvSpPr>
          <p:cNvPr id="44" name="Text Box 48">
            <a:extLst>
              <a:ext uri="{FF2B5EF4-FFF2-40B4-BE49-F238E27FC236}">
                <a16:creationId xmlns:a16="http://schemas.microsoft.com/office/drawing/2014/main" id="{583FD43A-D122-4004-A759-A12819A28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488" y="3550959"/>
            <a:ext cx="2808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if(n%2==0) </a:t>
            </a:r>
          </a:p>
        </p:txBody>
      </p:sp>
      <p:sp>
        <p:nvSpPr>
          <p:cNvPr id="45" name="Text Box 49">
            <a:extLst>
              <a:ext uri="{FF2B5EF4-FFF2-40B4-BE49-F238E27FC236}">
                <a16:creationId xmlns:a16="http://schemas.microsoft.com/office/drawing/2014/main" id="{D2BDD843-539C-457E-B03F-6706C54FF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488" y="3838296"/>
            <a:ext cx="2808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printf("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该数是偶数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!\n");</a:t>
            </a:r>
          </a:p>
        </p:txBody>
      </p:sp>
      <p:sp>
        <p:nvSpPr>
          <p:cNvPr id="46" name="Text Box 50">
            <a:extLst>
              <a:ext uri="{FF2B5EF4-FFF2-40B4-BE49-F238E27FC236}">
                <a16:creationId xmlns:a16="http://schemas.microsoft.com/office/drawing/2014/main" id="{3324503E-AE76-4178-B880-3729B41D1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488" y="4125634"/>
            <a:ext cx="2808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else </a:t>
            </a:r>
          </a:p>
        </p:txBody>
      </p:sp>
      <p:sp>
        <p:nvSpPr>
          <p:cNvPr id="54" name="Text Box 51">
            <a:extLst>
              <a:ext uri="{FF2B5EF4-FFF2-40B4-BE49-F238E27FC236}">
                <a16:creationId xmlns:a16="http://schemas.microsoft.com/office/drawing/2014/main" id="{6185B810-83B3-43F8-8B57-C5784E7D8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488" y="4414559"/>
            <a:ext cx="2808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printf("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该数是奇数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!\n");</a:t>
            </a:r>
          </a:p>
        </p:txBody>
      </p:sp>
      <p:sp>
        <p:nvSpPr>
          <p:cNvPr id="55" name="Rectangle 52">
            <a:extLst>
              <a:ext uri="{FF2B5EF4-FFF2-40B4-BE49-F238E27FC236}">
                <a16:creationId xmlns:a16="http://schemas.microsoft.com/office/drawing/2014/main" id="{1D007B7A-4F35-4856-9116-403F32859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5951259"/>
            <a:ext cx="1738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315 </a:t>
            </a:r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↙</a:t>
            </a:r>
            <a:endParaRPr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6" name="Rectangle 52">
            <a:extLst>
              <a:ext uri="{FF2B5EF4-FFF2-40B4-BE49-F238E27FC236}">
                <a16:creationId xmlns:a16="http://schemas.microsoft.com/office/drawing/2014/main" id="{84BBDB67-08F4-4E4E-87BB-6B16BA02F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2238" y="6281459"/>
            <a:ext cx="1724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该数是奇数</a:t>
            </a:r>
            <a:r>
              <a:rPr lang="en-US" altLang="zh-CN" sz="1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!</a:t>
            </a:r>
            <a:endParaRPr lang="zh-CN" altLang="en-US" sz="16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522F139-F95F-1257-C2E5-AA06803785D6}"/>
              </a:ext>
            </a:extLst>
          </p:cNvPr>
          <p:cNvSpPr txBox="1"/>
          <p:nvPr/>
        </p:nvSpPr>
        <p:spPr>
          <a:xfrm>
            <a:off x="1172882" y="458260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Define an integer variable;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Enter an integer;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If the number is divided by 2 and the remainder is equal to 0, the output number is an even number,Otherwise, the output number is odd;</a:t>
            </a:r>
          </a:p>
        </p:txBody>
      </p:sp>
    </p:spTree>
    <p:extLst>
      <p:ext uri="{BB962C8B-B14F-4D97-AF65-F5344CB8AC3E}">
        <p14:creationId xmlns:p14="http://schemas.microsoft.com/office/powerpoint/2010/main" val="1368247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25"/>
          <a:stretch/>
        </p:blipFill>
        <p:spPr>
          <a:xfrm>
            <a:off x="0" y="0"/>
            <a:ext cx="54102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17182" y="1094834"/>
            <a:ext cx="244879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总    结</a:t>
            </a:r>
            <a:endParaRPr lang="en-US" altLang="zh-CN" sz="4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pPr algn="ctr"/>
            <a:r>
              <a:rPr lang="en-US" altLang="zh-CN" sz="32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Summary</a:t>
            </a:r>
            <a:endParaRPr lang="zh-CN" altLang="en-US" sz="32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268419" y="2422228"/>
            <a:ext cx="5923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通过实例理解双分支结构</a:t>
            </a:r>
            <a:endParaRPr lang="en-US" altLang="zh-CN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Understand the double branch structure through examples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AutoShape 2" descr="蓝色科技封面图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684910" y="2405970"/>
            <a:ext cx="74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01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278252" y="3803837"/>
            <a:ext cx="5499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掌握双分支语句格式和流程图</a:t>
            </a:r>
            <a:endParaRPr lang="en-US" altLang="zh-CN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pPr lvl="0"/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Master the double branch sentence format and flow chart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84910" y="3832475"/>
            <a:ext cx="74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02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278252" y="5185446"/>
            <a:ext cx="72977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能够利用双分支语句解决实际问题</a:t>
            </a:r>
            <a:endParaRPr lang="en-US" altLang="zh-CN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Be able to use double branch </a:t>
            </a:r>
          </a:p>
          <a:p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statements to solve practical </a:t>
            </a:r>
          </a:p>
          <a:p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problems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684910" y="5258980"/>
            <a:ext cx="74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03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65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77EE8DC-1EDC-463F-9080-184A8277F9BE}"/>
              </a:ext>
            </a:extLst>
          </p:cNvPr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419660D-F3A3-4A48-A3F6-07DF74083743}"/>
                </a:ext>
              </a:extLst>
            </p:cNvPr>
            <p:cNvSpPr txBox="1"/>
            <p:nvPr/>
          </p:nvSpPr>
          <p:spPr>
            <a:xfrm>
              <a:off x="78282" y="135494"/>
              <a:ext cx="267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北京电子科技职业学院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8E4F5B0-BDEF-40EF-B659-0E62B3AAEC22}"/>
              </a:ext>
            </a:extLst>
          </p:cNvPr>
          <p:cNvGrpSpPr/>
          <p:nvPr/>
        </p:nvGrpSpPr>
        <p:grpSpPr>
          <a:xfrm>
            <a:off x="4620985" y="2022018"/>
            <a:ext cx="2950030" cy="2813965"/>
            <a:chOff x="4625788" y="2483167"/>
            <a:chExt cx="2950030" cy="2813965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1869A10-7A9D-48D8-ACDE-B7523B236C05}"/>
                </a:ext>
              </a:extLst>
            </p:cNvPr>
            <p:cNvSpPr/>
            <p:nvPr/>
          </p:nvSpPr>
          <p:spPr>
            <a:xfrm>
              <a:off x="4625788" y="2483167"/>
              <a:ext cx="2813965" cy="28139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  <p:sp>
          <p:nvSpPr>
            <p:cNvPr id="13" name="文本框 6">
              <a:extLst>
                <a:ext uri="{FF2B5EF4-FFF2-40B4-BE49-F238E27FC236}">
                  <a16:creationId xmlns:a16="http://schemas.microsoft.com/office/drawing/2014/main" id="{BC3E5975-494E-4AE3-9DAD-DE7B03183A46}"/>
                </a:ext>
              </a:extLst>
            </p:cNvPr>
            <p:cNvSpPr txBox="1"/>
            <p:nvPr/>
          </p:nvSpPr>
          <p:spPr>
            <a:xfrm>
              <a:off x="4806980" y="3231301"/>
              <a:ext cx="276883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en-US" altLang="zh-CN" sz="9600" dirty="0">
                  <a:solidFill>
                    <a:schemeClr val="tx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End</a:t>
              </a:r>
              <a:endParaRPr lang="zh-CN" altLang="en-US" sz="96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057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25"/>
          <a:stretch/>
        </p:blipFill>
        <p:spPr>
          <a:xfrm>
            <a:off x="0" y="0"/>
            <a:ext cx="54102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45074" y="1168619"/>
            <a:ext cx="41319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目   录</a:t>
            </a:r>
            <a:endParaRPr lang="en-US" altLang="zh-CN" sz="4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4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catalogue</a:t>
            </a:r>
            <a:endParaRPr lang="zh-CN" altLang="en-US" sz="4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165495" y="2750633"/>
            <a:ext cx="4666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双分支结构实例演示</a:t>
            </a:r>
            <a:endParaRPr lang="en-US" altLang="zh-CN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Example demonstration of double branch structure</a:t>
            </a:r>
            <a:endParaRPr lang="zh-CN" altLang="en-US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AutoShape 2" descr="蓝色科技封面图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22330" y="2772593"/>
            <a:ext cx="743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165495" y="3908753"/>
            <a:ext cx="4666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双分支语句格式和流程图</a:t>
            </a:r>
            <a:endParaRPr lang="en-US" altLang="zh-CN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pPr lvl="0"/>
            <a:r>
              <a:rPr lang="en-US" altLang="zh-CN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Double branch statement format and flow chart</a:t>
            </a:r>
            <a:endParaRPr lang="zh-CN" altLang="en-US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22330" y="3930713"/>
            <a:ext cx="743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65495" y="5066874"/>
            <a:ext cx="4666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双分支语句的简单应用</a:t>
            </a:r>
            <a:endParaRPr lang="en-US" altLang="zh-CN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Simple application of double branch statement</a:t>
            </a:r>
            <a:endParaRPr lang="zh-CN" altLang="en-US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422330" y="5088834"/>
            <a:ext cx="743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03</a:t>
            </a:r>
            <a:endParaRPr lang="zh-CN" altLang="en-US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632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3199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1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96960" y="3075057"/>
            <a:ext cx="513777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双分支结构实例演示</a:t>
            </a:r>
            <a:endParaRPr lang="en-US" altLang="zh-CN" sz="40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Example demonstration of double branch structure</a:t>
            </a:r>
            <a:endParaRPr lang="zh-CN" altLang="en-US" sz="40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0444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92A48AC-CEAD-4C5C-B2E7-CF733F520595}"/>
              </a:ext>
            </a:extLst>
          </p:cNvPr>
          <p:cNvSpPr txBox="1"/>
          <p:nvPr/>
        </p:nvSpPr>
        <p:spPr>
          <a:xfrm>
            <a:off x="840104" y="153453"/>
            <a:ext cx="104850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双分支结构实例演示</a:t>
            </a:r>
            <a:endParaRPr lang="en-US" altLang="zh-CN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Example demonstration of double branch structure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0E9364-FE3D-4198-BE03-5EA4F5DE7996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A10AC0-07A1-42BC-B195-5ED94C7D1CD8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8B9FE8-9F1A-4F79-A407-B185ABE7DE20}"/>
              </a:ext>
            </a:extLst>
          </p:cNvPr>
          <p:cNvSpPr/>
          <p:nvPr/>
        </p:nvSpPr>
        <p:spPr>
          <a:xfrm>
            <a:off x="840105" y="1574760"/>
            <a:ext cx="7314343" cy="4225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Rectangle 72">
            <a:extLst>
              <a:ext uri="{FF2B5EF4-FFF2-40B4-BE49-F238E27FC236}">
                <a16:creationId xmlns:a16="http://schemas.microsoft.com/office/drawing/2014/main" id="{1B4E5876-7AEF-44E9-BC3A-7B11B1655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5182"/>
            <a:ext cx="7774972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实例介绍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: Example introduction: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F1CD7926-B303-4180-A6A6-054260741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63" y="4750582"/>
            <a:ext cx="326103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cap="all" dirty="0">
                <a:ln w="0"/>
                <a:solidFill>
                  <a:srgbClr val="5B9BD5"/>
                </a:solidFill>
                <a:effectLst>
                  <a:reflection blurRad="12700" stA="50000" endPos="50000" dist="5000" dir="5400000" sy="-100000" rotWithShape="0"/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花面选择看电影</a:t>
            </a:r>
            <a:endParaRPr lang="en-US" altLang="zh-CN" sz="2800" b="1" cap="all" dirty="0">
              <a:ln w="0"/>
              <a:solidFill>
                <a:srgbClr val="5B9BD5"/>
              </a:solidFill>
              <a:effectLst>
                <a:reflection blurRad="12700" stA="50000" endPos="50000" dist="5000" dir="5400000" sy="-100000" rotWithShape="0"/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800" b="1" cap="all" dirty="0">
                <a:ln w="0"/>
                <a:solidFill>
                  <a:srgbClr val="5B9BD5"/>
                </a:solidFill>
                <a:effectLst>
                  <a:reflection blurRad="12700" stA="50000" endPos="50000" dist="5000" dir="5400000" sy="-100000" rotWithShape="0"/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Tail</a:t>
            </a:r>
          </a:p>
          <a:p>
            <a:r>
              <a:rPr lang="en-US" altLang="zh-CN" sz="2800" b="1" cap="all" dirty="0">
                <a:ln w="0"/>
                <a:solidFill>
                  <a:srgbClr val="5B9BD5"/>
                </a:solidFill>
                <a:effectLst>
                  <a:reflection blurRad="12700" stA="50000" endPos="50000" dist="5000" dir="5400000" sy="-100000" rotWithShape="0"/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chooses to watch movies</a:t>
            </a:r>
            <a:endParaRPr lang="zh-CN" altLang="en-US" sz="2800" b="1" cap="all" dirty="0">
              <a:ln w="0"/>
              <a:solidFill>
                <a:srgbClr val="5B9BD5"/>
              </a:solidFill>
              <a:effectLst>
                <a:reflection blurRad="12700" stA="50000" endPos="50000" dist="5000" dir="5400000" sy="-100000" rotWithShape="0"/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A46BF420-03BE-4394-AA28-A1870D96D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63" y="2306946"/>
            <a:ext cx="279230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2800" b="1" cap="all" dirty="0">
                <a:ln w="0"/>
                <a:solidFill>
                  <a:srgbClr val="5B9BD5"/>
                </a:solidFill>
                <a:effectLst>
                  <a:reflection blurRad="12700" stA="50000" endPos="50000" dist="5000" dir="5400000" sy="-100000" rotWithShape="0"/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字面选择打篮球</a:t>
            </a:r>
            <a:endParaRPr lang="en-US" altLang="zh-CN" sz="2800" b="1" cap="all" dirty="0">
              <a:ln w="0"/>
              <a:solidFill>
                <a:srgbClr val="5B9BD5"/>
              </a:solidFill>
              <a:effectLst>
                <a:reflection blurRad="12700" stA="50000" endPos="50000" dist="5000" dir="5400000" sy="-100000" rotWithShape="0"/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800" b="1" cap="all" dirty="0">
                <a:ln w="0"/>
                <a:solidFill>
                  <a:srgbClr val="5B9BD5"/>
                </a:solidFill>
                <a:effectLst>
                  <a:reflection blurRad="12700" stA="50000" endPos="50000" dist="5000" dir="5400000" sy="-100000" rotWithShape="0"/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Head</a:t>
            </a:r>
          </a:p>
          <a:p>
            <a:r>
              <a:rPr lang="en-US" altLang="zh-CN" sz="2800" b="1" cap="all" dirty="0">
                <a:ln w="0"/>
                <a:solidFill>
                  <a:srgbClr val="5B9BD5"/>
                </a:solidFill>
                <a:effectLst>
                  <a:reflection blurRad="12700" stA="50000" endPos="50000" dist="5000" dir="5400000" sy="-100000" rotWithShape="0"/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choose to play basketball</a:t>
            </a:r>
            <a:endParaRPr lang="zh-CN" altLang="en-US" sz="2800" b="1" cap="all" dirty="0">
              <a:ln w="0"/>
              <a:solidFill>
                <a:srgbClr val="5B9BD5"/>
              </a:solidFill>
              <a:effectLst>
                <a:reflection blurRad="12700" stA="50000" endPos="50000" dist="5000" dir="5400000" sy="-100000" rotWithShape="0"/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14" name="Picture 7">
            <a:extLst>
              <a:ext uri="{FF2B5EF4-FFF2-40B4-BE49-F238E27FC236}">
                <a16:creationId xmlns:a16="http://schemas.microsoft.com/office/drawing/2014/main" id="{7F76184E-B596-4EEA-A504-6D054737B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520" y="1885678"/>
            <a:ext cx="6439580" cy="367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657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63159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2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376920" y="3075057"/>
            <a:ext cx="61686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双分支语句格式和流程图</a:t>
            </a:r>
            <a:endParaRPr lang="en-US" altLang="zh-CN" sz="40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Double branch statement format and flow chart</a:t>
            </a:r>
            <a:endParaRPr lang="zh-CN" altLang="en-US" sz="40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27924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92A48AC-CEAD-4C5C-B2E7-CF733F520595}"/>
              </a:ext>
            </a:extLst>
          </p:cNvPr>
          <p:cNvSpPr txBox="1"/>
          <p:nvPr/>
        </p:nvSpPr>
        <p:spPr>
          <a:xfrm>
            <a:off x="840104" y="126021"/>
            <a:ext cx="98341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双分支语句格式和流程图</a:t>
            </a:r>
            <a:endParaRPr lang="en-US" altLang="zh-CN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Double branch statement format and flow chart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0E9364-FE3D-4198-BE03-5EA4F5DE7996}"/>
              </a:ext>
            </a:extLst>
          </p:cNvPr>
          <p:cNvSpPr/>
          <p:nvPr/>
        </p:nvSpPr>
        <p:spPr>
          <a:xfrm>
            <a:off x="0" y="147808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A10AC0-07A1-42BC-B195-5ED94C7D1CD8}"/>
              </a:ext>
            </a:extLst>
          </p:cNvPr>
          <p:cNvSpPr/>
          <p:nvPr/>
        </p:nvSpPr>
        <p:spPr>
          <a:xfrm>
            <a:off x="582929" y="147808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42" name="Rectangle 15">
            <a:extLst>
              <a:ext uri="{FF2B5EF4-FFF2-40B4-BE49-F238E27FC236}">
                <a16:creationId xmlns:a16="http://schemas.microsoft.com/office/drawing/2014/main" id="{87DBC065-7416-4454-8A3E-65ADDD0EC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226" y="4652283"/>
            <a:ext cx="4968875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执行描述：</a:t>
            </a:r>
          </a:p>
        </p:txBody>
      </p:sp>
      <p:sp>
        <p:nvSpPr>
          <p:cNvPr id="43" name="Rectangle 11">
            <a:extLst>
              <a:ext uri="{FF2B5EF4-FFF2-40B4-BE49-F238E27FC236}">
                <a16:creationId xmlns:a16="http://schemas.microsoft.com/office/drawing/2014/main" id="{3EEA545A-6180-4403-9CDA-F6120A389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4002" y="1200948"/>
            <a:ext cx="8495929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if…else…</a:t>
            </a:r>
            <a:r>
              <a:rPr lang="zh-CN" altLang="en-US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语句格式 ：</a:t>
            </a:r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If... Else... Statement format: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45" name="Rectangle 13">
            <a:extLst>
              <a:ext uri="{FF2B5EF4-FFF2-40B4-BE49-F238E27FC236}">
                <a16:creationId xmlns:a16="http://schemas.microsoft.com/office/drawing/2014/main" id="{81B19439-0F38-46A3-9897-524FEF9D2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301" y="5150240"/>
            <a:ext cx="8030459" cy="1726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先判断表达式是否为真，如果为真，那么执行语句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，如果为假，那么执行语句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，语句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和语句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2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只能执行其中一个。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First judge whether the expression is true. If true, execute statement 1. If false, execute statement 2. Only one of statement 1 and statement 2 can be executed.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3273485-8780-40BE-972D-590FE5BAFEC7}"/>
              </a:ext>
            </a:extLst>
          </p:cNvPr>
          <p:cNvGrpSpPr/>
          <p:nvPr/>
        </p:nvGrpSpPr>
        <p:grpSpPr>
          <a:xfrm>
            <a:off x="1022055" y="1345468"/>
            <a:ext cx="1182809" cy="1182809"/>
            <a:chOff x="1440207" y="1869001"/>
            <a:chExt cx="1182809" cy="1182809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89277BDB-16B9-4921-926F-4094BBF2FA36}"/>
                </a:ext>
              </a:extLst>
            </p:cNvPr>
            <p:cNvSpPr/>
            <p:nvPr/>
          </p:nvSpPr>
          <p:spPr>
            <a:xfrm>
              <a:off x="1440207" y="1869001"/>
              <a:ext cx="1182809" cy="1182809"/>
            </a:xfrm>
            <a:prstGeom prst="ellipse">
              <a:avLst/>
            </a:prstGeom>
            <a:solidFill>
              <a:srgbClr val="216FB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48" name="college-studying_73531">
              <a:extLst>
                <a:ext uri="{FF2B5EF4-FFF2-40B4-BE49-F238E27FC236}">
                  <a16:creationId xmlns:a16="http://schemas.microsoft.com/office/drawing/2014/main" id="{4A0593E9-8D4A-4A19-A18B-EC14D444DC6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0220" y="2234384"/>
              <a:ext cx="506733" cy="398488"/>
            </a:xfrm>
            <a:custGeom>
              <a:avLst/>
              <a:gdLst>
                <a:gd name="T0" fmla="*/ 2297 w 2795"/>
                <a:gd name="T1" fmla="*/ 2201 h 2201"/>
                <a:gd name="T2" fmla="*/ 1968 w 2795"/>
                <a:gd name="T3" fmla="*/ 2201 h 2201"/>
                <a:gd name="T4" fmla="*/ 124 w 2795"/>
                <a:gd name="T5" fmla="*/ 1973 h 2201"/>
                <a:gd name="T6" fmla="*/ 352 w 2795"/>
                <a:gd name="T7" fmla="*/ 1495 h 2201"/>
                <a:gd name="T8" fmla="*/ 2190 w 2795"/>
                <a:gd name="T9" fmla="*/ 1495 h 2201"/>
                <a:gd name="T10" fmla="*/ 2364 w 2795"/>
                <a:gd name="T11" fmla="*/ 1562 h 2201"/>
                <a:gd name="T12" fmla="*/ 2257 w 2795"/>
                <a:gd name="T13" fmla="*/ 1628 h 2201"/>
                <a:gd name="T14" fmla="*/ 2297 w 2795"/>
                <a:gd name="T15" fmla="*/ 2067 h 2201"/>
                <a:gd name="T16" fmla="*/ 2649 w 2795"/>
                <a:gd name="T17" fmla="*/ 1342 h 2201"/>
                <a:gd name="T18" fmla="*/ 2483 w 2795"/>
                <a:gd name="T19" fmla="*/ 1409 h 2201"/>
                <a:gd name="T20" fmla="*/ 913 w 2795"/>
                <a:gd name="T21" fmla="*/ 1409 h 2201"/>
                <a:gd name="T22" fmla="*/ 701 w 2795"/>
                <a:gd name="T23" fmla="*/ 1019 h 2201"/>
                <a:gd name="T24" fmla="*/ 2253 w 2795"/>
                <a:gd name="T25" fmla="*/ 807 h 2201"/>
                <a:gd name="T26" fmla="*/ 2583 w 2795"/>
                <a:gd name="T27" fmla="*/ 807 h 2201"/>
                <a:gd name="T28" fmla="*/ 2583 w 2795"/>
                <a:gd name="T29" fmla="*/ 940 h 2201"/>
                <a:gd name="T30" fmla="*/ 2549 w 2795"/>
                <a:gd name="T31" fmla="*/ 1275 h 2201"/>
                <a:gd name="T32" fmla="*/ 2649 w 2795"/>
                <a:gd name="T33" fmla="*/ 1342 h 2201"/>
                <a:gd name="T34" fmla="*/ 2253 w 2795"/>
                <a:gd name="T35" fmla="*/ 1275 h 2201"/>
                <a:gd name="T36" fmla="*/ 2416 w 2795"/>
                <a:gd name="T37" fmla="*/ 940 h 2201"/>
                <a:gd name="T38" fmla="*/ 913 w 2795"/>
                <a:gd name="T39" fmla="*/ 940 h 2201"/>
                <a:gd name="T40" fmla="*/ 834 w 2795"/>
                <a:gd name="T41" fmla="*/ 1197 h 2201"/>
                <a:gd name="T42" fmla="*/ 2728 w 2795"/>
                <a:gd name="T43" fmla="*/ 0 h 2201"/>
                <a:gd name="T44" fmla="*/ 638 w 2795"/>
                <a:gd name="T45" fmla="*/ 0 h 2201"/>
                <a:gd name="T46" fmla="*/ 0 w 2795"/>
                <a:gd name="T47" fmla="*/ 67 h 2201"/>
                <a:gd name="T48" fmla="*/ 124 w 2795"/>
                <a:gd name="T49" fmla="*/ 134 h 2201"/>
                <a:gd name="T50" fmla="*/ 73 w 2795"/>
                <a:gd name="T51" fmla="*/ 800 h 2201"/>
                <a:gd name="T52" fmla="*/ 308 w 2795"/>
                <a:gd name="T53" fmla="*/ 800 h 2201"/>
                <a:gd name="T54" fmla="*/ 257 w 2795"/>
                <a:gd name="T55" fmla="*/ 134 h 2201"/>
                <a:gd name="T56" fmla="*/ 571 w 2795"/>
                <a:gd name="T57" fmla="*/ 659 h 2201"/>
                <a:gd name="T58" fmla="*/ 2157 w 2795"/>
                <a:gd name="T59" fmla="*/ 726 h 2201"/>
                <a:gd name="T60" fmla="*/ 2224 w 2795"/>
                <a:gd name="T61" fmla="*/ 134 h 2201"/>
                <a:gd name="T62" fmla="*/ 2795 w 2795"/>
                <a:gd name="T63" fmla="*/ 67 h 2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95" h="2201">
                  <a:moveTo>
                    <a:pt x="2364" y="2134"/>
                  </a:moveTo>
                  <a:cubicBezTo>
                    <a:pt x="2364" y="2171"/>
                    <a:pt x="2334" y="2201"/>
                    <a:pt x="2297" y="2201"/>
                  </a:cubicBezTo>
                  <a:lnTo>
                    <a:pt x="2190" y="2201"/>
                  </a:lnTo>
                  <a:lnTo>
                    <a:pt x="1968" y="2201"/>
                  </a:lnTo>
                  <a:lnTo>
                    <a:pt x="352" y="2201"/>
                  </a:lnTo>
                  <a:cubicBezTo>
                    <a:pt x="226" y="2201"/>
                    <a:pt x="124" y="2098"/>
                    <a:pt x="124" y="1973"/>
                  </a:cubicBezTo>
                  <a:lnTo>
                    <a:pt x="124" y="1723"/>
                  </a:lnTo>
                  <a:cubicBezTo>
                    <a:pt x="124" y="1597"/>
                    <a:pt x="226" y="1495"/>
                    <a:pt x="352" y="1495"/>
                  </a:cubicBezTo>
                  <a:lnTo>
                    <a:pt x="1968" y="1495"/>
                  </a:lnTo>
                  <a:lnTo>
                    <a:pt x="2190" y="1495"/>
                  </a:lnTo>
                  <a:lnTo>
                    <a:pt x="2297" y="1495"/>
                  </a:lnTo>
                  <a:cubicBezTo>
                    <a:pt x="2334" y="1495"/>
                    <a:pt x="2364" y="1525"/>
                    <a:pt x="2364" y="1562"/>
                  </a:cubicBezTo>
                  <a:cubicBezTo>
                    <a:pt x="2364" y="1599"/>
                    <a:pt x="2334" y="1628"/>
                    <a:pt x="2297" y="1628"/>
                  </a:cubicBezTo>
                  <a:lnTo>
                    <a:pt x="2257" y="1628"/>
                  </a:lnTo>
                  <a:lnTo>
                    <a:pt x="2257" y="2067"/>
                  </a:lnTo>
                  <a:lnTo>
                    <a:pt x="2297" y="2067"/>
                  </a:lnTo>
                  <a:cubicBezTo>
                    <a:pt x="2334" y="2067"/>
                    <a:pt x="2364" y="2097"/>
                    <a:pt x="2364" y="2134"/>
                  </a:cubicBezTo>
                  <a:close/>
                  <a:moveTo>
                    <a:pt x="2649" y="1342"/>
                  </a:moveTo>
                  <a:cubicBezTo>
                    <a:pt x="2649" y="1379"/>
                    <a:pt x="2620" y="1409"/>
                    <a:pt x="2583" y="1409"/>
                  </a:cubicBezTo>
                  <a:lnTo>
                    <a:pt x="2483" y="1409"/>
                  </a:lnTo>
                  <a:lnTo>
                    <a:pt x="2254" y="1409"/>
                  </a:lnTo>
                  <a:lnTo>
                    <a:pt x="913" y="1409"/>
                  </a:lnTo>
                  <a:cubicBezTo>
                    <a:pt x="796" y="1409"/>
                    <a:pt x="701" y="1314"/>
                    <a:pt x="701" y="1197"/>
                  </a:cubicBezTo>
                  <a:lnTo>
                    <a:pt x="701" y="1019"/>
                  </a:lnTo>
                  <a:cubicBezTo>
                    <a:pt x="701" y="902"/>
                    <a:pt x="796" y="807"/>
                    <a:pt x="913" y="807"/>
                  </a:cubicBezTo>
                  <a:lnTo>
                    <a:pt x="2253" y="807"/>
                  </a:lnTo>
                  <a:lnTo>
                    <a:pt x="2483" y="807"/>
                  </a:lnTo>
                  <a:lnTo>
                    <a:pt x="2583" y="807"/>
                  </a:lnTo>
                  <a:cubicBezTo>
                    <a:pt x="2620" y="807"/>
                    <a:pt x="2649" y="837"/>
                    <a:pt x="2649" y="874"/>
                  </a:cubicBezTo>
                  <a:cubicBezTo>
                    <a:pt x="2649" y="911"/>
                    <a:pt x="2620" y="940"/>
                    <a:pt x="2583" y="940"/>
                  </a:cubicBezTo>
                  <a:lnTo>
                    <a:pt x="2549" y="940"/>
                  </a:lnTo>
                  <a:lnTo>
                    <a:pt x="2549" y="1275"/>
                  </a:lnTo>
                  <a:lnTo>
                    <a:pt x="2583" y="1275"/>
                  </a:lnTo>
                  <a:cubicBezTo>
                    <a:pt x="2620" y="1275"/>
                    <a:pt x="2649" y="1305"/>
                    <a:pt x="2649" y="1342"/>
                  </a:cubicBezTo>
                  <a:close/>
                  <a:moveTo>
                    <a:pt x="913" y="1275"/>
                  </a:moveTo>
                  <a:lnTo>
                    <a:pt x="2253" y="1275"/>
                  </a:lnTo>
                  <a:lnTo>
                    <a:pt x="2416" y="1275"/>
                  </a:lnTo>
                  <a:lnTo>
                    <a:pt x="2416" y="940"/>
                  </a:lnTo>
                  <a:lnTo>
                    <a:pt x="2253" y="940"/>
                  </a:lnTo>
                  <a:lnTo>
                    <a:pt x="913" y="940"/>
                  </a:lnTo>
                  <a:cubicBezTo>
                    <a:pt x="869" y="940"/>
                    <a:pt x="834" y="976"/>
                    <a:pt x="834" y="1019"/>
                  </a:cubicBezTo>
                  <a:lnTo>
                    <a:pt x="834" y="1197"/>
                  </a:lnTo>
                  <a:cubicBezTo>
                    <a:pt x="834" y="1240"/>
                    <a:pt x="869" y="1275"/>
                    <a:pt x="913" y="1275"/>
                  </a:cubicBezTo>
                  <a:close/>
                  <a:moveTo>
                    <a:pt x="2728" y="0"/>
                  </a:moveTo>
                  <a:lnTo>
                    <a:pt x="2157" y="0"/>
                  </a:lnTo>
                  <a:lnTo>
                    <a:pt x="638" y="0"/>
                  </a:lnTo>
                  <a:lnTo>
                    <a:pt x="67" y="0"/>
                  </a:lnTo>
                  <a:cubicBezTo>
                    <a:pt x="30" y="0"/>
                    <a:pt x="0" y="30"/>
                    <a:pt x="0" y="67"/>
                  </a:cubicBezTo>
                  <a:cubicBezTo>
                    <a:pt x="0" y="104"/>
                    <a:pt x="30" y="134"/>
                    <a:pt x="67" y="134"/>
                  </a:cubicBezTo>
                  <a:lnTo>
                    <a:pt x="124" y="134"/>
                  </a:lnTo>
                  <a:lnTo>
                    <a:pt x="124" y="704"/>
                  </a:lnTo>
                  <a:cubicBezTo>
                    <a:pt x="93" y="725"/>
                    <a:pt x="73" y="760"/>
                    <a:pt x="73" y="800"/>
                  </a:cubicBezTo>
                  <a:cubicBezTo>
                    <a:pt x="73" y="865"/>
                    <a:pt x="126" y="917"/>
                    <a:pt x="191" y="917"/>
                  </a:cubicBezTo>
                  <a:cubicBezTo>
                    <a:pt x="255" y="917"/>
                    <a:pt x="308" y="865"/>
                    <a:pt x="308" y="800"/>
                  </a:cubicBezTo>
                  <a:cubicBezTo>
                    <a:pt x="308" y="760"/>
                    <a:pt x="288" y="725"/>
                    <a:pt x="257" y="704"/>
                  </a:cubicBezTo>
                  <a:lnTo>
                    <a:pt x="257" y="134"/>
                  </a:lnTo>
                  <a:lnTo>
                    <a:pt x="571" y="134"/>
                  </a:lnTo>
                  <a:lnTo>
                    <a:pt x="571" y="659"/>
                  </a:lnTo>
                  <a:cubicBezTo>
                    <a:pt x="571" y="696"/>
                    <a:pt x="601" y="726"/>
                    <a:pt x="638" y="726"/>
                  </a:cubicBezTo>
                  <a:lnTo>
                    <a:pt x="2157" y="726"/>
                  </a:lnTo>
                  <a:cubicBezTo>
                    <a:pt x="2194" y="726"/>
                    <a:pt x="2224" y="696"/>
                    <a:pt x="2224" y="659"/>
                  </a:cubicBezTo>
                  <a:lnTo>
                    <a:pt x="2224" y="134"/>
                  </a:lnTo>
                  <a:lnTo>
                    <a:pt x="2728" y="134"/>
                  </a:lnTo>
                  <a:cubicBezTo>
                    <a:pt x="2765" y="134"/>
                    <a:pt x="2795" y="104"/>
                    <a:pt x="2795" y="67"/>
                  </a:cubicBezTo>
                  <a:cubicBezTo>
                    <a:pt x="2795" y="30"/>
                    <a:pt x="2765" y="0"/>
                    <a:pt x="27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F809B6B-8B5A-4B4E-971C-FF742144BE5D}"/>
              </a:ext>
            </a:extLst>
          </p:cNvPr>
          <p:cNvGrpSpPr/>
          <p:nvPr/>
        </p:nvGrpSpPr>
        <p:grpSpPr>
          <a:xfrm>
            <a:off x="1013485" y="4699744"/>
            <a:ext cx="1182809" cy="1182809"/>
            <a:chOff x="1440207" y="3903671"/>
            <a:chExt cx="1182809" cy="1182809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1196AE4-B09E-4DCC-8993-16A519B216BF}"/>
                </a:ext>
              </a:extLst>
            </p:cNvPr>
            <p:cNvSpPr/>
            <p:nvPr/>
          </p:nvSpPr>
          <p:spPr>
            <a:xfrm>
              <a:off x="1440207" y="3903671"/>
              <a:ext cx="1182809" cy="1182809"/>
            </a:xfrm>
            <a:prstGeom prst="ellipse">
              <a:avLst/>
            </a:prstGeom>
            <a:solidFill>
              <a:srgbClr val="216FB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51" name="repair-tools-cross_28480">
              <a:extLst>
                <a:ext uri="{FF2B5EF4-FFF2-40B4-BE49-F238E27FC236}">
                  <a16:creationId xmlns:a16="http://schemas.microsoft.com/office/drawing/2014/main" id="{E5F50AD4-41CB-4792-943B-EFC75AE51B4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78244" y="4263312"/>
              <a:ext cx="506734" cy="463525"/>
            </a:xfrm>
            <a:custGeom>
              <a:avLst/>
              <a:gdLst>
                <a:gd name="connsiteX0" fmla="*/ 253821 w 609124"/>
                <a:gd name="connsiteY0" fmla="*/ 346713 h 557185"/>
                <a:gd name="connsiteX1" fmla="*/ 83547 w 609124"/>
                <a:gd name="connsiteY1" fmla="*/ 517834 h 557185"/>
                <a:gd name="connsiteX2" fmla="*/ 83547 w 609124"/>
                <a:gd name="connsiteY2" fmla="*/ 524901 h 557185"/>
                <a:gd name="connsiteX3" fmla="*/ 87016 w 609124"/>
                <a:gd name="connsiteY3" fmla="*/ 526425 h 557185"/>
                <a:gd name="connsiteX4" fmla="*/ 90485 w 609124"/>
                <a:gd name="connsiteY4" fmla="*/ 524901 h 557185"/>
                <a:gd name="connsiteX5" fmla="*/ 260899 w 609124"/>
                <a:gd name="connsiteY5" fmla="*/ 353779 h 557185"/>
                <a:gd name="connsiteX6" fmla="*/ 260899 w 609124"/>
                <a:gd name="connsiteY6" fmla="*/ 346713 h 557185"/>
                <a:gd name="connsiteX7" fmla="*/ 253821 w 609124"/>
                <a:gd name="connsiteY7" fmla="*/ 346713 h 557185"/>
                <a:gd name="connsiteX8" fmla="*/ 229675 w 609124"/>
                <a:gd name="connsiteY8" fmla="*/ 330640 h 557185"/>
                <a:gd name="connsiteX9" fmla="*/ 57457 w 609124"/>
                <a:gd name="connsiteY9" fmla="*/ 498020 h 557185"/>
                <a:gd name="connsiteX10" fmla="*/ 57318 w 609124"/>
                <a:gd name="connsiteY10" fmla="*/ 504948 h 557185"/>
                <a:gd name="connsiteX11" fmla="*/ 60927 w 609124"/>
                <a:gd name="connsiteY11" fmla="*/ 506472 h 557185"/>
                <a:gd name="connsiteX12" fmla="*/ 64396 w 609124"/>
                <a:gd name="connsiteY12" fmla="*/ 505087 h 557185"/>
                <a:gd name="connsiteX13" fmla="*/ 236614 w 609124"/>
                <a:gd name="connsiteY13" fmla="*/ 337706 h 557185"/>
                <a:gd name="connsiteX14" fmla="*/ 236752 w 609124"/>
                <a:gd name="connsiteY14" fmla="*/ 330640 h 557185"/>
                <a:gd name="connsiteX15" fmla="*/ 229675 w 609124"/>
                <a:gd name="connsiteY15" fmla="*/ 330640 h 557185"/>
                <a:gd name="connsiteX16" fmla="*/ 214132 w 609124"/>
                <a:gd name="connsiteY16" fmla="*/ 313874 h 557185"/>
                <a:gd name="connsiteX17" fmla="*/ 31507 w 609124"/>
                <a:gd name="connsiteY17" fmla="*/ 471694 h 557185"/>
                <a:gd name="connsiteX18" fmla="*/ 31090 w 609124"/>
                <a:gd name="connsiteY18" fmla="*/ 478760 h 557185"/>
                <a:gd name="connsiteX19" fmla="*/ 34837 w 609124"/>
                <a:gd name="connsiteY19" fmla="*/ 480423 h 557185"/>
                <a:gd name="connsiteX20" fmla="*/ 38029 w 609124"/>
                <a:gd name="connsiteY20" fmla="*/ 479176 h 557185"/>
                <a:gd name="connsiteX21" fmla="*/ 220655 w 609124"/>
                <a:gd name="connsiteY21" fmla="*/ 321356 h 557185"/>
                <a:gd name="connsiteX22" fmla="*/ 221071 w 609124"/>
                <a:gd name="connsiteY22" fmla="*/ 314428 h 557185"/>
                <a:gd name="connsiteX23" fmla="*/ 214132 w 609124"/>
                <a:gd name="connsiteY23" fmla="*/ 313874 h 557185"/>
                <a:gd name="connsiteX24" fmla="*/ 46633 w 609124"/>
                <a:gd name="connsiteY24" fmla="*/ 165051 h 557185"/>
                <a:gd name="connsiteX25" fmla="*/ 53847 w 609124"/>
                <a:gd name="connsiteY25" fmla="*/ 167545 h 557185"/>
                <a:gd name="connsiteX26" fmla="*/ 118502 w 609124"/>
                <a:gd name="connsiteY26" fmla="*/ 224644 h 557185"/>
                <a:gd name="connsiteX27" fmla="*/ 119612 w 609124"/>
                <a:gd name="connsiteY27" fmla="*/ 238365 h 557185"/>
                <a:gd name="connsiteX28" fmla="*/ 84787 w 609124"/>
                <a:gd name="connsiteY28" fmla="*/ 280635 h 557185"/>
                <a:gd name="connsiteX29" fmla="*/ 77989 w 609124"/>
                <a:gd name="connsiteY29" fmla="*/ 284238 h 557185"/>
                <a:gd name="connsiteX30" fmla="*/ 77018 w 609124"/>
                <a:gd name="connsiteY30" fmla="*/ 284238 h 557185"/>
                <a:gd name="connsiteX31" fmla="*/ 70635 w 609124"/>
                <a:gd name="connsiteY31" fmla="*/ 281882 h 557185"/>
                <a:gd name="connsiteX32" fmla="*/ 3483 w 609124"/>
                <a:gd name="connsiteY32" fmla="*/ 224783 h 557185"/>
                <a:gd name="connsiteX33" fmla="*/ 15 w 609124"/>
                <a:gd name="connsiteY33" fmla="*/ 217853 h 557185"/>
                <a:gd name="connsiteX34" fmla="*/ 2512 w 609124"/>
                <a:gd name="connsiteY34" fmla="*/ 210647 h 557185"/>
                <a:gd name="connsiteX35" fmla="*/ 39834 w 609124"/>
                <a:gd name="connsiteY35" fmla="*/ 168377 h 557185"/>
                <a:gd name="connsiteX36" fmla="*/ 46633 w 609124"/>
                <a:gd name="connsiteY36" fmla="*/ 165051 h 557185"/>
                <a:gd name="connsiteX37" fmla="*/ 549131 w 609124"/>
                <a:gd name="connsiteY37" fmla="*/ 12507 h 557185"/>
                <a:gd name="connsiteX38" fmla="*/ 561482 w 609124"/>
                <a:gd name="connsiteY38" fmla="*/ 12507 h 557185"/>
                <a:gd name="connsiteX39" fmla="*/ 581049 w 609124"/>
                <a:gd name="connsiteY39" fmla="*/ 28164 h 557185"/>
                <a:gd name="connsiteX40" fmla="*/ 584657 w 609124"/>
                <a:gd name="connsiteY40" fmla="*/ 34953 h 557185"/>
                <a:gd name="connsiteX41" fmla="*/ 582298 w 609124"/>
                <a:gd name="connsiteY41" fmla="*/ 42297 h 557185"/>
                <a:gd name="connsiteX42" fmla="*/ 529842 w 609124"/>
                <a:gd name="connsiteY42" fmla="*/ 104510 h 557185"/>
                <a:gd name="connsiteX43" fmla="*/ 522625 w 609124"/>
                <a:gd name="connsiteY43" fmla="*/ 107974 h 557185"/>
                <a:gd name="connsiteX44" fmla="*/ 522209 w 609124"/>
                <a:gd name="connsiteY44" fmla="*/ 107974 h 557185"/>
                <a:gd name="connsiteX45" fmla="*/ 515132 w 609124"/>
                <a:gd name="connsiteY45" fmla="*/ 105065 h 557185"/>
                <a:gd name="connsiteX46" fmla="*/ 508054 w 609124"/>
                <a:gd name="connsiteY46" fmla="*/ 97998 h 557185"/>
                <a:gd name="connsiteX47" fmla="*/ 365395 w 609124"/>
                <a:gd name="connsiteY47" fmla="*/ 229630 h 557185"/>
                <a:gd name="connsiteX48" fmla="*/ 434643 w 609124"/>
                <a:gd name="connsiteY48" fmla="*/ 297108 h 557185"/>
                <a:gd name="connsiteX49" fmla="*/ 604640 w 609124"/>
                <a:gd name="connsiteY49" fmla="*/ 459916 h 557185"/>
                <a:gd name="connsiteX50" fmla="*/ 606861 w 609124"/>
                <a:gd name="connsiteY50" fmla="*/ 463103 h 557185"/>
                <a:gd name="connsiteX51" fmla="*/ 580910 w 609124"/>
                <a:gd name="connsiteY51" fmla="*/ 529196 h 557185"/>
                <a:gd name="connsiteX52" fmla="*/ 526789 w 609124"/>
                <a:gd name="connsiteY52" fmla="*/ 557185 h 557185"/>
                <a:gd name="connsiteX53" fmla="*/ 512217 w 609124"/>
                <a:gd name="connsiteY53" fmla="*/ 553582 h 557185"/>
                <a:gd name="connsiteX54" fmla="*/ 509997 w 609124"/>
                <a:gd name="connsiteY54" fmla="*/ 551781 h 557185"/>
                <a:gd name="connsiteX55" fmla="*/ 281021 w 609124"/>
                <a:gd name="connsiteY55" fmla="*/ 307500 h 557185"/>
                <a:gd name="connsiteX56" fmla="*/ 274915 w 609124"/>
                <a:gd name="connsiteY56" fmla="*/ 313181 h 557185"/>
                <a:gd name="connsiteX57" fmla="*/ 299478 w 609124"/>
                <a:gd name="connsiteY57" fmla="*/ 337984 h 557185"/>
                <a:gd name="connsiteX58" fmla="*/ 299478 w 609124"/>
                <a:gd name="connsiteY58" fmla="*/ 351978 h 557185"/>
                <a:gd name="connsiteX59" fmla="*/ 98950 w 609124"/>
                <a:gd name="connsiteY59" fmla="*/ 552058 h 557185"/>
                <a:gd name="connsiteX60" fmla="*/ 96869 w 609124"/>
                <a:gd name="connsiteY60" fmla="*/ 553582 h 557185"/>
                <a:gd name="connsiteX61" fmla="*/ 82298 w 609124"/>
                <a:gd name="connsiteY61" fmla="*/ 557185 h 557185"/>
                <a:gd name="connsiteX62" fmla="*/ 28315 w 609124"/>
                <a:gd name="connsiteY62" fmla="*/ 529196 h 557185"/>
                <a:gd name="connsiteX63" fmla="*/ 2364 w 609124"/>
                <a:gd name="connsiteY63" fmla="*/ 463103 h 557185"/>
                <a:gd name="connsiteX64" fmla="*/ 5001 w 609124"/>
                <a:gd name="connsiteY64" fmla="*/ 459500 h 557185"/>
                <a:gd name="connsiteX65" fmla="*/ 222320 w 609124"/>
                <a:gd name="connsiteY65" fmla="*/ 272999 h 557185"/>
                <a:gd name="connsiteX66" fmla="*/ 235920 w 609124"/>
                <a:gd name="connsiteY66" fmla="*/ 273553 h 557185"/>
                <a:gd name="connsiteX67" fmla="*/ 261038 w 609124"/>
                <a:gd name="connsiteY67" fmla="*/ 298910 h 557185"/>
                <a:gd name="connsiteX68" fmla="*/ 267560 w 609124"/>
                <a:gd name="connsiteY68" fmla="*/ 292952 h 557185"/>
                <a:gd name="connsiteX69" fmla="*/ 215936 w 609124"/>
                <a:gd name="connsiteY69" fmla="*/ 237943 h 557185"/>
                <a:gd name="connsiteX70" fmla="*/ 213300 w 609124"/>
                <a:gd name="connsiteY70" fmla="*/ 230600 h 557185"/>
                <a:gd name="connsiteX71" fmla="*/ 216630 w 609124"/>
                <a:gd name="connsiteY71" fmla="*/ 223672 h 557185"/>
                <a:gd name="connsiteX72" fmla="*/ 285045 w 609124"/>
                <a:gd name="connsiteY72" fmla="*/ 164091 h 557185"/>
                <a:gd name="connsiteX73" fmla="*/ 298506 w 609124"/>
                <a:gd name="connsiteY73" fmla="*/ 164368 h 557185"/>
                <a:gd name="connsiteX74" fmla="*/ 351102 w 609124"/>
                <a:gd name="connsiteY74" fmla="*/ 215774 h 557185"/>
                <a:gd name="connsiteX75" fmla="*/ 493899 w 609124"/>
                <a:gd name="connsiteY75" fmla="*/ 84004 h 557185"/>
                <a:gd name="connsiteX76" fmla="*/ 486544 w 609124"/>
                <a:gd name="connsiteY76" fmla="*/ 76521 h 557185"/>
                <a:gd name="connsiteX77" fmla="*/ 483630 w 609124"/>
                <a:gd name="connsiteY77" fmla="*/ 69039 h 557185"/>
                <a:gd name="connsiteX78" fmla="*/ 487377 w 609124"/>
                <a:gd name="connsiteY78" fmla="*/ 61834 h 557185"/>
                <a:gd name="connsiteX79" fmla="*/ 270647 w 609124"/>
                <a:gd name="connsiteY79" fmla="*/ 0 h 557185"/>
                <a:gd name="connsiteX80" fmla="*/ 367239 w 609124"/>
                <a:gd name="connsiteY80" fmla="*/ 36036 h 557185"/>
                <a:gd name="connsiteX81" fmla="*/ 369875 w 609124"/>
                <a:gd name="connsiteY81" fmla="*/ 46846 h 557185"/>
                <a:gd name="connsiteX82" fmla="*/ 360716 w 609124"/>
                <a:gd name="connsiteY82" fmla="*/ 53360 h 557185"/>
                <a:gd name="connsiteX83" fmla="*/ 348226 w 609124"/>
                <a:gd name="connsiteY83" fmla="*/ 53360 h 557185"/>
                <a:gd name="connsiteX84" fmla="*/ 344062 w 609124"/>
                <a:gd name="connsiteY84" fmla="*/ 53360 h 557185"/>
                <a:gd name="connsiteX85" fmla="*/ 249969 w 609124"/>
                <a:gd name="connsiteY85" fmla="*/ 100761 h 557185"/>
                <a:gd name="connsiteX86" fmla="*/ 274950 w 609124"/>
                <a:gd name="connsiteY86" fmla="*/ 150795 h 557185"/>
                <a:gd name="connsiteX87" fmla="*/ 272868 w 609124"/>
                <a:gd name="connsiteY87" fmla="*/ 162576 h 557185"/>
                <a:gd name="connsiteX88" fmla="*/ 213192 w 609124"/>
                <a:gd name="connsiteY88" fmla="*/ 217183 h 557185"/>
                <a:gd name="connsiteX89" fmla="*/ 206392 w 609124"/>
                <a:gd name="connsiteY89" fmla="*/ 219817 h 557185"/>
                <a:gd name="connsiteX90" fmla="*/ 200702 w 609124"/>
                <a:gd name="connsiteY90" fmla="*/ 218015 h 557185"/>
                <a:gd name="connsiteX91" fmla="*/ 160733 w 609124"/>
                <a:gd name="connsiteY91" fmla="*/ 204848 h 557185"/>
                <a:gd name="connsiteX92" fmla="*/ 135892 w 609124"/>
                <a:gd name="connsiteY92" fmla="*/ 213996 h 557185"/>
                <a:gd name="connsiteX93" fmla="*/ 128814 w 609124"/>
                <a:gd name="connsiteY93" fmla="*/ 219401 h 557185"/>
                <a:gd name="connsiteX94" fmla="*/ 120348 w 609124"/>
                <a:gd name="connsiteY94" fmla="*/ 217322 h 557185"/>
                <a:gd name="connsiteX95" fmla="*/ 58175 w 609124"/>
                <a:gd name="connsiteY95" fmla="*/ 162714 h 557185"/>
                <a:gd name="connsiteX96" fmla="*/ 54705 w 609124"/>
                <a:gd name="connsiteY96" fmla="*/ 155507 h 557185"/>
                <a:gd name="connsiteX97" fmla="*/ 57619 w 609124"/>
                <a:gd name="connsiteY97" fmla="*/ 148162 h 557185"/>
                <a:gd name="connsiteX98" fmla="*/ 100503 w 609124"/>
                <a:gd name="connsiteY98" fmla="*/ 83852 h 557185"/>
                <a:gd name="connsiteX99" fmla="*/ 270647 w 609124"/>
                <a:gd name="connsiteY99" fmla="*/ 0 h 55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609124" h="557185">
                  <a:moveTo>
                    <a:pt x="253821" y="346713"/>
                  </a:moveTo>
                  <a:lnTo>
                    <a:pt x="83547" y="517834"/>
                  </a:lnTo>
                  <a:cubicBezTo>
                    <a:pt x="81604" y="519774"/>
                    <a:pt x="81604" y="522961"/>
                    <a:pt x="83547" y="524901"/>
                  </a:cubicBezTo>
                  <a:cubicBezTo>
                    <a:pt x="84518" y="525870"/>
                    <a:pt x="85767" y="526425"/>
                    <a:pt x="87016" y="526425"/>
                  </a:cubicBezTo>
                  <a:cubicBezTo>
                    <a:pt x="88265" y="526425"/>
                    <a:pt x="89514" y="525870"/>
                    <a:pt x="90485" y="524901"/>
                  </a:cubicBezTo>
                  <a:lnTo>
                    <a:pt x="260899" y="353779"/>
                  </a:lnTo>
                  <a:cubicBezTo>
                    <a:pt x="262842" y="351840"/>
                    <a:pt x="262842" y="348653"/>
                    <a:pt x="260899" y="346713"/>
                  </a:cubicBezTo>
                  <a:cubicBezTo>
                    <a:pt x="258956" y="344773"/>
                    <a:pt x="255764" y="344773"/>
                    <a:pt x="253821" y="346713"/>
                  </a:cubicBezTo>
                  <a:close/>
                  <a:moveTo>
                    <a:pt x="229675" y="330640"/>
                  </a:moveTo>
                  <a:lnTo>
                    <a:pt x="57457" y="498020"/>
                  </a:lnTo>
                  <a:cubicBezTo>
                    <a:pt x="55514" y="499960"/>
                    <a:pt x="55514" y="503008"/>
                    <a:pt x="57318" y="504948"/>
                  </a:cubicBezTo>
                  <a:cubicBezTo>
                    <a:pt x="58290" y="506056"/>
                    <a:pt x="59678" y="506472"/>
                    <a:pt x="60927" y="506472"/>
                  </a:cubicBezTo>
                  <a:cubicBezTo>
                    <a:pt x="62176" y="506472"/>
                    <a:pt x="63424" y="506056"/>
                    <a:pt x="64396" y="505087"/>
                  </a:cubicBezTo>
                  <a:lnTo>
                    <a:pt x="236614" y="337706"/>
                  </a:lnTo>
                  <a:cubicBezTo>
                    <a:pt x="238556" y="335767"/>
                    <a:pt x="238556" y="332718"/>
                    <a:pt x="236752" y="330640"/>
                  </a:cubicBezTo>
                  <a:cubicBezTo>
                    <a:pt x="234810" y="328700"/>
                    <a:pt x="231618" y="328700"/>
                    <a:pt x="229675" y="330640"/>
                  </a:cubicBezTo>
                  <a:close/>
                  <a:moveTo>
                    <a:pt x="214132" y="313874"/>
                  </a:moveTo>
                  <a:lnTo>
                    <a:pt x="31507" y="471694"/>
                  </a:lnTo>
                  <a:cubicBezTo>
                    <a:pt x="29425" y="473495"/>
                    <a:pt x="29286" y="476682"/>
                    <a:pt x="31090" y="478760"/>
                  </a:cubicBezTo>
                  <a:cubicBezTo>
                    <a:pt x="32062" y="479869"/>
                    <a:pt x="33449" y="480423"/>
                    <a:pt x="34837" y="480423"/>
                  </a:cubicBezTo>
                  <a:cubicBezTo>
                    <a:pt x="35947" y="480423"/>
                    <a:pt x="37058" y="480007"/>
                    <a:pt x="38029" y="479176"/>
                  </a:cubicBezTo>
                  <a:lnTo>
                    <a:pt x="220655" y="321356"/>
                  </a:lnTo>
                  <a:cubicBezTo>
                    <a:pt x="222736" y="319555"/>
                    <a:pt x="222875" y="316368"/>
                    <a:pt x="221071" y="314428"/>
                  </a:cubicBezTo>
                  <a:cubicBezTo>
                    <a:pt x="219267" y="312350"/>
                    <a:pt x="216214" y="312073"/>
                    <a:pt x="214132" y="313874"/>
                  </a:cubicBezTo>
                  <a:close/>
                  <a:moveTo>
                    <a:pt x="46633" y="165051"/>
                  </a:moveTo>
                  <a:cubicBezTo>
                    <a:pt x="49269" y="164912"/>
                    <a:pt x="51905" y="165744"/>
                    <a:pt x="53847" y="167545"/>
                  </a:cubicBezTo>
                  <a:lnTo>
                    <a:pt x="118502" y="224644"/>
                  </a:lnTo>
                  <a:cubicBezTo>
                    <a:pt x="122526" y="228248"/>
                    <a:pt x="122942" y="234346"/>
                    <a:pt x="119612" y="238365"/>
                  </a:cubicBezTo>
                  <a:lnTo>
                    <a:pt x="84787" y="280635"/>
                  </a:lnTo>
                  <a:cubicBezTo>
                    <a:pt x="83122" y="282714"/>
                    <a:pt x="80625" y="283961"/>
                    <a:pt x="77989" y="284238"/>
                  </a:cubicBezTo>
                  <a:cubicBezTo>
                    <a:pt x="77711" y="284238"/>
                    <a:pt x="77295" y="284238"/>
                    <a:pt x="77018" y="284238"/>
                  </a:cubicBezTo>
                  <a:cubicBezTo>
                    <a:pt x="74659" y="284238"/>
                    <a:pt x="72439" y="283406"/>
                    <a:pt x="70635" y="281882"/>
                  </a:cubicBezTo>
                  <a:lnTo>
                    <a:pt x="3483" y="224783"/>
                  </a:lnTo>
                  <a:cubicBezTo>
                    <a:pt x="1541" y="222981"/>
                    <a:pt x="292" y="220625"/>
                    <a:pt x="15" y="217853"/>
                  </a:cubicBezTo>
                  <a:cubicBezTo>
                    <a:pt x="-124" y="215220"/>
                    <a:pt x="708" y="212587"/>
                    <a:pt x="2512" y="210647"/>
                  </a:cubicBezTo>
                  <a:lnTo>
                    <a:pt x="39834" y="168377"/>
                  </a:lnTo>
                  <a:cubicBezTo>
                    <a:pt x="41499" y="166436"/>
                    <a:pt x="43997" y="165189"/>
                    <a:pt x="46633" y="165051"/>
                  </a:cubicBezTo>
                  <a:close/>
                  <a:moveTo>
                    <a:pt x="549131" y="12507"/>
                  </a:moveTo>
                  <a:cubicBezTo>
                    <a:pt x="552739" y="9597"/>
                    <a:pt x="557874" y="9597"/>
                    <a:pt x="561482" y="12507"/>
                  </a:cubicBezTo>
                  <a:lnTo>
                    <a:pt x="581049" y="28164"/>
                  </a:lnTo>
                  <a:cubicBezTo>
                    <a:pt x="583131" y="29827"/>
                    <a:pt x="584379" y="32321"/>
                    <a:pt x="584657" y="34953"/>
                  </a:cubicBezTo>
                  <a:cubicBezTo>
                    <a:pt x="584935" y="37586"/>
                    <a:pt x="584102" y="40357"/>
                    <a:pt x="582298" y="42297"/>
                  </a:cubicBezTo>
                  <a:lnTo>
                    <a:pt x="529842" y="104510"/>
                  </a:lnTo>
                  <a:cubicBezTo>
                    <a:pt x="528038" y="106589"/>
                    <a:pt x="525401" y="107974"/>
                    <a:pt x="522625" y="107974"/>
                  </a:cubicBezTo>
                  <a:cubicBezTo>
                    <a:pt x="522487" y="107974"/>
                    <a:pt x="522348" y="107974"/>
                    <a:pt x="522209" y="107974"/>
                  </a:cubicBezTo>
                  <a:cubicBezTo>
                    <a:pt x="519572" y="107974"/>
                    <a:pt x="517074" y="107004"/>
                    <a:pt x="515132" y="105065"/>
                  </a:cubicBezTo>
                  <a:lnTo>
                    <a:pt x="508054" y="97998"/>
                  </a:lnTo>
                  <a:lnTo>
                    <a:pt x="365395" y="229630"/>
                  </a:lnTo>
                  <a:lnTo>
                    <a:pt x="434643" y="297108"/>
                  </a:lnTo>
                  <a:lnTo>
                    <a:pt x="604640" y="459916"/>
                  </a:lnTo>
                  <a:cubicBezTo>
                    <a:pt x="605612" y="460747"/>
                    <a:pt x="606306" y="461856"/>
                    <a:pt x="606861" y="463103"/>
                  </a:cubicBezTo>
                  <a:cubicBezTo>
                    <a:pt x="614077" y="479869"/>
                    <a:pt x="603669" y="506472"/>
                    <a:pt x="580910" y="529196"/>
                  </a:cubicBezTo>
                  <a:cubicBezTo>
                    <a:pt x="563563" y="546516"/>
                    <a:pt x="542886" y="557185"/>
                    <a:pt x="526789" y="557185"/>
                  </a:cubicBezTo>
                  <a:cubicBezTo>
                    <a:pt x="521376" y="557185"/>
                    <a:pt x="516381" y="556076"/>
                    <a:pt x="512217" y="553582"/>
                  </a:cubicBezTo>
                  <a:cubicBezTo>
                    <a:pt x="511385" y="553167"/>
                    <a:pt x="510691" y="552474"/>
                    <a:pt x="509997" y="551781"/>
                  </a:cubicBezTo>
                  <a:lnTo>
                    <a:pt x="281021" y="307500"/>
                  </a:lnTo>
                  <a:lnTo>
                    <a:pt x="274915" y="313181"/>
                  </a:lnTo>
                  <a:lnTo>
                    <a:pt x="299478" y="337984"/>
                  </a:lnTo>
                  <a:cubicBezTo>
                    <a:pt x="303364" y="341863"/>
                    <a:pt x="303364" y="348098"/>
                    <a:pt x="299478" y="351978"/>
                  </a:cubicBezTo>
                  <a:lnTo>
                    <a:pt x="98950" y="552058"/>
                  </a:lnTo>
                  <a:cubicBezTo>
                    <a:pt x="98395" y="552612"/>
                    <a:pt x="97701" y="553167"/>
                    <a:pt x="96869" y="553582"/>
                  </a:cubicBezTo>
                  <a:cubicBezTo>
                    <a:pt x="92706" y="555938"/>
                    <a:pt x="87849" y="557185"/>
                    <a:pt x="82298" y="557185"/>
                  </a:cubicBezTo>
                  <a:cubicBezTo>
                    <a:pt x="66339" y="557185"/>
                    <a:pt x="45523" y="546516"/>
                    <a:pt x="28315" y="529196"/>
                  </a:cubicBezTo>
                  <a:cubicBezTo>
                    <a:pt x="5556" y="506472"/>
                    <a:pt x="-4852" y="479869"/>
                    <a:pt x="2364" y="463103"/>
                  </a:cubicBezTo>
                  <a:cubicBezTo>
                    <a:pt x="2919" y="461717"/>
                    <a:pt x="3891" y="460470"/>
                    <a:pt x="5001" y="459500"/>
                  </a:cubicBezTo>
                  <a:lnTo>
                    <a:pt x="222320" y="272999"/>
                  </a:lnTo>
                  <a:cubicBezTo>
                    <a:pt x="226206" y="269674"/>
                    <a:pt x="232173" y="269951"/>
                    <a:pt x="235920" y="273553"/>
                  </a:cubicBezTo>
                  <a:lnTo>
                    <a:pt x="261038" y="298910"/>
                  </a:lnTo>
                  <a:lnTo>
                    <a:pt x="267560" y="292952"/>
                  </a:lnTo>
                  <a:lnTo>
                    <a:pt x="215936" y="237943"/>
                  </a:lnTo>
                  <a:cubicBezTo>
                    <a:pt x="214132" y="235865"/>
                    <a:pt x="213161" y="233371"/>
                    <a:pt x="213300" y="230600"/>
                  </a:cubicBezTo>
                  <a:cubicBezTo>
                    <a:pt x="213438" y="227967"/>
                    <a:pt x="214549" y="225334"/>
                    <a:pt x="216630" y="223672"/>
                  </a:cubicBezTo>
                  <a:lnTo>
                    <a:pt x="285045" y="164091"/>
                  </a:lnTo>
                  <a:cubicBezTo>
                    <a:pt x="288931" y="160627"/>
                    <a:pt x="294760" y="160766"/>
                    <a:pt x="298506" y="164368"/>
                  </a:cubicBezTo>
                  <a:lnTo>
                    <a:pt x="351102" y="215774"/>
                  </a:lnTo>
                  <a:lnTo>
                    <a:pt x="493899" y="84004"/>
                  </a:lnTo>
                  <a:lnTo>
                    <a:pt x="486544" y="76521"/>
                  </a:lnTo>
                  <a:cubicBezTo>
                    <a:pt x="484601" y="74582"/>
                    <a:pt x="483491" y="71810"/>
                    <a:pt x="483630" y="69039"/>
                  </a:cubicBezTo>
                  <a:cubicBezTo>
                    <a:pt x="483769" y="66129"/>
                    <a:pt x="485157" y="63497"/>
                    <a:pt x="487377" y="61834"/>
                  </a:cubicBezTo>
                  <a:close/>
                  <a:moveTo>
                    <a:pt x="270647" y="0"/>
                  </a:moveTo>
                  <a:cubicBezTo>
                    <a:pt x="308673" y="0"/>
                    <a:pt x="341148" y="12197"/>
                    <a:pt x="367239" y="36036"/>
                  </a:cubicBezTo>
                  <a:cubicBezTo>
                    <a:pt x="370292" y="38808"/>
                    <a:pt x="371402" y="43104"/>
                    <a:pt x="369875" y="46846"/>
                  </a:cubicBezTo>
                  <a:cubicBezTo>
                    <a:pt x="368349" y="50727"/>
                    <a:pt x="364741" y="53222"/>
                    <a:pt x="360716" y="53360"/>
                  </a:cubicBezTo>
                  <a:lnTo>
                    <a:pt x="348226" y="53360"/>
                  </a:lnTo>
                  <a:cubicBezTo>
                    <a:pt x="347393" y="53360"/>
                    <a:pt x="346144" y="53360"/>
                    <a:pt x="344062" y="53360"/>
                  </a:cubicBezTo>
                  <a:cubicBezTo>
                    <a:pt x="328241" y="53360"/>
                    <a:pt x="276060" y="56825"/>
                    <a:pt x="249969" y="100761"/>
                  </a:cubicBezTo>
                  <a:lnTo>
                    <a:pt x="274950" y="150795"/>
                  </a:lnTo>
                  <a:cubicBezTo>
                    <a:pt x="277031" y="154676"/>
                    <a:pt x="276060" y="159527"/>
                    <a:pt x="272868" y="162576"/>
                  </a:cubicBezTo>
                  <a:lnTo>
                    <a:pt x="213192" y="217183"/>
                  </a:lnTo>
                  <a:cubicBezTo>
                    <a:pt x="211249" y="218847"/>
                    <a:pt x="208890" y="219817"/>
                    <a:pt x="206392" y="219817"/>
                  </a:cubicBezTo>
                  <a:cubicBezTo>
                    <a:pt x="204449" y="219817"/>
                    <a:pt x="202367" y="219124"/>
                    <a:pt x="200702" y="218015"/>
                  </a:cubicBezTo>
                  <a:cubicBezTo>
                    <a:pt x="200563" y="217876"/>
                    <a:pt x="184881" y="207066"/>
                    <a:pt x="160733" y="204848"/>
                  </a:cubicBezTo>
                  <a:cubicBezTo>
                    <a:pt x="141998" y="203185"/>
                    <a:pt x="136447" y="212887"/>
                    <a:pt x="135892" y="213996"/>
                  </a:cubicBezTo>
                  <a:cubicBezTo>
                    <a:pt x="134504" y="216768"/>
                    <a:pt x="131867" y="218847"/>
                    <a:pt x="128814" y="219401"/>
                  </a:cubicBezTo>
                  <a:cubicBezTo>
                    <a:pt x="125761" y="220094"/>
                    <a:pt x="122569" y="219401"/>
                    <a:pt x="120348" y="217322"/>
                  </a:cubicBezTo>
                  <a:lnTo>
                    <a:pt x="58175" y="162714"/>
                  </a:lnTo>
                  <a:cubicBezTo>
                    <a:pt x="56093" y="160774"/>
                    <a:pt x="54844" y="158279"/>
                    <a:pt x="54705" y="155507"/>
                  </a:cubicBezTo>
                  <a:cubicBezTo>
                    <a:pt x="54705" y="152735"/>
                    <a:pt x="55676" y="150102"/>
                    <a:pt x="57619" y="148162"/>
                  </a:cubicBezTo>
                  <a:cubicBezTo>
                    <a:pt x="57897" y="147884"/>
                    <a:pt x="81628" y="123907"/>
                    <a:pt x="100503" y="83852"/>
                  </a:cubicBezTo>
                  <a:cubicBezTo>
                    <a:pt x="116324" y="50173"/>
                    <a:pt x="194873" y="0"/>
                    <a:pt x="27064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  <p:sp>
        <p:nvSpPr>
          <p:cNvPr id="19" name="Rectangle 13">
            <a:extLst>
              <a:ext uri="{FF2B5EF4-FFF2-40B4-BE49-F238E27FC236}">
                <a16:creationId xmlns:a16="http://schemas.microsoft.com/office/drawing/2014/main" id="{EA46C9C1-B3CB-4797-9BD1-FC9CBB0D2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4003" y="1723373"/>
            <a:ext cx="9455373" cy="2951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76EA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if</a:t>
            </a:r>
            <a:r>
              <a:rPr lang="zh-CN" altLang="en-US" dirty="0">
                <a:solidFill>
                  <a:srgbClr val="076EA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（表达式 </a:t>
            </a:r>
            <a:r>
              <a:rPr lang="en-US" altLang="zh-CN" dirty="0">
                <a:solidFill>
                  <a:srgbClr val="076EA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statement</a:t>
            </a:r>
            <a:r>
              <a:rPr lang="zh-CN" altLang="en-US" dirty="0">
                <a:solidFill>
                  <a:srgbClr val="076EA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76EA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语句</a:t>
            </a:r>
            <a:r>
              <a:rPr lang="en-US" altLang="zh-CN" dirty="0">
                <a:solidFill>
                  <a:srgbClr val="076EA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 sentence1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76EA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else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76EA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语句</a:t>
            </a:r>
            <a:r>
              <a:rPr lang="en-US" altLang="zh-CN" dirty="0">
                <a:solidFill>
                  <a:srgbClr val="076EA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 sentence2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注：其中表达式可以是任意表达式，语句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和语句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可以是一条语句，也可以是复合语句。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Note: the expression can be any expression, and statement 1 and statement 2 can be one statement or compound statement.</a:t>
            </a:r>
          </a:p>
        </p:txBody>
      </p:sp>
    </p:spTree>
    <p:extLst>
      <p:ext uri="{BB962C8B-B14F-4D97-AF65-F5344CB8AC3E}">
        <p14:creationId xmlns:p14="http://schemas.microsoft.com/office/powerpoint/2010/main" val="1983649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92A48AC-CEAD-4C5C-B2E7-CF733F520595}"/>
              </a:ext>
            </a:extLst>
          </p:cNvPr>
          <p:cNvSpPr txBox="1"/>
          <p:nvPr/>
        </p:nvSpPr>
        <p:spPr>
          <a:xfrm>
            <a:off x="840104" y="126021"/>
            <a:ext cx="11351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双分支语句格式和流程图</a:t>
            </a:r>
            <a:endParaRPr lang="en-US" altLang="zh-CN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Double branch statement format and flow chart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0E9364-FE3D-4198-BE03-5EA4F5DE7996}"/>
              </a:ext>
            </a:extLst>
          </p:cNvPr>
          <p:cNvSpPr/>
          <p:nvPr/>
        </p:nvSpPr>
        <p:spPr>
          <a:xfrm>
            <a:off x="0" y="147808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A10AC0-07A1-42BC-B195-5ED94C7D1CD8}"/>
              </a:ext>
            </a:extLst>
          </p:cNvPr>
          <p:cNvSpPr/>
          <p:nvPr/>
        </p:nvSpPr>
        <p:spPr>
          <a:xfrm>
            <a:off x="582929" y="147808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7D03418-25F9-4451-9547-051DD27F0D33}"/>
              </a:ext>
            </a:extLst>
          </p:cNvPr>
          <p:cNvSpPr/>
          <p:nvPr/>
        </p:nvSpPr>
        <p:spPr>
          <a:xfrm>
            <a:off x="1500228" y="2004260"/>
            <a:ext cx="5305635" cy="428721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DE66AE-BDD6-43AD-AB67-76130D597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575" y="1135677"/>
            <a:ext cx="4600994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流程图：</a:t>
            </a:r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flow chart: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7" name="flowchart-document_31610">
            <a:extLst>
              <a:ext uri="{FF2B5EF4-FFF2-40B4-BE49-F238E27FC236}">
                <a16:creationId xmlns:a16="http://schemas.microsoft.com/office/drawing/2014/main" id="{67043D3B-F949-49F3-A9BC-86B1A963A256}"/>
              </a:ext>
            </a:extLst>
          </p:cNvPr>
          <p:cNvSpPr>
            <a:spLocks noChangeAspect="1"/>
          </p:cNvSpPr>
          <p:nvPr/>
        </p:nvSpPr>
        <p:spPr bwMode="auto">
          <a:xfrm>
            <a:off x="450890" y="1174514"/>
            <a:ext cx="389215" cy="459120"/>
          </a:xfrm>
          <a:custGeom>
            <a:avLst/>
            <a:gdLst>
              <a:gd name="connsiteX0" fmla="*/ 423039 w 512728"/>
              <a:gd name="connsiteY0" fmla="*/ 515551 h 604816"/>
              <a:gd name="connsiteX1" fmla="*/ 497133 w 512728"/>
              <a:gd name="connsiteY1" fmla="*/ 515551 h 604816"/>
              <a:gd name="connsiteX2" fmla="*/ 423039 w 512728"/>
              <a:gd name="connsiteY2" fmla="*/ 589574 h 604816"/>
              <a:gd name="connsiteX3" fmla="*/ 92017 w 512728"/>
              <a:gd name="connsiteY3" fmla="*/ 399259 h 604816"/>
              <a:gd name="connsiteX4" fmla="*/ 199629 w 512728"/>
              <a:gd name="connsiteY4" fmla="*/ 399259 h 604816"/>
              <a:gd name="connsiteX5" fmla="*/ 199629 w 512728"/>
              <a:gd name="connsiteY5" fmla="*/ 446185 h 604816"/>
              <a:gd name="connsiteX6" fmla="*/ 92017 w 512728"/>
              <a:gd name="connsiteY6" fmla="*/ 446185 h 604816"/>
              <a:gd name="connsiteX7" fmla="*/ 92017 w 512728"/>
              <a:gd name="connsiteY7" fmla="*/ 302373 h 604816"/>
              <a:gd name="connsiteX8" fmla="*/ 199629 w 512728"/>
              <a:gd name="connsiteY8" fmla="*/ 302373 h 604816"/>
              <a:gd name="connsiteX9" fmla="*/ 199629 w 512728"/>
              <a:gd name="connsiteY9" fmla="*/ 349297 h 604816"/>
              <a:gd name="connsiteX10" fmla="*/ 150293 w 512728"/>
              <a:gd name="connsiteY10" fmla="*/ 349297 h 604816"/>
              <a:gd name="connsiteX11" fmla="*/ 150293 w 512728"/>
              <a:gd name="connsiteY11" fmla="*/ 365158 h 604816"/>
              <a:gd name="connsiteX12" fmla="*/ 158571 w 512728"/>
              <a:gd name="connsiteY12" fmla="*/ 365158 h 604816"/>
              <a:gd name="connsiteX13" fmla="*/ 145657 w 512728"/>
              <a:gd name="connsiteY13" fmla="*/ 390933 h 604816"/>
              <a:gd name="connsiteX14" fmla="*/ 132744 w 512728"/>
              <a:gd name="connsiteY14" fmla="*/ 365158 h 604816"/>
              <a:gd name="connsiteX15" fmla="*/ 141353 w 512728"/>
              <a:gd name="connsiteY15" fmla="*/ 365158 h 604816"/>
              <a:gd name="connsiteX16" fmla="*/ 141353 w 512728"/>
              <a:gd name="connsiteY16" fmla="*/ 349297 h 604816"/>
              <a:gd name="connsiteX17" fmla="*/ 92017 w 512728"/>
              <a:gd name="connsiteY17" fmla="*/ 349297 h 604816"/>
              <a:gd name="connsiteX18" fmla="*/ 92017 w 512728"/>
              <a:gd name="connsiteY18" fmla="*/ 205557 h 604816"/>
              <a:gd name="connsiteX19" fmla="*/ 199629 w 512728"/>
              <a:gd name="connsiteY19" fmla="*/ 205557 h 604816"/>
              <a:gd name="connsiteX20" fmla="*/ 199629 w 512728"/>
              <a:gd name="connsiteY20" fmla="*/ 252504 h 604816"/>
              <a:gd name="connsiteX21" fmla="*/ 150293 w 512728"/>
              <a:gd name="connsiteY21" fmla="*/ 252504 h 604816"/>
              <a:gd name="connsiteX22" fmla="*/ 150293 w 512728"/>
              <a:gd name="connsiteY22" fmla="*/ 269034 h 604816"/>
              <a:gd name="connsiteX23" fmla="*/ 158571 w 512728"/>
              <a:gd name="connsiteY23" fmla="*/ 269034 h 604816"/>
              <a:gd name="connsiteX24" fmla="*/ 145657 w 512728"/>
              <a:gd name="connsiteY24" fmla="*/ 294822 h 604816"/>
              <a:gd name="connsiteX25" fmla="*/ 133075 w 512728"/>
              <a:gd name="connsiteY25" fmla="*/ 269034 h 604816"/>
              <a:gd name="connsiteX26" fmla="*/ 141353 w 512728"/>
              <a:gd name="connsiteY26" fmla="*/ 269034 h 604816"/>
              <a:gd name="connsiteX27" fmla="*/ 141353 w 512728"/>
              <a:gd name="connsiteY27" fmla="*/ 252504 h 604816"/>
              <a:gd name="connsiteX28" fmla="*/ 92017 w 512728"/>
              <a:gd name="connsiteY28" fmla="*/ 252504 h 604816"/>
              <a:gd name="connsiteX29" fmla="*/ 248948 w 512728"/>
              <a:gd name="connsiteY29" fmla="*/ 177825 h 604816"/>
              <a:gd name="connsiteX30" fmla="*/ 302232 w 512728"/>
              <a:gd name="connsiteY30" fmla="*/ 177825 h 604816"/>
              <a:gd name="connsiteX31" fmla="*/ 302232 w 512728"/>
              <a:gd name="connsiteY31" fmla="*/ 186747 h 604816"/>
              <a:gd name="connsiteX32" fmla="*/ 257884 w 512728"/>
              <a:gd name="connsiteY32" fmla="*/ 186747 h 604816"/>
              <a:gd name="connsiteX33" fmla="*/ 257884 w 512728"/>
              <a:gd name="connsiteY33" fmla="*/ 330492 h 604816"/>
              <a:gd name="connsiteX34" fmla="*/ 221479 w 512728"/>
              <a:gd name="connsiteY34" fmla="*/ 330492 h 604816"/>
              <a:gd name="connsiteX35" fmla="*/ 221479 w 512728"/>
              <a:gd name="connsiteY35" fmla="*/ 422687 h 604816"/>
              <a:gd name="connsiteX36" fmla="*/ 212543 w 512728"/>
              <a:gd name="connsiteY36" fmla="*/ 422687 h 604816"/>
              <a:gd name="connsiteX37" fmla="*/ 212543 w 512728"/>
              <a:gd name="connsiteY37" fmla="*/ 229045 h 604816"/>
              <a:gd name="connsiteX38" fmla="*/ 221479 w 512728"/>
              <a:gd name="connsiteY38" fmla="*/ 229045 h 604816"/>
              <a:gd name="connsiteX39" fmla="*/ 221479 w 512728"/>
              <a:gd name="connsiteY39" fmla="*/ 321240 h 604816"/>
              <a:gd name="connsiteX40" fmla="*/ 248948 w 512728"/>
              <a:gd name="connsiteY40" fmla="*/ 321240 h 604816"/>
              <a:gd name="connsiteX41" fmla="*/ 313099 w 512728"/>
              <a:gd name="connsiteY41" fmla="*/ 158984 h 604816"/>
              <a:gd name="connsiteX42" fmla="*/ 420711 w 512728"/>
              <a:gd name="connsiteY42" fmla="*/ 158984 h 604816"/>
              <a:gd name="connsiteX43" fmla="*/ 420711 w 512728"/>
              <a:gd name="connsiteY43" fmla="*/ 205557 h 604816"/>
              <a:gd name="connsiteX44" fmla="*/ 313099 w 512728"/>
              <a:gd name="connsiteY44" fmla="*/ 205557 h 604816"/>
              <a:gd name="connsiteX45" fmla="*/ 93013 w 512728"/>
              <a:gd name="connsiteY45" fmla="*/ 0 h 604816"/>
              <a:gd name="connsiteX46" fmla="*/ 419384 w 512728"/>
              <a:gd name="connsiteY46" fmla="*/ 0 h 604816"/>
              <a:gd name="connsiteX47" fmla="*/ 512728 w 512728"/>
              <a:gd name="connsiteY47" fmla="*/ 93201 h 604816"/>
              <a:gd name="connsiteX48" fmla="*/ 512728 w 512728"/>
              <a:gd name="connsiteY48" fmla="*/ 500378 h 604816"/>
              <a:gd name="connsiteX49" fmla="*/ 487903 w 512728"/>
              <a:gd name="connsiteY49" fmla="*/ 500378 h 604816"/>
              <a:gd name="connsiteX50" fmla="*/ 487903 w 512728"/>
              <a:gd name="connsiteY50" fmla="*/ 93201 h 604816"/>
              <a:gd name="connsiteX51" fmla="*/ 419384 w 512728"/>
              <a:gd name="connsiteY51" fmla="*/ 24787 h 604816"/>
              <a:gd name="connsiteX52" fmla="*/ 93013 w 512728"/>
              <a:gd name="connsiteY52" fmla="*/ 24787 h 604816"/>
              <a:gd name="connsiteX53" fmla="*/ 24494 w 512728"/>
              <a:gd name="connsiteY53" fmla="*/ 93201 h 604816"/>
              <a:gd name="connsiteX54" fmla="*/ 24494 w 512728"/>
              <a:gd name="connsiteY54" fmla="*/ 511945 h 604816"/>
              <a:gd name="connsiteX55" fmla="*/ 93013 w 512728"/>
              <a:gd name="connsiteY55" fmla="*/ 580359 h 604816"/>
              <a:gd name="connsiteX56" fmla="*/ 407799 w 512728"/>
              <a:gd name="connsiteY56" fmla="*/ 580359 h 604816"/>
              <a:gd name="connsiteX57" fmla="*/ 407799 w 512728"/>
              <a:gd name="connsiteY57" fmla="*/ 604816 h 604816"/>
              <a:gd name="connsiteX58" fmla="*/ 93013 w 512728"/>
              <a:gd name="connsiteY58" fmla="*/ 604816 h 604816"/>
              <a:gd name="connsiteX59" fmla="*/ 0 w 512728"/>
              <a:gd name="connsiteY59" fmla="*/ 511945 h 604816"/>
              <a:gd name="connsiteX60" fmla="*/ 0 w 512728"/>
              <a:gd name="connsiteY60" fmla="*/ 93201 h 604816"/>
              <a:gd name="connsiteX61" fmla="*/ 93013 w 512728"/>
              <a:gd name="connsiteY61" fmla="*/ 0 h 604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12728" h="604816">
                <a:moveTo>
                  <a:pt x="423039" y="515551"/>
                </a:moveTo>
                <a:lnTo>
                  <a:pt x="497133" y="515551"/>
                </a:lnTo>
                <a:lnTo>
                  <a:pt x="423039" y="589574"/>
                </a:lnTo>
                <a:close/>
                <a:moveTo>
                  <a:pt x="92017" y="399259"/>
                </a:moveTo>
                <a:lnTo>
                  <a:pt x="199629" y="399259"/>
                </a:lnTo>
                <a:lnTo>
                  <a:pt x="199629" y="446185"/>
                </a:lnTo>
                <a:lnTo>
                  <a:pt x="92017" y="446185"/>
                </a:lnTo>
                <a:close/>
                <a:moveTo>
                  <a:pt x="92017" y="302373"/>
                </a:moveTo>
                <a:lnTo>
                  <a:pt x="199629" y="302373"/>
                </a:lnTo>
                <a:lnTo>
                  <a:pt x="199629" y="349297"/>
                </a:lnTo>
                <a:lnTo>
                  <a:pt x="150293" y="349297"/>
                </a:lnTo>
                <a:lnTo>
                  <a:pt x="150293" y="365158"/>
                </a:lnTo>
                <a:lnTo>
                  <a:pt x="158571" y="365158"/>
                </a:lnTo>
                <a:lnTo>
                  <a:pt x="145657" y="390933"/>
                </a:lnTo>
                <a:lnTo>
                  <a:pt x="132744" y="365158"/>
                </a:lnTo>
                <a:lnTo>
                  <a:pt x="141353" y="365158"/>
                </a:lnTo>
                <a:lnTo>
                  <a:pt x="141353" y="349297"/>
                </a:lnTo>
                <a:lnTo>
                  <a:pt x="92017" y="349297"/>
                </a:lnTo>
                <a:close/>
                <a:moveTo>
                  <a:pt x="92017" y="205557"/>
                </a:moveTo>
                <a:lnTo>
                  <a:pt x="199629" y="205557"/>
                </a:lnTo>
                <a:lnTo>
                  <a:pt x="199629" y="252504"/>
                </a:lnTo>
                <a:lnTo>
                  <a:pt x="150293" y="252504"/>
                </a:lnTo>
                <a:lnTo>
                  <a:pt x="150293" y="269034"/>
                </a:lnTo>
                <a:lnTo>
                  <a:pt x="158571" y="269034"/>
                </a:lnTo>
                <a:lnTo>
                  <a:pt x="145657" y="294822"/>
                </a:lnTo>
                <a:lnTo>
                  <a:pt x="133075" y="269034"/>
                </a:lnTo>
                <a:lnTo>
                  <a:pt x="141353" y="269034"/>
                </a:lnTo>
                <a:lnTo>
                  <a:pt x="141353" y="252504"/>
                </a:lnTo>
                <a:lnTo>
                  <a:pt x="92017" y="252504"/>
                </a:lnTo>
                <a:close/>
                <a:moveTo>
                  <a:pt x="248948" y="177825"/>
                </a:moveTo>
                <a:lnTo>
                  <a:pt x="302232" y="177825"/>
                </a:lnTo>
                <a:lnTo>
                  <a:pt x="302232" y="186747"/>
                </a:lnTo>
                <a:lnTo>
                  <a:pt x="257884" y="186747"/>
                </a:lnTo>
                <a:lnTo>
                  <a:pt x="257884" y="330492"/>
                </a:lnTo>
                <a:lnTo>
                  <a:pt x="221479" y="330492"/>
                </a:lnTo>
                <a:lnTo>
                  <a:pt x="221479" y="422687"/>
                </a:lnTo>
                <a:lnTo>
                  <a:pt x="212543" y="422687"/>
                </a:lnTo>
                <a:lnTo>
                  <a:pt x="212543" y="229045"/>
                </a:lnTo>
                <a:lnTo>
                  <a:pt x="221479" y="229045"/>
                </a:lnTo>
                <a:lnTo>
                  <a:pt x="221479" y="321240"/>
                </a:lnTo>
                <a:lnTo>
                  <a:pt x="248948" y="321240"/>
                </a:lnTo>
                <a:close/>
                <a:moveTo>
                  <a:pt x="313099" y="158984"/>
                </a:moveTo>
                <a:lnTo>
                  <a:pt x="420711" y="158984"/>
                </a:lnTo>
                <a:lnTo>
                  <a:pt x="420711" y="205557"/>
                </a:lnTo>
                <a:lnTo>
                  <a:pt x="313099" y="205557"/>
                </a:lnTo>
                <a:close/>
                <a:moveTo>
                  <a:pt x="93013" y="0"/>
                </a:moveTo>
                <a:lnTo>
                  <a:pt x="419384" y="0"/>
                </a:lnTo>
                <a:cubicBezTo>
                  <a:pt x="496178" y="0"/>
                  <a:pt x="512728" y="16194"/>
                  <a:pt x="512728" y="93201"/>
                </a:cubicBezTo>
                <a:lnTo>
                  <a:pt x="512728" y="500378"/>
                </a:lnTo>
                <a:lnTo>
                  <a:pt x="487903" y="500378"/>
                </a:lnTo>
                <a:lnTo>
                  <a:pt x="487903" y="93201"/>
                </a:lnTo>
                <a:cubicBezTo>
                  <a:pt x="487903" y="29745"/>
                  <a:pt x="482606" y="24787"/>
                  <a:pt x="419384" y="24787"/>
                </a:cubicBezTo>
                <a:lnTo>
                  <a:pt x="93013" y="24787"/>
                </a:lnTo>
                <a:cubicBezTo>
                  <a:pt x="29791" y="24787"/>
                  <a:pt x="24494" y="29745"/>
                  <a:pt x="24494" y="93201"/>
                </a:cubicBezTo>
                <a:lnTo>
                  <a:pt x="24494" y="511945"/>
                </a:lnTo>
                <a:cubicBezTo>
                  <a:pt x="24494" y="575071"/>
                  <a:pt x="29791" y="580359"/>
                  <a:pt x="93013" y="580359"/>
                </a:cubicBezTo>
                <a:lnTo>
                  <a:pt x="407799" y="580359"/>
                </a:lnTo>
                <a:lnTo>
                  <a:pt x="407799" y="604816"/>
                </a:lnTo>
                <a:lnTo>
                  <a:pt x="93013" y="604816"/>
                </a:lnTo>
                <a:cubicBezTo>
                  <a:pt x="16219" y="604816"/>
                  <a:pt x="0" y="588622"/>
                  <a:pt x="0" y="511945"/>
                </a:cubicBezTo>
                <a:lnTo>
                  <a:pt x="0" y="93201"/>
                </a:lnTo>
                <a:cubicBezTo>
                  <a:pt x="0" y="16194"/>
                  <a:pt x="16219" y="0"/>
                  <a:pt x="93013" y="0"/>
                </a:cubicBezTo>
                <a:close/>
              </a:path>
            </a:pathLst>
          </a:custGeom>
          <a:solidFill>
            <a:srgbClr val="216FBA"/>
          </a:solidFill>
          <a:ln>
            <a:noFill/>
          </a:ln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E658370-C115-4CEA-B66A-BFA81A93A8B1}"/>
              </a:ext>
            </a:extLst>
          </p:cNvPr>
          <p:cNvCxnSpPr/>
          <p:nvPr/>
        </p:nvCxnSpPr>
        <p:spPr>
          <a:xfrm>
            <a:off x="4296634" y="2032525"/>
            <a:ext cx="0" cy="4413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决策 28">
            <a:extLst>
              <a:ext uri="{FF2B5EF4-FFF2-40B4-BE49-F238E27FC236}">
                <a16:creationId xmlns:a16="http://schemas.microsoft.com/office/drawing/2014/main" id="{685ECE76-816F-4C58-962C-6BE7CB91844C}"/>
              </a:ext>
            </a:extLst>
          </p:cNvPr>
          <p:cNvSpPr/>
          <p:nvPr/>
        </p:nvSpPr>
        <p:spPr>
          <a:xfrm>
            <a:off x="2906168" y="2466940"/>
            <a:ext cx="2940407" cy="722847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76EA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表达式</a:t>
            </a:r>
            <a:endParaRPr lang="en-US" altLang="zh-CN" dirty="0">
              <a:solidFill>
                <a:srgbClr val="076EAD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076EA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Statement</a:t>
            </a:r>
            <a:endParaRPr lang="zh-CN" altLang="en-US" dirty="0">
              <a:solidFill>
                <a:srgbClr val="076EAD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cxnSp>
        <p:nvCxnSpPr>
          <p:cNvPr id="30" name="肘形连接符 38">
            <a:extLst>
              <a:ext uri="{FF2B5EF4-FFF2-40B4-BE49-F238E27FC236}">
                <a16:creationId xmlns:a16="http://schemas.microsoft.com/office/drawing/2014/main" id="{09CCD7E7-758B-4036-9F32-D205C196BB93}"/>
              </a:ext>
            </a:extLst>
          </p:cNvPr>
          <p:cNvCxnSpPr>
            <a:cxnSpLocks/>
            <a:stCxn id="29" idx="3"/>
            <a:endCxn id="34" idx="0"/>
          </p:cNvCxnSpPr>
          <p:nvPr/>
        </p:nvCxnSpPr>
        <p:spPr>
          <a:xfrm flipH="1">
            <a:off x="5763188" y="2828364"/>
            <a:ext cx="83387" cy="746838"/>
          </a:xfrm>
          <a:prstGeom prst="bentConnector4">
            <a:avLst>
              <a:gd name="adj1" fmla="val -274143"/>
              <a:gd name="adj2" fmla="val 7419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9">
            <a:extLst>
              <a:ext uri="{FF2B5EF4-FFF2-40B4-BE49-F238E27FC236}">
                <a16:creationId xmlns:a16="http://schemas.microsoft.com/office/drawing/2014/main" id="{89A79656-2273-4F04-B582-32C3964AF567}"/>
              </a:ext>
            </a:extLst>
          </p:cNvPr>
          <p:cNvSpPr txBox="1"/>
          <p:nvPr/>
        </p:nvSpPr>
        <p:spPr>
          <a:xfrm>
            <a:off x="2844663" y="2289187"/>
            <a:ext cx="113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76EA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真 </a:t>
            </a:r>
            <a:r>
              <a:rPr lang="en-US" altLang="zh-CN" dirty="0">
                <a:solidFill>
                  <a:srgbClr val="076EA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True</a:t>
            </a:r>
            <a:endParaRPr lang="zh-CN" altLang="en-US" dirty="0">
              <a:solidFill>
                <a:srgbClr val="076EAD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2" name="TextBox 40">
            <a:extLst>
              <a:ext uri="{FF2B5EF4-FFF2-40B4-BE49-F238E27FC236}">
                <a16:creationId xmlns:a16="http://schemas.microsoft.com/office/drawing/2014/main" id="{395FF166-C33A-490F-812F-BBBC94A476F5}"/>
              </a:ext>
            </a:extLst>
          </p:cNvPr>
          <p:cNvSpPr txBox="1"/>
          <p:nvPr/>
        </p:nvSpPr>
        <p:spPr>
          <a:xfrm>
            <a:off x="5260389" y="2304126"/>
            <a:ext cx="113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76EA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假 </a:t>
            </a:r>
            <a:r>
              <a:rPr lang="en-US" altLang="zh-CN" dirty="0">
                <a:solidFill>
                  <a:srgbClr val="076EA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False</a:t>
            </a:r>
            <a:endParaRPr lang="zh-CN" altLang="en-US" dirty="0">
              <a:solidFill>
                <a:srgbClr val="076EAD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3" name="流程图: 过程 32">
            <a:extLst>
              <a:ext uri="{FF2B5EF4-FFF2-40B4-BE49-F238E27FC236}">
                <a16:creationId xmlns:a16="http://schemas.microsoft.com/office/drawing/2014/main" id="{AD6DCAB7-25F9-4CC4-BE39-0AEC6897B3CD}"/>
              </a:ext>
            </a:extLst>
          </p:cNvPr>
          <p:cNvSpPr/>
          <p:nvPr/>
        </p:nvSpPr>
        <p:spPr>
          <a:xfrm>
            <a:off x="2329031" y="3575201"/>
            <a:ext cx="1364428" cy="538717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76EA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语句</a:t>
            </a:r>
            <a:r>
              <a:rPr lang="en-US" altLang="zh-CN" dirty="0">
                <a:solidFill>
                  <a:srgbClr val="076EA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</a:p>
          <a:p>
            <a:pPr algn="ctr"/>
            <a:r>
              <a:rPr lang="en-US" altLang="zh-CN" dirty="0">
                <a:solidFill>
                  <a:srgbClr val="076EA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Sentence</a:t>
            </a:r>
            <a:endParaRPr lang="zh-CN" altLang="en-US" dirty="0">
              <a:solidFill>
                <a:srgbClr val="076EAD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id="{85A38CF9-DFB2-4BA8-BF9C-AA36E1262B90}"/>
              </a:ext>
            </a:extLst>
          </p:cNvPr>
          <p:cNvSpPr/>
          <p:nvPr/>
        </p:nvSpPr>
        <p:spPr>
          <a:xfrm>
            <a:off x="5130256" y="3575202"/>
            <a:ext cx="1265863" cy="538716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76EA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语句</a:t>
            </a:r>
            <a:r>
              <a:rPr lang="en-US" altLang="zh-CN" dirty="0">
                <a:solidFill>
                  <a:srgbClr val="076EA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</a:p>
          <a:p>
            <a:pPr algn="ctr"/>
            <a:r>
              <a:rPr lang="en-US" altLang="zh-CN" dirty="0">
                <a:solidFill>
                  <a:srgbClr val="076EA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Sentence</a:t>
            </a:r>
            <a:endParaRPr lang="zh-CN" altLang="en-US" dirty="0">
              <a:solidFill>
                <a:srgbClr val="076EAD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720CB68-104C-42ED-84D7-9303E97A467A}"/>
              </a:ext>
            </a:extLst>
          </p:cNvPr>
          <p:cNvCxnSpPr/>
          <p:nvPr/>
        </p:nvCxnSpPr>
        <p:spPr>
          <a:xfrm>
            <a:off x="4307645" y="4222723"/>
            <a:ext cx="0" cy="4413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5">
            <a:extLst>
              <a:ext uri="{FF2B5EF4-FFF2-40B4-BE49-F238E27FC236}">
                <a16:creationId xmlns:a16="http://schemas.microsoft.com/office/drawing/2014/main" id="{DADA73B8-C6DE-4457-A09E-CDC590C62A17}"/>
              </a:ext>
            </a:extLst>
          </p:cNvPr>
          <p:cNvCxnSpPr>
            <a:cxnSpLocks/>
            <a:stCxn id="29" idx="1"/>
            <a:endCxn id="33" idx="0"/>
          </p:cNvCxnSpPr>
          <p:nvPr/>
        </p:nvCxnSpPr>
        <p:spPr>
          <a:xfrm rot="10800000" flipH="1" flipV="1">
            <a:off x="2906167" y="2828363"/>
            <a:ext cx="105077" cy="746837"/>
          </a:xfrm>
          <a:prstGeom prst="bentConnector4">
            <a:avLst>
              <a:gd name="adj1" fmla="val -217555"/>
              <a:gd name="adj2" fmla="val 7419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7">
            <a:extLst>
              <a:ext uri="{FF2B5EF4-FFF2-40B4-BE49-F238E27FC236}">
                <a16:creationId xmlns:a16="http://schemas.microsoft.com/office/drawing/2014/main" id="{A1065EF8-DC63-4F25-A6DE-FB03CDC71A4C}"/>
              </a:ext>
            </a:extLst>
          </p:cNvPr>
          <p:cNvCxnSpPr>
            <a:cxnSpLocks/>
            <a:stCxn id="33" idx="2"/>
            <a:endCxn id="34" idx="2"/>
          </p:cNvCxnSpPr>
          <p:nvPr/>
        </p:nvCxnSpPr>
        <p:spPr>
          <a:xfrm rot="16200000" flipH="1">
            <a:off x="4387216" y="2737946"/>
            <a:ext cx="12700" cy="275194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900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3199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3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96960" y="3075057"/>
            <a:ext cx="51377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if</a:t>
            </a:r>
            <a:r>
              <a:rPr lang="zh-CN" altLang="en-US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语句的简单应用</a:t>
            </a:r>
            <a:endParaRPr lang="en-US" altLang="zh-CN" sz="40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Simple application of if statement</a:t>
            </a:r>
            <a:endParaRPr lang="zh-CN" altLang="en-US" sz="40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61812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92A48AC-CEAD-4C5C-B2E7-CF733F520595}"/>
              </a:ext>
            </a:extLst>
          </p:cNvPr>
          <p:cNvSpPr txBox="1"/>
          <p:nvPr/>
        </p:nvSpPr>
        <p:spPr>
          <a:xfrm>
            <a:off x="840104" y="126021"/>
            <a:ext cx="94513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3.</a:t>
            </a:r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双分支语句的简单应用</a:t>
            </a:r>
            <a:endParaRPr lang="en-US" altLang="zh-CN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Simple application of double branch statement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0E9364-FE3D-4198-BE03-5EA4F5DE7996}"/>
              </a:ext>
            </a:extLst>
          </p:cNvPr>
          <p:cNvSpPr/>
          <p:nvPr/>
        </p:nvSpPr>
        <p:spPr>
          <a:xfrm>
            <a:off x="0" y="147808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A10AC0-07A1-42BC-B195-5ED94C7D1CD8}"/>
              </a:ext>
            </a:extLst>
          </p:cNvPr>
          <p:cNvSpPr/>
          <p:nvPr/>
        </p:nvSpPr>
        <p:spPr>
          <a:xfrm>
            <a:off x="582929" y="147808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9" name="faq-button_57638">
            <a:extLst>
              <a:ext uri="{FF2B5EF4-FFF2-40B4-BE49-F238E27FC236}">
                <a16:creationId xmlns:a16="http://schemas.microsoft.com/office/drawing/2014/main" id="{E05F8839-6CA2-4859-BF8E-A86B1AA98781}"/>
              </a:ext>
            </a:extLst>
          </p:cNvPr>
          <p:cNvSpPr>
            <a:spLocks noChangeAspect="1"/>
          </p:cNvSpPr>
          <p:nvPr/>
        </p:nvSpPr>
        <p:spPr bwMode="auto">
          <a:xfrm>
            <a:off x="420370" y="1006334"/>
            <a:ext cx="609685" cy="603174"/>
          </a:xfrm>
          <a:custGeom>
            <a:avLst/>
            <a:gdLst>
              <a:gd name="connsiteX0" fmla="*/ 234136 w 607850"/>
              <a:gd name="connsiteY0" fmla="*/ 358684 h 601359"/>
              <a:gd name="connsiteX1" fmla="*/ 275840 w 607850"/>
              <a:gd name="connsiteY1" fmla="*/ 358684 h 601359"/>
              <a:gd name="connsiteX2" fmla="*/ 275840 w 607850"/>
              <a:gd name="connsiteY2" fmla="*/ 400318 h 601359"/>
              <a:gd name="connsiteX3" fmla="*/ 234136 w 607850"/>
              <a:gd name="connsiteY3" fmla="*/ 400318 h 601359"/>
              <a:gd name="connsiteX4" fmla="*/ 397639 w 607850"/>
              <a:gd name="connsiteY4" fmla="*/ 308843 h 601359"/>
              <a:gd name="connsiteX5" fmla="*/ 388321 w 607850"/>
              <a:gd name="connsiteY5" fmla="*/ 418584 h 601359"/>
              <a:gd name="connsiteX6" fmla="*/ 384641 w 607850"/>
              <a:gd name="connsiteY6" fmla="*/ 462033 h 601359"/>
              <a:gd name="connsiteX7" fmla="*/ 432674 w 607850"/>
              <a:gd name="connsiteY7" fmla="*/ 426213 h 601359"/>
              <a:gd name="connsiteX8" fmla="*/ 435842 w 607850"/>
              <a:gd name="connsiteY8" fmla="*/ 434121 h 601359"/>
              <a:gd name="connsiteX9" fmla="*/ 482292 w 607850"/>
              <a:gd name="connsiteY9" fmla="*/ 548885 h 601359"/>
              <a:gd name="connsiteX10" fmla="*/ 503816 w 607850"/>
              <a:gd name="connsiteY10" fmla="*/ 540186 h 601359"/>
              <a:gd name="connsiteX11" fmla="*/ 454152 w 607850"/>
              <a:gd name="connsiteY11" fmla="*/ 417560 h 601359"/>
              <a:gd name="connsiteX12" fmla="*/ 513600 w 607850"/>
              <a:gd name="connsiteY12" fmla="*/ 410024 h 601359"/>
              <a:gd name="connsiteX13" fmla="*/ 477726 w 607850"/>
              <a:gd name="connsiteY13" fmla="*/ 378670 h 601359"/>
              <a:gd name="connsiteX14" fmla="*/ 444135 w 607850"/>
              <a:gd name="connsiteY14" fmla="*/ 349409 h 601359"/>
              <a:gd name="connsiteX15" fmla="*/ 255007 w 607850"/>
              <a:gd name="connsiteY15" fmla="*/ 96110 h 601359"/>
              <a:gd name="connsiteX16" fmla="*/ 354097 w 607850"/>
              <a:gd name="connsiteY16" fmla="*/ 195032 h 601359"/>
              <a:gd name="connsiteX17" fmla="*/ 276763 w 607850"/>
              <a:gd name="connsiteY17" fmla="*/ 291581 h 601359"/>
              <a:gd name="connsiteX18" fmla="*/ 276763 w 607850"/>
              <a:gd name="connsiteY18" fmla="*/ 334621 h 601359"/>
              <a:gd name="connsiteX19" fmla="*/ 233298 w 607850"/>
              <a:gd name="connsiteY19" fmla="*/ 334621 h 601359"/>
              <a:gd name="connsiteX20" fmla="*/ 233298 w 607850"/>
              <a:gd name="connsiteY20" fmla="*/ 250588 h 601359"/>
              <a:gd name="connsiteX21" fmla="*/ 255007 w 607850"/>
              <a:gd name="connsiteY21" fmla="*/ 250588 h 601359"/>
              <a:gd name="connsiteX22" fmla="*/ 310632 w 607850"/>
              <a:gd name="connsiteY22" fmla="*/ 195032 h 601359"/>
              <a:gd name="connsiteX23" fmla="*/ 255007 w 607850"/>
              <a:gd name="connsiteY23" fmla="*/ 139522 h 601359"/>
              <a:gd name="connsiteX24" fmla="*/ 202970 w 607850"/>
              <a:gd name="connsiteY24" fmla="*/ 175489 h 601359"/>
              <a:gd name="connsiteX25" fmla="*/ 162300 w 607850"/>
              <a:gd name="connsiteY25" fmla="*/ 160135 h 601359"/>
              <a:gd name="connsiteX26" fmla="*/ 198032 w 607850"/>
              <a:gd name="connsiteY26" fmla="*/ 114117 h 601359"/>
              <a:gd name="connsiteX27" fmla="*/ 255007 w 607850"/>
              <a:gd name="connsiteY27" fmla="*/ 96110 h 601359"/>
              <a:gd name="connsiteX28" fmla="*/ 254983 w 607850"/>
              <a:gd name="connsiteY28" fmla="*/ 43403 h 601359"/>
              <a:gd name="connsiteX29" fmla="*/ 105431 w 607850"/>
              <a:gd name="connsiteY29" fmla="*/ 105274 h 601359"/>
              <a:gd name="connsiteX30" fmla="*/ 43468 w 607850"/>
              <a:gd name="connsiteY30" fmla="*/ 254602 h 601359"/>
              <a:gd name="connsiteX31" fmla="*/ 105431 w 607850"/>
              <a:gd name="connsiteY31" fmla="*/ 403977 h 601359"/>
              <a:gd name="connsiteX32" fmla="*/ 254983 w 607850"/>
              <a:gd name="connsiteY32" fmla="*/ 465801 h 601359"/>
              <a:gd name="connsiteX33" fmla="*/ 345506 w 607850"/>
              <a:gd name="connsiteY33" fmla="*/ 445612 h 601359"/>
              <a:gd name="connsiteX34" fmla="*/ 364142 w 607850"/>
              <a:gd name="connsiteY34" fmla="*/ 226085 h 601359"/>
              <a:gd name="connsiteX35" fmla="*/ 459417 w 607850"/>
              <a:gd name="connsiteY35" fmla="*/ 309169 h 601359"/>
              <a:gd name="connsiteX36" fmla="*/ 466498 w 607850"/>
              <a:gd name="connsiteY36" fmla="*/ 254602 h 601359"/>
              <a:gd name="connsiteX37" fmla="*/ 404581 w 607850"/>
              <a:gd name="connsiteY37" fmla="*/ 105274 h 601359"/>
              <a:gd name="connsiteX38" fmla="*/ 254983 w 607850"/>
              <a:gd name="connsiteY38" fmla="*/ 43403 h 601359"/>
              <a:gd name="connsiteX39" fmla="*/ 254983 w 607850"/>
              <a:gd name="connsiteY39" fmla="*/ 0 h 601359"/>
              <a:gd name="connsiteX40" fmla="*/ 354265 w 607850"/>
              <a:gd name="connsiteY40" fmla="*/ 20003 h 601359"/>
              <a:gd name="connsiteX41" fmla="*/ 435330 w 607850"/>
              <a:gd name="connsiteY41" fmla="*/ 74571 h 601359"/>
              <a:gd name="connsiteX42" fmla="*/ 489933 w 607850"/>
              <a:gd name="connsiteY42" fmla="*/ 155515 h 601359"/>
              <a:gd name="connsiteX43" fmla="*/ 510013 w 607850"/>
              <a:gd name="connsiteY43" fmla="*/ 254602 h 601359"/>
              <a:gd name="connsiteX44" fmla="*/ 495151 w 607850"/>
              <a:gd name="connsiteY44" fmla="*/ 340384 h 601359"/>
              <a:gd name="connsiteX45" fmla="*/ 607850 w 607850"/>
              <a:gd name="connsiteY45" fmla="*/ 438680 h 601359"/>
              <a:gd name="connsiteX46" fmla="*/ 511224 w 607850"/>
              <a:gd name="connsiteY46" fmla="*/ 450961 h 601359"/>
              <a:gd name="connsiteX47" fmla="*/ 556369 w 607850"/>
              <a:gd name="connsiteY47" fmla="*/ 562469 h 601359"/>
              <a:gd name="connsiteX48" fmla="*/ 460022 w 607850"/>
              <a:gd name="connsiteY48" fmla="*/ 601359 h 601359"/>
              <a:gd name="connsiteX49" fmla="*/ 414877 w 607850"/>
              <a:gd name="connsiteY49" fmla="*/ 489852 h 601359"/>
              <a:gd name="connsiteX50" fmla="*/ 336840 w 607850"/>
              <a:gd name="connsiteY50" fmla="*/ 548094 h 601359"/>
              <a:gd name="connsiteX51" fmla="*/ 341406 w 607850"/>
              <a:gd name="connsiteY51" fmla="*/ 494225 h 601359"/>
              <a:gd name="connsiteX52" fmla="*/ 254983 w 607850"/>
              <a:gd name="connsiteY52" fmla="*/ 509250 h 601359"/>
              <a:gd name="connsiteX53" fmla="*/ 155748 w 607850"/>
              <a:gd name="connsiteY53" fmla="*/ 489200 h 601359"/>
              <a:gd name="connsiteX54" fmla="*/ 74683 w 607850"/>
              <a:gd name="connsiteY54" fmla="*/ 434679 h 601359"/>
              <a:gd name="connsiteX55" fmla="*/ 20033 w 607850"/>
              <a:gd name="connsiteY55" fmla="*/ 353735 h 601359"/>
              <a:gd name="connsiteX56" fmla="*/ 0 w 607850"/>
              <a:gd name="connsiteY56" fmla="*/ 254602 h 601359"/>
              <a:gd name="connsiteX57" fmla="*/ 20033 w 607850"/>
              <a:gd name="connsiteY57" fmla="*/ 155515 h 601359"/>
              <a:gd name="connsiteX58" fmla="*/ 74683 w 607850"/>
              <a:gd name="connsiteY58" fmla="*/ 74571 h 601359"/>
              <a:gd name="connsiteX59" fmla="*/ 155748 w 607850"/>
              <a:gd name="connsiteY59" fmla="*/ 20003 h 601359"/>
              <a:gd name="connsiteX60" fmla="*/ 254983 w 607850"/>
              <a:gd name="connsiteY60" fmla="*/ 0 h 60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7850" h="601359">
                <a:moveTo>
                  <a:pt x="234136" y="358684"/>
                </a:moveTo>
                <a:lnTo>
                  <a:pt x="275840" y="358684"/>
                </a:lnTo>
                <a:lnTo>
                  <a:pt x="275840" y="400318"/>
                </a:lnTo>
                <a:lnTo>
                  <a:pt x="234136" y="400318"/>
                </a:lnTo>
                <a:close/>
                <a:moveTo>
                  <a:pt x="397639" y="308843"/>
                </a:moveTo>
                <a:lnTo>
                  <a:pt x="388321" y="418584"/>
                </a:lnTo>
                <a:lnTo>
                  <a:pt x="384641" y="462033"/>
                </a:lnTo>
                <a:lnTo>
                  <a:pt x="432674" y="426213"/>
                </a:lnTo>
                <a:lnTo>
                  <a:pt x="435842" y="434121"/>
                </a:lnTo>
                <a:lnTo>
                  <a:pt x="482292" y="548885"/>
                </a:lnTo>
                <a:lnTo>
                  <a:pt x="503816" y="540186"/>
                </a:lnTo>
                <a:lnTo>
                  <a:pt x="454152" y="417560"/>
                </a:lnTo>
                <a:lnTo>
                  <a:pt x="513600" y="410024"/>
                </a:lnTo>
                <a:lnTo>
                  <a:pt x="477726" y="378670"/>
                </a:lnTo>
                <a:lnTo>
                  <a:pt x="444135" y="349409"/>
                </a:lnTo>
                <a:close/>
                <a:moveTo>
                  <a:pt x="255007" y="96110"/>
                </a:moveTo>
                <a:cubicBezTo>
                  <a:pt x="309653" y="96110"/>
                  <a:pt x="354097" y="140499"/>
                  <a:pt x="354097" y="195032"/>
                </a:cubicBezTo>
                <a:cubicBezTo>
                  <a:pt x="354097" y="242166"/>
                  <a:pt x="320974" y="281670"/>
                  <a:pt x="276763" y="291581"/>
                </a:cubicBezTo>
                <a:lnTo>
                  <a:pt x="276763" y="334621"/>
                </a:lnTo>
                <a:lnTo>
                  <a:pt x="233298" y="334621"/>
                </a:lnTo>
                <a:lnTo>
                  <a:pt x="233298" y="250588"/>
                </a:lnTo>
                <a:lnTo>
                  <a:pt x="255007" y="250588"/>
                </a:lnTo>
                <a:cubicBezTo>
                  <a:pt x="285661" y="250588"/>
                  <a:pt x="310632" y="225648"/>
                  <a:pt x="310632" y="195032"/>
                </a:cubicBezTo>
                <a:cubicBezTo>
                  <a:pt x="310632" y="164415"/>
                  <a:pt x="285661" y="139522"/>
                  <a:pt x="255007" y="139522"/>
                </a:cubicBezTo>
                <a:cubicBezTo>
                  <a:pt x="231994" y="139522"/>
                  <a:pt x="211123" y="153993"/>
                  <a:pt x="202970" y="175489"/>
                </a:cubicBezTo>
                <a:lnTo>
                  <a:pt x="162300" y="160135"/>
                </a:lnTo>
                <a:cubicBezTo>
                  <a:pt x="169335" y="141523"/>
                  <a:pt x="181680" y="125610"/>
                  <a:pt x="198032" y="114117"/>
                </a:cubicBezTo>
                <a:cubicBezTo>
                  <a:pt x="214803" y="102345"/>
                  <a:pt x="234509" y="96110"/>
                  <a:pt x="255007" y="96110"/>
                </a:cubicBezTo>
                <a:close/>
                <a:moveTo>
                  <a:pt x="254983" y="43403"/>
                </a:moveTo>
                <a:cubicBezTo>
                  <a:pt x="198517" y="43403"/>
                  <a:pt x="145405" y="65406"/>
                  <a:pt x="105431" y="105274"/>
                </a:cubicBezTo>
                <a:cubicBezTo>
                  <a:pt x="65504" y="145187"/>
                  <a:pt x="43468" y="198220"/>
                  <a:pt x="43468" y="254602"/>
                </a:cubicBezTo>
                <a:cubicBezTo>
                  <a:pt x="43468" y="311030"/>
                  <a:pt x="65504" y="364063"/>
                  <a:pt x="105431" y="403977"/>
                </a:cubicBezTo>
                <a:cubicBezTo>
                  <a:pt x="145405" y="443844"/>
                  <a:pt x="198517" y="465801"/>
                  <a:pt x="254983" y="465801"/>
                </a:cubicBezTo>
                <a:cubicBezTo>
                  <a:pt x="286850" y="465801"/>
                  <a:pt x="317599" y="458823"/>
                  <a:pt x="345506" y="445612"/>
                </a:cubicBezTo>
                <a:lnTo>
                  <a:pt x="364142" y="226085"/>
                </a:lnTo>
                <a:lnTo>
                  <a:pt x="459417" y="309169"/>
                </a:lnTo>
                <a:cubicBezTo>
                  <a:pt x="464076" y="291585"/>
                  <a:pt x="466498" y="273302"/>
                  <a:pt x="466498" y="254602"/>
                </a:cubicBezTo>
                <a:cubicBezTo>
                  <a:pt x="466498" y="198220"/>
                  <a:pt x="444508" y="145187"/>
                  <a:pt x="404581" y="105274"/>
                </a:cubicBezTo>
                <a:cubicBezTo>
                  <a:pt x="364608" y="65406"/>
                  <a:pt x="311496" y="43403"/>
                  <a:pt x="254983" y="43403"/>
                </a:cubicBezTo>
                <a:close/>
                <a:moveTo>
                  <a:pt x="254983" y="0"/>
                </a:moveTo>
                <a:cubicBezTo>
                  <a:pt x="289412" y="0"/>
                  <a:pt x="322817" y="6745"/>
                  <a:pt x="354265" y="20003"/>
                </a:cubicBezTo>
                <a:cubicBezTo>
                  <a:pt x="384641" y="32843"/>
                  <a:pt x="411896" y="51218"/>
                  <a:pt x="435330" y="74571"/>
                </a:cubicBezTo>
                <a:cubicBezTo>
                  <a:pt x="458718" y="97970"/>
                  <a:pt x="477121" y="125184"/>
                  <a:pt x="489933" y="155515"/>
                </a:cubicBezTo>
                <a:cubicBezTo>
                  <a:pt x="503257" y="186916"/>
                  <a:pt x="510013" y="220270"/>
                  <a:pt x="510013" y="254602"/>
                </a:cubicBezTo>
                <a:cubicBezTo>
                  <a:pt x="510013" y="284142"/>
                  <a:pt x="505028" y="312937"/>
                  <a:pt x="495151" y="340384"/>
                </a:cubicBezTo>
                <a:lnTo>
                  <a:pt x="607850" y="438680"/>
                </a:lnTo>
                <a:lnTo>
                  <a:pt x="511224" y="450961"/>
                </a:lnTo>
                <a:lnTo>
                  <a:pt x="556369" y="562469"/>
                </a:lnTo>
                <a:lnTo>
                  <a:pt x="460022" y="601359"/>
                </a:lnTo>
                <a:lnTo>
                  <a:pt x="414877" y="489852"/>
                </a:lnTo>
                <a:lnTo>
                  <a:pt x="336840" y="548094"/>
                </a:lnTo>
                <a:lnTo>
                  <a:pt x="341406" y="494225"/>
                </a:lnTo>
                <a:cubicBezTo>
                  <a:pt x="313779" y="504180"/>
                  <a:pt x="284754" y="509250"/>
                  <a:pt x="254983" y="509250"/>
                </a:cubicBezTo>
                <a:cubicBezTo>
                  <a:pt x="220600" y="509250"/>
                  <a:pt x="187196" y="502505"/>
                  <a:pt x="155748" y="489200"/>
                </a:cubicBezTo>
                <a:cubicBezTo>
                  <a:pt x="125372" y="476408"/>
                  <a:pt x="98117" y="458032"/>
                  <a:pt x="74683" y="434679"/>
                </a:cubicBezTo>
                <a:cubicBezTo>
                  <a:pt x="51295" y="411280"/>
                  <a:pt x="32892" y="384066"/>
                  <a:pt x="20033" y="353735"/>
                </a:cubicBezTo>
                <a:cubicBezTo>
                  <a:pt x="6755" y="322334"/>
                  <a:pt x="0" y="288980"/>
                  <a:pt x="0" y="254602"/>
                </a:cubicBezTo>
                <a:cubicBezTo>
                  <a:pt x="0" y="220270"/>
                  <a:pt x="6755" y="186916"/>
                  <a:pt x="20033" y="155515"/>
                </a:cubicBezTo>
                <a:cubicBezTo>
                  <a:pt x="32892" y="125184"/>
                  <a:pt x="51295" y="97970"/>
                  <a:pt x="74683" y="74571"/>
                </a:cubicBezTo>
                <a:cubicBezTo>
                  <a:pt x="98117" y="51218"/>
                  <a:pt x="125372" y="32843"/>
                  <a:pt x="155748" y="20003"/>
                </a:cubicBezTo>
                <a:cubicBezTo>
                  <a:pt x="187196" y="6745"/>
                  <a:pt x="220600" y="0"/>
                  <a:pt x="2549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D85E7B53-FF5B-42B4-9FDE-5B444DAF1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107" y="1080128"/>
            <a:ext cx="11010133" cy="941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76EA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编程实现，输入一个整数，判断是奇数还是偶数。</a:t>
            </a:r>
            <a:endParaRPr lang="en-US" altLang="zh-CN" sz="2400" b="1" dirty="0">
              <a:solidFill>
                <a:srgbClr val="076EAD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76EA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Programming, enter an integer to judge whether it is odd or even.</a:t>
            </a:r>
            <a:endParaRPr lang="zh-CN" altLang="en-US" sz="2400" b="1" dirty="0">
              <a:solidFill>
                <a:srgbClr val="076EAD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0" name="Rectangle 49">
            <a:extLst>
              <a:ext uri="{FF2B5EF4-FFF2-40B4-BE49-F238E27FC236}">
                <a16:creationId xmlns:a16="http://schemas.microsoft.com/office/drawing/2014/main" id="{935BA572-5DBD-426D-AE66-D92183470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841" y="2445529"/>
            <a:ext cx="5003332" cy="430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算法设计：</a:t>
            </a:r>
            <a:r>
              <a:rPr lang="en-US" altLang="zh-CN" sz="20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Algorithm design:</a:t>
            </a:r>
            <a:endParaRPr lang="zh-CN" altLang="en-US" sz="20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CFED2260-1EB9-42C8-AE19-8039FB317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959" y="2906795"/>
            <a:ext cx="5608638" cy="1916208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9E600CF0-E8FD-4136-ACD9-351331746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846" y="2997527"/>
            <a:ext cx="5380456" cy="1705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、定义一个整型变量；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、输入一个整数；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、如果该数除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取余等于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，则输出该数是偶数，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否则输出该数是奇数；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C8C4CEF-510D-476D-A2C1-0195498C2322}"/>
              </a:ext>
            </a:extLst>
          </p:cNvPr>
          <p:cNvSpPr/>
          <p:nvPr/>
        </p:nvSpPr>
        <p:spPr>
          <a:xfrm>
            <a:off x="7652084" y="2230761"/>
            <a:ext cx="3946191" cy="38705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7" name="Rectangle 49">
            <a:extLst>
              <a:ext uri="{FF2B5EF4-FFF2-40B4-BE49-F238E27FC236}">
                <a16:creationId xmlns:a16="http://schemas.microsoft.com/office/drawing/2014/main" id="{51A010C5-592F-4674-ABB5-B8DADD75E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0060" y="1737573"/>
            <a:ext cx="3671887" cy="430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流程图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02454DA-305D-48F1-819C-539F7209FD0C}"/>
              </a:ext>
            </a:extLst>
          </p:cNvPr>
          <p:cNvCxnSpPr/>
          <p:nvPr/>
        </p:nvCxnSpPr>
        <p:spPr>
          <a:xfrm>
            <a:off x="9645710" y="3069060"/>
            <a:ext cx="0" cy="4413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决策 24">
            <a:extLst>
              <a:ext uri="{FF2B5EF4-FFF2-40B4-BE49-F238E27FC236}">
                <a16:creationId xmlns:a16="http://schemas.microsoft.com/office/drawing/2014/main" id="{2B0C6894-09E9-4A0D-B1D6-CA02BC24DF31}"/>
              </a:ext>
            </a:extLst>
          </p:cNvPr>
          <p:cNvSpPr/>
          <p:nvPr/>
        </p:nvSpPr>
        <p:spPr>
          <a:xfrm>
            <a:off x="8746958" y="3503475"/>
            <a:ext cx="1779786" cy="722847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n%2==0</a:t>
            </a:r>
            <a:endParaRPr lang="zh-CN" altLang="en-US" sz="1600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cxnSp>
        <p:nvCxnSpPr>
          <p:cNvPr id="26" name="肘形连接符 34">
            <a:extLst>
              <a:ext uri="{FF2B5EF4-FFF2-40B4-BE49-F238E27FC236}">
                <a16:creationId xmlns:a16="http://schemas.microsoft.com/office/drawing/2014/main" id="{0F985B4E-6450-4AC9-8F7F-4524B2B9A4B6}"/>
              </a:ext>
            </a:extLst>
          </p:cNvPr>
          <p:cNvCxnSpPr>
            <a:cxnSpLocks/>
            <a:stCxn id="25" idx="3"/>
            <a:endCxn id="48" idx="0"/>
          </p:cNvCxnSpPr>
          <p:nvPr/>
        </p:nvCxnSpPr>
        <p:spPr>
          <a:xfrm>
            <a:off x="10526744" y="3864899"/>
            <a:ext cx="411551" cy="5709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5">
            <a:extLst>
              <a:ext uri="{FF2B5EF4-FFF2-40B4-BE49-F238E27FC236}">
                <a16:creationId xmlns:a16="http://schemas.microsoft.com/office/drawing/2014/main" id="{63B13084-C130-47BE-803A-F155C480468A}"/>
              </a:ext>
            </a:extLst>
          </p:cNvPr>
          <p:cNvSpPr txBox="1"/>
          <p:nvPr/>
        </p:nvSpPr>
        <p:spPr>
          <a:xfrm>
            <a:off x="8086978" y="3503475"/>
            <a:ext cx="110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真 </a:t>
            </a:r>
            <a:r>
              <a:rPr lang="en-US" altLang="zh-CN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True</a:t>
            </a:r>
            <a:endParaRPr lang="zh-CN" altLang="en-US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8" name="TextBox 36">
            <a:extLst>
              <a:ext uri="{FF2B5EF4-FFF2-40B4-BE49-F238E27FC236}">
                <a16:creationId xmlns:a16="http://schemas.microsoft.com/office/drawing/2014/main" id="{AC3EC400-C088-45ED-8897-4DD91F1382A4}"/>
              </a:ext>
            </a:extLst>
          </p:cNvPr>
          <p:cNvSpPr txBox="1"/>
          <p:nvPr/>
        </p:nvSpPr>
        <p:spPr>
          <a:xfrm>
            <a:off x="10565700" y="3503475"/>
            <a:ext cx="107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假 </a:t>
            </a:r>
            <a:r>
              <a:rPr lang="en-US" altLang="zh-CN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False</a:t>
            </a:r>
            <a:endParaRPr lang="zh-CN" altLang="en-US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3" name="流程图: 过程 32">
            <a:extLst>
              <a:ext uri="{FF2B5EF4-FFF2-40B4-BE49-F238E27FC236}">
                <a16:creationId xmlns:a16="http://schemas.microsoft.com/office/drawing/2014/main" id="{DB9989BA-69B5-4A0A-92CD-BDA1ED4A908A}"/>
              </a:ext>
            </a:extLst>
          </p:cNvPr>
          <p:cNvSpPr/>
          <p:nvPr/>
        </p:nvSpPr>
        <p:spPr>
          <a:xfrm>
            <a:off x="7895911" y="4435800"/>
            <a:ext cx="917925" cy="584435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偶数</a:t>
            </a:r>
            <a:endParaRPr lang="en-US" altLang="zh-CN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even</a:t>
            </a:r>
            <a:endParaRPr lang="zh-CN" altLang="en-US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08B56717-782D-4DFA-B4F1-B997EED02DB4}"/>
              </a:ext>
            </a:extLst>
          </p:cNvPr>
          <p:cNvSpPr/>
          <p:nvPr/>
        </p:nvSpPr>
        <p:spPr>
          <a:xfrm>
            <a:off x="10479332" y="4435799"/>
            <a:ext cx="917925" cy="600092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奇数</a:t>
            </a:r>
            <a:endParaRPr lang="en-US" altLang="zh-CN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odd</a:t>
            </a:r>
            <a:endParaRPr lang="zh-CN" altLang="en-US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5D78CB6-4D95-4E35-B981-8CF36699001C}"/>
              </a:ext>
            </a:extLst>
          </p:cNvPr>
          <p:cNvCxnSpPr/>
          <p:nvPr/>
        </p:nvCxnSpPr>
        <p:spPr>
          <a:xfrm>
            <a:off x="9656721" y="5259258"/>
            <a:ext cx="0" cy="4413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0">
            <a:extLst>
              <a:ext uri="{FF2B5EF4-FFF2-40B4-BE49-F238E27FC236}">
                <a16:creationId xmlns:a16="http://schemas.microsoft.com/office/drawing/2014/main" id="{D3B3F480-7CEE-4294-B555-BB15D4D26B57}"/>
              </a:ext>
            </a:extLst>
          </p:cNvPr>
          <p:cNvCxnSpPr>
            <a:cxnSpLocks/>
            <a:stCxn id="25" idx="1"/>
            <a:endCxn id="33" idx="0"/>
          </p:cNvCxnSpPr>
          <p:nvPr/>
        </p:nvCxnSpPr>
        <p:spPr>
          <a:xfrm rot="10800000" flipV="1">
            <a:off x="8354874" y="3864898"/>
            <a:ext cx="392084" cy="570901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41">
            <a:extLst>
              <a:ext uri="{FF2B5EF4-FFF2-40B4-BE49-F238E27FC236}">
                <a16:creationId xmlns:a16="http://schemas.microsoft.com/office/drawing/2014/main" id="{E033BD3D-00BE-4722-B64F-281C72B6985A}"/>
              </a:ext>
            </a:extLst>
          </p:cNvPr>
          <p:cNvCxnSpPr>
            <a:cxnSpLocks/>
            <a:stCxn id="33" idx="2"/>
            <a:endCxn id="48" idx="2"/>
          </p:cNvCxnSpPr>
          <p:nvPr/>
        </p:nvCxnSpPr>
        <p:spPr>
          <a:xfrm rot="16200000" flipH="1">
            <a:off x="9638756" y="3736352"/>
            <a:ext cx="15656" cy="2583421"/>
          </a:xfrm>
          <a:prstGeom prst="bentConnector3">
            <a:avLst>
              <a:gd name="adj1" fmla="val 15601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平行四边形 51">
            <a:extLst>
              <a:ext uri="{FF2B5EF4-FFF2-40B4-BE49-F238E27FC236}">
                <a16:creationId xmlns:a16="http://schemas.microsoft.com/office/drawing/2014/main" id="{E2B4239B-CE23-47BF-A8A5-DE3CC99A71C0}"/>
              </a:ext>
            </a:extLst>
          </p:cNvPr>
          <p:cNvSpPr/>
          <p:nvPr/>
        </p:nvSpPr>
        <p:spPr>
          <a:xfrm>
            <a:off x="8901778" y="2455698"/>
            <a:ext cx="1519183" cy="616093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输入</a:t>
            </a:r>
            <a:r>
              <a:rPr lang="en-US" altLang="zh-CN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</a:t>
            </a:r>
          </a:p>
          <a:p>
            <a:pPr algn="ctr"/>
            <a:r>
              <a:rPr lang="en-US" altLang="zh-CN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Input</a:t>
            </a:r>
            <a:endParaRPr lang="zh-CN" altLang="en-US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687675B-52EE-4240-8347-FCE8104A0E71}"/>
              </a:ext>
            </a:extLst>
          </p:cNvPr>
          <p:cNvCxnSpPr/>
          <p:nvPr/>
        </p:nvCxnSpPr>
        <p:spPr>
          <a:xfrm>
            <a:off x="9647817" y="2209735"/>
            <a:ext cx="0" cy="4413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57931A07-D5AE-B233-6A0D-05BD752E3A5D}"/>
              </a:ext>
            </a:extLst>
          </p:cNvPr>
          <p:cNvSpPr txBox="1"/>
          <p:nvPr/>
        </p:nvSpPr>
        <p:spPr>
          <a:xfrm>
            <a:off x="1062428" y="495721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Define an integer variable;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Enter an integer;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If the number is divided by 2 and the remainder is equal to 0, the output number is an even number,Otherwise, the output is odd</a:t>
            </a:r>
          </a:p>
        </p:txBody>
      </p:sp>
    </p:spTree>
    <p:extLst>
      <p:ext uri="{BB962C8B-B14F-4D97-AF65-F5344CB8AC3E}">
        <p14:creationId xmlns:p14="http://schemas.microsoft.com/office/powerpoint/2010/main" val="606690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707</Words>
  <Application>Microsoft Office PowerPoint</Application>
  <PresentationFormat>宽屏</PresentationFormat>
  <Paragraphs>125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Microsoft YaHei</vt:lpstr>
      <vt:lpstr>Microsoft YaHei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李刚</dc:creator>
  <cp:lastModifiedBy>金光浩</cp:lastModifiedBy>
  <cp:revision>408</cp:revision>
  <dcterms:created xsi:type="dcterms:W3CDTF">2014-07-14T07:34:08Z</dcterms:created>
  <dcterms:modified xsi:type="dcterms:W3CDTF">2022-05-20T10:37:18Z</dcterms:modified>
</cp:coreProperties>
</file>