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7" r:id="rId5"/>
    <p:sldId id="265" r:id="rId6"/>
    <p:sldId id="270" r:id="rId7"/>
    <p:sldId id="271" r:id="rId8"/>
    <p:sldId id="269" r:id="rId9"/>
    <p:sldId id="272" r:id="rId10"/>
    <p:sldId id="268" r:id="rId11"/>
    <p:sldId id="273" r:id="rId12"/>
    <p:sldId id="274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2780D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582" y="72"/>
      </p:cViewPr>
      <p:guideLst>
        <p:guide orient="horz" pos="216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1E904-19C4-42DC-B728-17251BAC0013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CA28-03E0-4455-9039-1BA210DF0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4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13587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4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4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7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24110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</p:spTree>
    <p:extLst>
      <p:ext uri="{BB962C8B-B14F-4D97-AF65-F5344CB8AC3E}">
        <p14:creationId xmlns:p14="http://schemas.microsoft.com/office/powerpoint/2010/main" val="210147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8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5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3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0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5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2974" y="3089202"/>
            <a:ext cx="11607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数据类型常见编译错误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Common compilation errors of data types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北京电子科技职业学院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E265830-949E-4F82-8F59-04FB97A0F08E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9DBBB6-B53B-46DC-A485-9C789CFE9440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8A939-07F4-426E-B9F8-FB2B64F40A99}"/>
              </a:ext>
            </a:extLst>
          </p:cNvPr>
          <p:cNvSpPr txBox="1"/>
          <p:nvPr/>
        </p:nvSpPr>
        <p:spPr>
          <a:xfrm>
            <a:off x="840105" y="153453"/>
            <a:ext cx="8534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4.</a:t>
            </a:r>
            <a:r>
              <a:rPr lang="zh-CN" altLang="en-US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将字符串赋值给字符变量</a:t>
            </a:r>
            <a:endParaRPr lang="en-US" altLang="zh-CN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Assign a string to a character variable</a:t>
            </a:r>
            <a:endParaRPr lang="zh-CN" altLang="en-US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F697C9E8-7851-42B8-ACBC-4BFB3275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03" y="1240969"/>
            <a:ext cx="8534626" cy="4986575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7C9CB67D-C159-46E6-8131-FCADD4275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773" y="1326737"/>
            <a:ext cx="809186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/>
              <a:t>#include "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main()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char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="A";	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("%c</a:t>
            </a:r>
            <a:r>
              <a:rPr lang="zh-CN" altLang="en-US" sz="2400" dirty="0"/>
              <a:t>的</a:t>
            </a:r>
            <a:r>
              <a:rPr lang="en-US" altLang="zh-CN" sz="2400" dirty="0"/>
              <a:t>ASCII</a:t>
            </a:r>
            <a:r>
              <a:rPr lang="zh-CN" altLang="en-US" sz="2400" dirty="0"/>
              <a:t>值为</a:t>
            </a:r>
            <a:r>
              <a:rPr lang="en-US" altLang="zh-CN" sz="2400" dirty="0"/>
              <a:t>:%d\n",</a:t>
            </a:r>
            <a:r>
              <a:rPr lang="en-US" altLang="zh-CN" sz="2400" dirty="0" err="1"/>
              <a:t>ch,ch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72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901821" y="1976379"/>
            <a:ext cx="4503474" cy="2198776"/>
            <a:chOff x="6967137" y="2090679"/>
            <a:chExt cx="4503474" cy="2198776"/>
          </a:xfrm>
        </p:grpSpPr>
        <p:sp>
          <p:nvSpPr>
            <p:cNvPr id="26" name="文本框 25"/>
            <p:cNvSpPr txBox="1"/>
            <p:nvPr/>
          </p:nvSpPr>
          <p:spPr>
            <a:xfrm>
              <a:off x="6988941" y="3236859"/>
              <a:ext cx="420655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上海锐普广告有限公司是中国第一家精品ＰＰＴ设计机构。拥有顶尖的ＰＰＴ设计团队坚持精益求精，拒接平庸的设计理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67137" y="2090679"/>
              <a:ext cx="4503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点击此处添加标题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7157258" y="1976379"/>
            <a:ext cx="5019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变量相乘忘记书写乘号</a:t>
            </a:r>
            <a:endParaRPr lang="en-US" altLang="zh-CN" sz="36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Forget to write multiplication sign when multiplying variables</a:t>
            </a:r>
            <a:endParaRPr lang="zh-CN" altLang="en-US" sz="36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0746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E265830-949E-4F82-8F59-04FB97A0F08E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9DBBB6-B53B-46DC-A485-9C789CFE9440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8A939-07F4-426E-B9F8-FB2B64F40A99}"/>
              </a:ext>
            </a:extLst>
          </p:cNvPr>
          <p:cNvSpPr txBox="1"/>
          <p:nvPr/>
        </p:nvSpPr>
        <p:spPr>
          <a:xfrm>
            <a:off x="840105" y="153453"/>
            <a:ext cx="10768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5.</a:t>
            </a:r>
            <a:r>
              <a:rPr lang="zh-CN" altLang="en-US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变量相乘忘记书写乘号</a:t>
            </a:r>
            <a:endParaRPr lang="en-US" altLang="zh-CN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Forget to write multiplication sign when multiplying variables</a:t>
            </a:r>
            <a:endParaRPr lang="zh-CN" altLang="en-US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F697C9E8-7851-42B8-ACBC-4BFB3275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03" y="1240969"/>
            <a:ext cx="8534626" cy="4986575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7C9CB67D-C159-46E6-8131-FCADD4275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773" y="1326737"/>
            <a:ext cx="809186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/>
              <a:t>#include "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main()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double l=2,w=3,s;</a:t>
            </a:r>
          </a:p>
          <a:p>
            <a:r>
              <a:rPr lang="en-US" altLang="zh-CN" sz="2400" dirty="0"/>
              <a:t>s=</a:t>
            </a:r>
            <a:r>
              <a:rPr lang="en-US" altLang="zh-CN" sz="2400" dirty="0" err="1"/>
              <a:t>lw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err="1"/>
              <a:t>printf</a:t>
            </a:r>
            <a:r>
              <a:rPr lang="en-US" altLang="zh-CN" sz="2400" dirty="0"/>
              <a:t>("s=%lf\</a:t>
            </a:r>
            <a:r>
              <a:rPr lang="en-US" altLang="zh-CN" sz="2400" dirty="0" err="1"/>
              <a:t>n",s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224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北京电子科技职业学院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E4F5B0-BDEF-40EF-B659-0E62B3AAEC22}"/>
              </a:ext>
            </a:extLst>
          </p:cNvPr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BCE9376-A70C-4AFA-99DF-55B1792196DA}"/>
                </a:ext>
              </a:extLst>
            </p:cNvPr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id="{87E8606D-5118-4BEF-993A-2A9AE418315E}"/>
                </a:ext>
              </a:extLst>
            </p:cNvPr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57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096001" y="2599516"/>
            <a:ext cx="5791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实型常量赋值错误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Real constant assignment error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17195" y="2717359"/>
            <a:ext cx="74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96001" y="3265321"/>
            <a:ext cx="5791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实型参数参与求余运算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Real parameters participate in the remainder operation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17195" y="3520406"/>
            <a:ext cx="74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F3B305-156E-4FD2-AF6E-4F1A8D1F756D}"/>
              </a:ext>
            </a:extLst>
          </p:cNvPr>
          <p:cNvSpPr txBox="1"/>
          <p:nvPr/>
        </p:nvSpPr>
        <p:spPr>
          <a:xfrm>
            <a:off x="7853685" y="1168619"/>
            <a:ext cx="35593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目   录</a:t>
            </a:r>
            <a:endParaRPr lang="en-US" altLang="zh-CN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6000" y="4280984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定义两个变量时同时赋初值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Assign initial values when defining two variables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17195" y="4323453"/>
            <a:ext cx="74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96000" y="5108060"/>
            <a:ext cx="5791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将字符串赋值给字符变量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Assign a string to a character variable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17195" y="5126500"/>
            <a:ext cx="74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6000" y="5848507"/>
            <a:ext cx="5791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变量相乘忘记书写乘号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Forget to write multiplication sign when multiplying variables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17195" y="5929546"/>
            <a:ext cx="74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05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901821" y="1976379"/>
            <a:ext cx="4503474" cy="2198776"/>
            <a:chOff x="6967137" y="2090679"/>
            <a:chExt cx="4503474" cy="2198776"/>
          </a:xfrm>
        </p:grpSpPr>
        <p:sp>
          <p:nvSpPr>
            <p:cNvPr id="26" name="文本框 25"/>
            <p:cNvSpPr txBox="1"/>
            <p:nvPr/>
          </p:nvSpPr>
          <p:spPr>
            <a:xfrm>
              <a:off x="6988941" y="3236859"/>
              <a:ext cx="420655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上海锐普广告有限公司是中国第一家精品ＰＰＴ设计机构。拥有顶尖的ＰＰＴ设计团队坚持精益求精，拒接平庸的设计理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67137" y="2090679"/>
              <a:ext cx="4503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点击此处添加标题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645732" y="2459504"/>
            <a:ext cx="5137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实型常量赋值错误</a:t>
            </a:r>
            <a:endParaRPr lang="en-US" altLang="zh-CN" sz="40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Real constant assignment error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444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E265830-949E-4F82-8F59-04FB97A0F08E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9DBBB6-B53B-46DC-A485-9C789CFE9440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8A939-07F4-426E-B9F8-FB2B64F40A99}"/>
              </a:ext>
            </a:extLst>
          </p:cNvPr>
          <p:cNvSpPr txBox="1"/>
          <p:nvPr/>
        </p:nvSpPr>
        <p:spPr>
          <a:xfrm>
            <a:off x="840105" y="153453"/>
            <a:ext cx="7321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实型常量赋值错误</a:t>
            </a:r>
            <a:endParaRPr lang="en-US" altLang="zh-CN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Real constant assignment error</a:t>
            </a:r>
            <a:endParaRPr lang="zh-CN" altLang="en-US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F697C9E8-7851-42B8-ACBC-4BFB3275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03" y="1240969"/>
            <a:ext cx="8534626" cy="4986575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7C9CB67D-C159-46E6-8131-FCADD4275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773" y="1326737"/>
            <a:ext cx="8091865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#include "</a:t>
            </a:r>
            <a:r>
              <a:rPr lang="en-US" altLang="zh-CN" sz="2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stdio.h</a:t>
            </a: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#define PI 3.14             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main()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float </a:t>
            </a:r>
            <a:r>
              <a:rPr lang="en-US" altLang="zh-CN" sz="2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r,area</a:t>
            </a: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;           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r=1.5;                  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area=PI*r*r;			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("area=%f\</a:t>
            </a:r>
            <a:r>
              <a:rPr lang="en-US" altLang="zh-CN" sz="2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n",area</a:t>
            </a: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);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26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901821" y="1976379"/>
            <a:ext cx="4503474" cy="2198776"/>
            <a:chOff x="6967137" y="2090679"/>
            <a:chExt cx="4503474" cy="2198776"/>
          </a:xfrm>
        </p:grpSpPr>
        <p:sp>
          <p:nvSpPr>
            <p:cNvPr id="26" name="文本框 25"/>
            <p:cNvSpPr txBox="1"/>
            <p:nvPr/>
          </p:nvSpPr>
          <p:spPr>
            <a:xfrm>
              <a:off x="6988941" y="3236859"/>
              <a:ext cx="420655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上海锐普广告有限公司是中国第一家精品ＰＰＴ设计机构。拥有顶尖的ＰＰＴ设计团队坚持精益求精，拒接平庸的设计理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67137" y="2090679"/>
              <a:ext cx="4503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点击此处添加标题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901821" y="2494695"/>
            <a:ext cx="5120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实型参数参与求余运算</a:t>
            </a:r>
            <a:endParaRPr lang="en-US" altLang="zh-CN" sz="36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Real parameters participate in the remainder operation</a:t>
            </a:r>
            <a:endParaRPr lang="zh-CN" altLang="en-US" sz="36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5183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E265830-949E-4F82-8F59-04FB97A0F08E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9DBBB6-B53B-46DC-A485-9C789CFE9440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8A939-07F4-426E-B9F8-FB2B64F40A99}"/>
              </a:ext>
            </a:extLst>
          </p:cNvPr>
          <p:cNvSpPr txBox="1"/>
          <p:nvPr/>
        </p:nvSpPr>
        <p:spPr>
          <a:xfrm>
            <a:off x="840105" y="153453"/>
            <a:ext cx="10078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实型参数参与求余运算</a:t>
            </a:r>
            <a:endParaRPr lang="en-US" altLang="zh-CN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Real parameters participate in the remainder operation</a:t>
            </a:r>
            <a:endParaRPr lang="zh-CN" altLang="en-US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F697C9E8-7851-42B8-ACBC-4BFB3275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03" y="1240969"/>
            <a:ext cx="8534626" cy="4986575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7C9CB67D-C159-46E6-8131-FCADD4275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773" y="1326737"/>
            <a:ext cx="8091865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#include "</a:t>
            </a:r>
            <a:r>
              <a:rPr lang="en-US" altLang="zh-CN" sz="2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stdio.h</a:t>
            </a: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main()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{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("%d\n",3%2.0);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68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901821" y="1976379"/>
            <a:ext cx="4503474" cy="2198776"/>
            <a:chOff x="6967137" y="2090679"/>
            <a:chExt cx="4503474" cy="2198776"/>
          </a:xfrm>
        </p:grpSpPr>
        <p:sp>
          <p:nvSpPr>
            <p:cNvPr id="26" name="文本框 25"/>
            <p:cNvSpPr txBox="1"/>
            <p:nvPr/>
          </p:nvSpPr>
          <p:spPr>
            <a:xfrm>
              <a:off x="6988941" y="3236859"/>
              <a:ext cx="420655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上海锐普广告有限公司是中国第一家精品ＰＰＴ设计机构。拥有顶尖的ＰＰＴ设计团队坚持精益求精，拒接平庸的设计理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67137" y="2090679"/>
              <a:ext cx="4503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点击此处添加标题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923625" y="2684265"/>
            <a:ext cx="5290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定义两个变量时同时赋初值</a:t>
            </a:r>
            <a:endParaRPr lang="en-US" altLang="zh-CN" sz="32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2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Assign initial values when defining two variables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47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E265830-949E-4F82-8F59-04FB97A0F08E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9DBBB6-B53B-46DC-A485-9C789CFE9440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8A939-07F4-426E-B9F8-FB2B64F40A99}"/>
              </a:ext>
            </a:extLst>
          </p:cNvPr>
          <p:cNvSpPr txBox="1"/>
          <p:nvPr/>
        </p:nvSpPr>
        <p:spPr>
          <a:xfrm>
            <a:off x="840105" y="153453"/>
            <a:ext cx="9235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3.</a:t>
            </a:r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定义两个变量时同时赋初值</a:t>
            </a:r>
          </a:p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Assign initial values when defining two variables</a:t>
            </a:r>
            <a:endParaRPr lang="zh-CN" altLang="en-US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F697C9E8-7851-42B8-ACBC-4BFB3275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03" y="1240969"/>
            <a:ext cx="8534626" cy="4986575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7C9CB67D-C159-46E6-8131-FCADD4275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773" y="1326737"/>
            <a:ext cx="8091865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#include "</a:t>
            </a:r>
            <a:r>
              <a:rPr lang="en-US" altLang="zh-CN" sz="2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stdio.h</a:t>
            </a: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main()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x=y=2,z;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z=</a:t>
            </a:r>
            <a:r>
              <a:rPr lang="en-US" altLang="zh-CN" sz="2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x+y</a:t>
            </a: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("</a:t>
            </a:r>
            <a:r>
              <a:rPr lang="en-US" altLang="zh-CN" sz="2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x+y</a:t>
            </a: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=%d\</a:t>
            </a:r>
            <a:r>
              <a:rPr lang="en-US" altLang="zh-CN" sz="24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n",z</a:t>
            </a: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309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901821" y="1976379"/>
            <a:ext cx="4503474" cy="2198776"/>
            <a:chOff x="6967137" y="2090679"/>
            <a:chExt cx="4503474" cy="2198776"/>
          </a:xfrm>
        </p:grpSpPr>
        <p:sp>
          <p:nvSpPr>
            <p:cNvPr id="26" name="文本框 25"/>
            <p:cNvSpPr txBox="1"/>
            <p:nvPr/>
          </p:nvSpPr>
          <p:spPr>
            <a:xfrm>
              <a:off x="6988941" y="3236859"/>
              <a:ext cx="420655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上海锐普广告有限公司是中国第一家精品ＰＰＴ设计机构。拥有顶尖的ＰＰＴ设计团队坚持精益求精，拒接平庸的设计理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67137" y="2090679"/>
              <a:ext cx="4503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点击此处添加标题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901820" y="2551837"/>
            <a:ext cx="5290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将字符串赋值给字符变量</a:t>
            </a:r>
            <a:endParaRPr lang="en-US" altLang="zh-CN" sz="36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Assign a string to a character variable</a:t>
            </a:r>
            <a:endParaRPr lang="zh-CN" altLang="en-US" sz="36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9261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556</Words>
  <Application>Microsoft Office PowerPoint</Application>
  <PresentationFormat>宽屏</PresentationFormat>
  <Paragraphs>93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coco</dc:creator>
  <cp:lastModifiedBy>webuser</cp:lastModifiedBy>
  <cp:revision>117</cp:revision>
  <dcterms:created xsi:type="dcterms:W3CDTF">2017-07-19T02:52:23Z</dcterms:created>
  <dcterms:modified xsi:type="dcterms:W3CDTF">2022-05-31T12:21:37Z</dcterms:modified>
</cp:coreProperties>
</file>