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7" r:id="rId5"/>
    <p:sldId id="265" r:id="rId6"/>
    <p:sldId id="270" r:id="rId7"/>
    <p:sldId id="271" r:id="rId8"/>
    <p:sldId id="269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2780D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582" y="72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1E904-19C4-42DC-B728-17251BAC0013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A28-03E0-4455-9039-1BA210DF0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4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4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4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210147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5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3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8791-2364-49D9-B76B-99E0CD83C540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8E4A-99EC-4D42-905F-29FDEEC0D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5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2974" y="3089202"/>
            <a:ext cx="1160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循环结构程序常见编译错误</a:t>
            </a:r>
            <a:endParaRPr lang="en-US" altLang="zh-CN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Common compilation errors in loop structured programs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755283" y="2783100"/>
            <a:ext cx="4267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do while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语句后面缺少分号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Missing semicolon after do while statement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12118" y="2805060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5283" y="3906529"/>
            <a:ext cx="4267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语句中的增量设置错误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Increment setting error in for statement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12117" y="3906529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F3B305-156E-4FD2-AF6E-4F1A8D1F756D}"/>
              </a:ext>
            </a:extLst>
          </p:cNvPr>
          <p:cNvSpPr txBox="1"/>
          <p:nvPr/>
        </p:nvSpPr>
        <p:spPr>
          <a:xfrm>
            <a:off x="7853685" y="1168619"/>
            <a:ext cx="3186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5283" y="5029958"/>
            <a:ext cx="41319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语句中的增量语句后面多了一个分号</a:t>
            </a:r>
            <a:endParaRPr lang="en-US" altLang="zh-CN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 semicolon is added after the incremental statement in the for statement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2118" y="5029958"/>
            <a:ext cx="743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2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645732" y="2063807"/>
            <a:ext cx="51377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do while</a:t>
            </a:r>
            <a:r>
              <a:rPr lang="zh-CN" alt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语句后面缺少分号</a:t>
            </a:r>
            <a:endParaRPr lang="en-US" altLang="zh-CN" sz="40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Missing semicolon after do while statement</a:t>
            </a:r>
            <a:endParaRPr lang="zh-CN" altLang="en-US" sz="40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44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4" y="153453"/>
            <a:ext cx="896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do while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语句后面缺少分号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Missing semicolon after do while statement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sum,i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sum=0;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=1;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do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sum=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sum+i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++;	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}while(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&lt;=100)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("sum=%d\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n",sum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26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901821" y="3075057"/>
            <a:ext cx="5405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语句中的增量设置错误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Increment setting error in for statement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5183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5" y="153453"/>
            <a:ext cx="9607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for</a:t>
            </a:r>
            <a:r>
              <a:rPr lang="zh-CN" altLang="en-US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语句中的增量设置错误</a:t>
            </a:r>
            <a:endParaRPr lang="en-US" altLang="zh-CN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Increment setting error in for statement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240969"/>
            <a:ext cx="8534626" cy="498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73" y="1326737"/>
            <a:ext cx="8091865" cy="2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"stdio.h"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int sum,i;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sum=0;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for(i=1;i&lt;=100;i+1)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sum=sum+i;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printf("sum=%d\n",sum);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lang="en-US" altLang="zh-CN" sz="1400" dirty="0">
              <a:solidFill>
                <a:schemeClr val="tx2"/>
              </a:solidFill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68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8399" y="581144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01821" y="1976379"/>
            <a:ext cx="4503474" cy="2198776"/>
            <a:chOff x="6967137" y="2090679"/>
            <a:chExt cx="4503474" cy="2198776"/>
          </a:xfrm>
        </p:grpSpPr>
        <p:sp>
          <p:nvSpPr>
            <p:cNvPr id="26" name="文本框 25"/>
            <p:cNvSpPr txBox="1"/>
            <p:nvPr/>
          </p:nvSpPr>
          <p:spPr>
            <a:xfrm>
              <a:off x="6988941" y="3236859"/>
              <a:ext cx="420655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上海锐普广告有限公司是中国第一家精品ＰＰＴ设计机构。拥有顶尖的ＰＰＴ设计团队坚持精益求精，拒接平庸的设计理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67137" y="2090679"/>
              <a:ext cx="4503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点击此处添加标题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645732" y="1720840"/>
            <a:ext cx="56911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语句中的增量语句后面多了一个分号</a:t>
            </a:r>
            <a:endParaRPr lang="en-US" altLang="zh-CN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 semicolon is added after the incremental statement in the for statement</a:t>
            </a:r>
            <a:endParaRPr lang="zh-CN" altLang="en-US" sz="36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7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E265830-949E-4F82-8F59-04FB97A0F08E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9DBBB6-B53B-46DC-A485-9C789CFE9440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8A939-07F4-426E-B9F8-FB2B64F40A99}"/>
              </a:ext>
            </a:extLst>
          </p:cNvPr>
          <p:cNvSpPr txBox="1"/>
          <p:nvPr/>
        </p:nvSpPr>
        <p:spPr>
          <a:xfrm>
            <a:off x="840104" y="153453"/>
            <a:ext cx="11351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语句中的增量语句后面多了一个分号</a:t>
            </a:r>
            <a:endParaRPr lang="en-US" altLang="zh-CN" sz="2800" b="1" dirty="0">
              <a:solidFill>
                <a:srgbClr val="0070C0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A semicolon is added after the incremental statement in the for statement</a:t>
            </a:r>
            <a:endParaRPr lang="zh-CN" altLang="en-US" sz="2800" b="1" dirty="0">
              <a:solidFill>
                <a:srgbClr val="216FBA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F697C9E8-7851-42B8-ACBC-4BFB3275D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03" y="1862667"/>
            <a:ext cx="8534626" cy="4364877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7C9CB67D-C159-46E6-8131-FCADD427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783" y="2308870"/>
            <a:ext cx="809186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#include "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stdio.h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main()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sum,i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sum=0;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for(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=1;i&lt;=100;i++;)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	   sum=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sum+i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printf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("sum=%d\</a:t>
            </a:r>
            <a:r>
              <a:rPr lang="en-US" altLang="zh-CN" sz="1600" dirty="0" err="1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n",sum</a:t>
            </a: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);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chemeClr val="tx2"/>
                </a:solidFill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endParaRPr lang="en-US" altLang="zh-CN" sz="1600" dirty="0">
              <a:solidFill>
                <a:schemeClr val="tx2"/>
              </a:solidFill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09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53BB88B-6AFC-4F0D-8403-C109A49E41E7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3014D3DE-7BC1-4869-A9E3-D672B6E17500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7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438</Words>
  <Application>Microsoft Office PowerPoint</Application>
  <PresentationFormat>宽屏</PresentationFormat>
  <Paragraphs>69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coco</dc:creator>
  <cp:lastModifiedBy>webuser</cp:lastModifiedBy>
  <cp:revision>117</cp:revision>
  <dcterms:created xsi:type="dcterms:W3CDTF">2017-07-19T02:52:23Z</dcterms:created>
  <dcterms:modified xsi:type="dcterms:W3CDTF">2022-05-31T12:19:52Z</dcterms:modified>
</cp:coreProperties>
</file>