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  <p:sldId id="281" r:id="rId5"/>
    <p:sldId id="260" r:id="rId6"/>
    <p:sldId id="261" r:id="rId7"/>
    <p:sldId id="284" r:id="rId8"/>
    <p:sldId id="283" r:id="rId9"/>
    <p:sldId id="292" r:id="rId10"/>
    <p:sldId id="294" r:id="rId11"/>
    <p:sldId id="306" r:id="rId12"/>
    <p:sldId id="290" r:id="rId13"/>
    <p:sldId id="262" r:id="rId14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46A"/>
    <a:srgbClr val="216FBA"/>
    <a:srgbClr val="88C6E9"/>
    <a:srgbClr val="FFF4E7"/>
    <a:srgbClr val="FFFF99"/>
    <a:srgbClr val="FFFF00"/>
    <a:srgbClr val="FF9900"/>
    <a:srgbClr val="B2B2B2"/>
    <a:srgbClr val="3333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4660"/>
  </p:normalViewPr>
  <p:slideViewPr>
    <p:cSldViewPr snapToGrid="0">
      <p:cViewPr varScale="1">
        <p:scale>
          <a:sx n="91" d="100"/>
          <a:sy n="91" d="100"/>
        </p:scale>
        <p:origin x="84" y="99"/>
      </p:cViewPr>
      <p:guideLst>
        <p:guide orient="horz" pos="2523"/>
        <p:guide pos="382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A2CD6-FEDA-43EC-A6F4-A479B073A6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8725C2-05A8-44B5-B434-D7EE8969E31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4A80E-FF5C-44D1-BA54-1190B0F0D5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287945-C995-4048-92FA-749FA9377B7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A4F48B-EA3C-4137-8302-D4AE0D189A2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5393D-0E62-48BB-B1DF-ADC60B9193B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E888DA-108A-4689-9FDC-46EE8B289B6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2350E9-E934-4A7E-B498-0AB8C2D70AF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D7A845-E036-4686-BE08-A0C545F6530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55"/>
            <a:ext cx="12192000" cy="6895323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8928926" y="113587"/>
            <a:ext cx="274173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Programming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9318" y="-2680"/>
            <a:ext cx="1042682" cy="56386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9318" y="7843"/>
            <a:ext cx="1042682" cy="563862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8928926" y="124110"/>
            <a:ext cx="274173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solidFill>
                  <a:srgbClr val="0573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solidFill>
                  <a:srgbClr val="0573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573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Programmin</a:t>
            </a:r>
            <a:r>
              <a:rPr lang="en-US" altLang="zh-CN" dirty="0">
                <a:solidFill>
                  <a:srgbClr val="0573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en-US" altLang="zh-CN" dirty="0">
              <a:solidFill>
                <a:srgbClr val="0573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A3A1C-A363-4509-9926-BBEA0829D36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6EABBC-5DCE-4CFD-A493-13F073E7856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2A6A24-CD5D-4747-B78C-EFE91337C2A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90E743-20D8-4046-A6FB-E578E2883DD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E1EBB1-BEC0-4382-978D-5BD0C58B8EE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B15673-2E4D-47F1-A33F-911EFD2E31F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65A9F3-5FB2-4C0C-8EFA-4F70059819FB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3EFA87-E440-4374-AB61-C33BC6DBDDC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BE9276-E977-4281-B66E-3E091951C73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939B46-2A7E-4528-8235-88295E7DE21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3090A-AF9C-4A19-8105-575ADC39535C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E4780-F9A0-4A26-869C-F19E0EEB228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695E23-84BE-48D8-9C62-36AACB68AC7A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DAD3A8-8AB3-4EBF-998F-E54C4F3B3FA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1159B-EDB9-4FB4-8F83-9B4362C51867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443F7-BE31-4273-8A84-BCD20A9FE0D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02A4F83-4E47-4CEB-BB53-C44D088EFE8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B577B54-D940-4915-BB3C-D1D2955C5C28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2.xml"/><Relationship Id="rId5" Type="http://schemas.microsoft.com/office/2007/relationships/hdphoto" Target="../media/image7.wdp"/><Relationship Id="rId4" Type="http://schemas.openxmlformats.org/officeDocument/2006/relationships/image" Target="../media/image6.png"/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microsoft.com/office/2007/relationships/hdphoto" Target="../media/image7.wdp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microsoft.com/office/2007/relationships/hdphoto" Target="../media/image5.wdp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microsoft.com/office/2007/relationships/hdphoto" Target="../media/image5.wdp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530475" y="3099435"/>
            <a:ext cx="88176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Character output function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7" name="菱形 6"/>
          <p:cNvSpPr/>
          <p:nvPr/>
        </p:nvSpPr>
        <p:spPr>
          <a:xfrm>
            <a:off x="5889038" y="4124226"/>
            <a:ext cx="495434" cy="456114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 flipH="1">
            <a:off x="6898070" y="4352759"/>
            <a:ext cx="20574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01162" y="4339231"/>
            <a:ext cx="2078916" cy="3657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897" b="6897"/>
          <a:stretch>
            <a:fillRect/>
          </a:stretch>
        </p:blipFill>
        <p:spPr>
          <a:xfrm>
            <a:off x="5069955" y="862019"/>
            <a:ext cx="2133600" cy="2133600"/>
          </a:xfrm>
          <a:prstGeom prst="ellipse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78282" y="52718"/>
            <a:ext cx="3113202" cy="534884"/>
            <a:chOff x="78282" y="52718"/>
            <a:chExt cx="3113202" cy="534884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700" b="98584" l="5046" r="896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30834" y="52718"/>
              <a:ext cx="660650" cy="534884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78282" y="135494"/>
              <a:ext cx="2679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rPr>
                <a:t>北京电子科技职业学院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625"/>
          <a:stretch>
            <a:fillRect/>
          </a:stretch>
        </p:blipFill>
        <p:spPr>
          <a:xfrm>
            <a:off x="0" y="0"/>
            <a:ext cx="54102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717155" y="1094740"/>
            <a:ext cx="320865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Summary</a:t>
            </a:r>
            <a:endParaRPr lang="zh-CN" altLang="en-US" sz="44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165495" y="2750633"/>
            <a:ext cx="4131917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3200" b="1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Format of putchar function</a:t>
            </a:r>
            <a:endParaRPr sz="3200" b="1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8" name="AutoShape 2" descr="蓝色科技封面图片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422330" y="2772593"/>
            <a:ext cx="743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01</a:t>
            </a:r>
            <a:endParaRPr lang="zh-CN" altLang="en-US" sz="32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165495" y="3908753"/>
            <a:ext cx="466684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sz="3200" b="1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Function of putchar </a:t>
            </a:r>
            <a:endParaRPr sz="3200" b="1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422330" y="3930713"/>
            <a:ext cx="743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02</a:t>
            </a:r>
            <a:endParaRPr lang="zh-CN" altLang="en-US" sz="32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165495" y="5066874"/>
            <a:ext cx="4131917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3200" b="1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Example of putchar function</a:t>
            </a:r>
            <a:endParaRPr sz="3200" b="1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422330" y="5088834"/>
            <a:ext cx="743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03</a:t>
            </a:r>
            <a:endParaRPr lang="zh-CN" altLang="en-US" sz="32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78282" y="52718"/>
            <a:ext cx="3113202" cy="534884"/>
            <a:chOff x="78282" y="52718"/>
            <a:chExt cx="3113202" cy="534884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ackgroundRemoval t="1700" b="98584" l="5046" r="896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30834" y="52718"/>
              <a:ext cx="660650" cy="534884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78282" y="135494"/>
              <a:ext cx="2679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rPr>
                <a:t>北京电子科技职业学院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620985" y="2022018"/>
            <a:ext cx="2950030" cy="2813965"/>
            <a:chOff x="4625788" y="2483167"/>
            <a:chExt cx="2950030" cy="2813965"/>
          </a:xfrm>
        </p:grpSpPr>
        <p:sp>
          <p:nvSpPr>
            <p:cNvPr id="12" name="椭圆 11"/>
            <p:cNvSpPr/>
            <p:nvPr/>
          </p:nvSpPr>
          <p:spPr>
            <a:xfrm>
              <a:off x="4625788" y="2483167"/>
              <a:ext cx="2813965" cy="281396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3" name="文本框 6"/>
            <p:cNvSpPr txBox="1"/>
            <p:nvPr/>
          </p:nvSpPr>
          <p:spPr>
            <a:xfrm>
              <a:off x="4806980" y="3231301"/>
              <a:ext cx="276883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r>
                <a:rPr lang="en-US" altLang="zh-CN" sz="96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rPr>
                <a:t>End</a:t>
              </a:r>
              <a:endParaRPr lang="zh-CN" altLang="en-US" sz="9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625"/>
          <a:stretch>
            <a:fillRect/>
          </a:stretch>
        </p:blipFill>
        <p:spPr>
          <a:xfrm>
            <a:off x="0" y="0"/>
            <a:ext cx="54102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165340" y="1168400"/>
            <a:ext cx="312547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catalogue</a:t>
            </a:r>
            <a:endParaRPr lang="zh-CN" altLang="en-US" sz="4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165495" y="3034097"/>
            <a:ext cx="4456529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32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Putchar function format </a:t>
            </a:r>
            <a:endParaRPr sz="3200" b="1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8" name="AutoShape 2" descr="蓝色科技封面图片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422330" y="3056057"/>
            <a:ext cx="743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01</a:t>
            </a:r>
            <a:endParaRPr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165495" y="4192217"/>
            <a:ext cx="4666841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sz="32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Putchar function application example</a:t>
            </a:r>
            <a:endParaRPr sz="3200" b="1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422330" y="4214177"/>
            <a:ext cx="743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02</a:t>
            </a:r>
            <a:endParaRPr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 flipV="1">
            <a:off x="7674536" y="2022152"/>
            <a:ext cx="1527336" cy="52045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" y="0"/>
            <a:ext cx="4531971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83199" y="735955"/>
            <a:ext cx="2062533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1</a:t>
            </a:r>
            <a:endParaRPr lang="zh-CN" altLang="en-US" sz="344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696960" y="3075057"/>
            <a:ext cx="549504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4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Putchar function format </a:t>
            </a:r>
            <a:endParaRPr sz="40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897" b="6897"/>
          <a:stretch>
            <a:fillRect/>
          </a:stretch>
        </p:blipFill>
        <p:spPr>
          <a:xfrm>
            <a:off x="908501" y="1976379"/>
            <a:ext cx="2595621" cy="2595621"/>
          </a:xfrm>
          <a:prstGeom prst="ellipse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40105" y="153453"/>
            <a:ext cx="50901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1. </a:t>
            </a:r>
            <a:r>
              <a: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Putchar function format</a:t>
            </a:r>
            <a:endParaRPr lang="zh-CN" altLang="en-US" sz="28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175240"/>
            <a:ext cx="491490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2929" y="175240"/>
            <a:ext cx="182881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3589703" y="4409402"/>
            <a:ext cx="4968875" cy="534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function </a:t>
            </a:r>
            <a:r>
              <a:rPr lang="zh-CN" altLang="en-US" sz="24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：</a:t>
            </a:r>
            <a:endParaRPr lang="zh-CN" altLang="en-US" sz="24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3722799" y="1742665"/>
            <a:ext cx="3671888" cy="534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Putchar format</a:t>
            </a:r>
            <a:r>
              <a:rPr lang="zh-CN" altLang="en-US" sz="24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：</a:t>
            </a:r>
            <a:endParaRPr lang="zh-CN" altLang="en-US" sz="24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3757723" y="2185500"/>
            <a:ext cx="5933853" cy="499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putchar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(</a:t>
            </a:r>
            <a:r>
              <a:rPr lang="en-US" altLang="zh-CN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ch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);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3554779" y="4907359"/>
            <a:ext cx="6439886" cy="55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Output a character to the standard output device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.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068857" y="1636896"/>
            <a:ext cx="1182809" cy="1182809"/>
            <a:chOff x="1440207" y="1869001"/>
            <a:chExt cx="1182809" cy="1182809"/>
          </a:xfrm>
        </p:grpSpPr>
        <p:sp>
          <p:nvSpPr>
            <p:cNvPr id="15" name="椭圆 14"/>
            <p:cNvSpPr/>
            <p:nvPr/>
          </p:nvSpPr>
          <p:spPr>
            <a:xfrm>
              <a:off x="1440207" y="1869001"/>
              <a:ext cx="1182809" cy="1182809"/>
            </a:xfrm>
            <a:prstGeom prst="ellipse">
              <a:avLst/>
            </a:prstGeom>
            <a:solidFill>
              <a:srgbClr val="216FBA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6" name="college-studying_73531"/>
            <p:cNvSpPr>
              <a:spLocks noChangeAspect="1"/>
            </p:cNvSpPr>
            <p:nvPr/>
          </p:nvSpPr>
          <p:spPr bwMode="auto">
            <a:xfrm>
              <a:off x="1760220" y="2234384"/>
              <a:ext cx="506733" cy="398488"/>
            </a:xfrm>
            <a:custGeom>
              <a:avLst/>
              <a:gdLst>
                <a:gd name="T0" fmla="*/ 2297 w 2795"/>
                <a:gd name="T1" fmla="*/ 2201 h 2201"/>
                <a:gd name="T2" fmla="*/ 1968 w 2795"/>
                <a:gd name="T3" fmla="*/ 2201 h 2201"/>
                <a:gd name="T4" fmla="*/ 124 w 2795"/>
                <a:gd name="T5" fmla="*/ 1973 h 2201"/>
                <a:gd name="T6" fmla="*/ 352 w 2795"/>
                <a:gd name="T7" fmla="*/ 1495 h 2201"/>
                <a:gd name="T8" fmla="*/ 2190 w 2795"/>
                <a:gd name="T9" fmla="*/ 1495 h 2201"/>
                <a:gd name="T10" fmla="*/ 2364 w 2795"/>
                <a:gd name="T11" fmla="*/ 1562 h 2201"/>
                <a:gd name="T12" fmla="*/ 2257 w 2795"/>
                <a:gd name="T13" fmla="*/ 1628 h 2201"/>
                <a:gd name="T14" fmla="*/ 2297 w 2795"/>
                <a:gd name="T15" fmla="*/ 2067 h 2201"/>
                <a:gd name="T16" fmla="*/ 2649 w 2795"/>
                <a:gd name="T17" fmla="*/ 1342 h 2201"/>
                <a:gd name="T18" fmla="*/ 2483 w 2795"/>
                <a:gd name="T19" fmla="*/ 1409 h 2201"/>
                <a:gd name="T20" fmla="*/ 913 w 2795"/>
                <a:gd name="T21" fmla="*/ 1409 h 2201"/>
                <a:gd name="T22" fmla="*/ 701 w 2795"/>
                <a:gd name="T23" fmla="*/ 1019 h 2201"/>
                <a:gd name="T24" fmla="*/ 2253 w 2795"/>
                <a:gd name="T25" fmla="*/ 807 h 2201"/>
                <a:gd name="T26" fmla="*/ 2583 w 2795"/>
                <a:gd name="T27" fmla="*/ 807 h 2201"/>
                <a:gd name="T28" fmla="*/ 2583 w 2795"/>
                <a:gd name="T29" fmla="*/ 940 h 2201"/>
                <a:gd name="T30" fmla="*/ 2549 w 2795"/>
                <a:gd name="T31" fmla="*/ 1275 h 2201"/>
                <a:gd name="T32" fmla="*/ 2649 w 2795"/>
                <a:gd name="T33" fmla="*/ 1342 h 2201"/>
                <a:gd name="T34" fmla="*/ 2253 w 2795"/>
                <a:gd name="T35" fmla="*/ 1275 h 2201"/>
                <a:gd name="T36" fmla="*/ 2416 w 2795"/>
                <a:gd name="T37" fmla="*/ 940 h 2201"/>
                <a:gd name="T38" fmla="*/ 913 w 2795"/>
                <a:gd name="T39" fmla="*/ 940 h 2201"/>
                <a:gd name="T40" fmla="*/ 834 w 2795"/>
                <a:gd name="T41" fmla="*/ 1197 h 2201"/>
                <a:gd name="T42" fmla="*/ 2728 w 2795"/>
                <a:gd name="T43" fmla="*/ 0 h 2201"/>
                <a:gd name="T44" fmla="*/ 638 w 2795"/>
                <a:gd name="T45" fmla="*/ 0 h 2201"/>
                <a:gd name="T46" fmla="*/ 0 w 2795"/>
                <a:gd name="T47" fmla="*/ 67 h 2201"/>
                <a:gd name="T48" fmla="*/ 124 w 2795"/>
                <a:gd name="T49" fmla="*/ 134 h 2201"/>
                <a:gd name="T50" fmla="*/ 73 w 2795"/>
                <a:gd name="T51" fmla="*/ 800 h 2201"/>
                <a:gd name="T52" fmla="*/ 308 w 2795"/>
                <a:gd name="T53" fmla="*/ 800 h 2201"/>
                <a:gd name="T54" fmla="*/ 257 w 2795"/>
                <a:gd name="T55" fmla="*/ 134 h 2201"/>
                <a:gd name="T56" fmla="*/ 571 w 2795"/>
                <a:gd name="T57" fmla="*/ 659 h 2201"/>
                <a:gd name="T58" fmla="*/ 2157 w 2795"/>
                <a:gd name="T59" fmla="*/ 726 h 2201"/>
                <a:gd name="T60" fmla="*/ 2224 w 2795"/>
                <a:gd name="T61" fmla="*/ 134 h 2201"/>
                <a:gd name="T62" fmla="*/ 2795 w 2795"/>
                <a:gd name="T63" fmla="*/ 67 h 2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95" h="2201">
                  <a:moveTo>
                    <a:pt x="2364" y="2134"/>
                  </a:moveTo>
                  <a:cubicBezTo>
                    <a:pt x="2364" y="2171"/>
                    <a:pt x="2334" y="2201"/>
                    <a:pt x="2297" y="2201"/>
                  </a:cubicBezTo>
                  <a:lnTo>
                    <a:pt x="2190" y="2201"/>
                  </a:lnTo>
                  <a:lnTo>
                    <a:pt x="1968" y="2201"/>
                  </a:lnTo>
                  <a:lnTo>
                    <a:pt x="352" y="2201"/>
                  </a:lnTo>
                  <a:cubicBezTo>
                    <a:pt x="226" y="2201"/>
                    <a:pt x="124" y="2098"/>
                    <a:pt x="124" y="1973"/>
                  </a:cubicBezTo>
                  <a:lnTo>
                    <a:pt x="124" y="1723"/>
                  </a:lnTo>
                  <a:cubicBezTo>
                    <a:pt x="124" y="1597"/>
                    <a:pt x="226" y="1495"/>
                    <a:pt x="352" y="1495"/>
                  </a:cubicBezTo>
                  <a:lnTo>
                    <a:pt x="1968" y="1495"/>
                  </a:lnTo>
                  <a:lnTo>
                    <a:pt x="2190" y="1495"/>
                  </a:lnTo>
                  <a:lnTo>
                    <a:pt x="2297" y="1495"/>
                  </a:lnTo>
                  <a:cubicBezTo>
                    <a:pt x="2334" y="1495"/>
                    <a:pt x="2364" y="1525"/>
                    <a:pt x="2364" y="1562"/>
                  </a:cubicBezTo>
                  <a:cubicBezTo>
                    <a:pt x="2364" y="1599"/>
                    <a:pt x="2334" y="1628"/>
                    <a:pt x="2297" y="1628"/>
                  </a:cubicBezTo>
                  <a:lnTo>
                    <a:pt x="2257" y="1628"/>
                  </a:lnTo>
                  <a:lnTo>
                    <a:pt x="2257" y="2067"/>
                  </a:lnTo>
                  <a:lnTo>
                    <a:pt x="2297" y="2067"/>
                  </a:lnTo>
                  <a:cubicBezTo>
                    <a:pt x="2334" y="2067"/>
                    <a:pt x="2364" y="2097"/>
                    <a:pt x="2364" y="2134"/>
                  </a:cubicBezTo>
                  <a:close/>
                  <a:moveTo>
                    <a:pt x="2649" y="1342"/>
                  </a:moveTo>
                  <a:cubicBezTo>
                    <a:pt x="2649" y="1379"/>
                    <a:pt x="2620" y="1409"/>
                    <a:pt x="2583" y="1409"/>
                  </a:cubicBezTo>
                  <a:lnTo>
                    <a:pt x="2483" y="1409"/>
                  </a:lnTo>
                  <a:lnTo>
                    <a:pt x="2254" y="1409"/>
                  </a:lnTo>
                  <a:lnTo>
                    <a:pt x="913" y="1409"/>
                  </a:lnTo>
                  <a:cubicBezTo>
                    <a:pt x="796" y="1409"/>
                    <a:pt x="701" y="1314"/>
                    <a:pt x="701" y="1197"/>
                  </a:cubicBezTo>
                  <a:lnTo>
                    <a:pt x="701" y="1019"/>
                  </a:lnTo>
                  <a:cubicBezTo>
                    <a:pt x="701" y="902"/>
                    <a:pt x="796" y="807"/>
                    <a:pt x="913" y="807"/>
                  </a:cubicBezTo>
                  <a:lnTo>
                    <a:pt x="2253" y="807"/>
                  </a:lnTo>
                  <a:lnTo>
                    <a:pt x="2483" y="807"/>
                  </a:lnTo>
                  <a:lnTo>
                    <a:pt x="2583" y="807"/>
                  </a:lnTo>
                  <a:cubicBezTo>
                    <a:pt x="2620" y="807"/>
                    <a:pt x="2649" y="837"/>
                    <a:pt x="2649" y="874"/>
                  </a:cubicBezTo>
                  <a:cubicBezTo>
                    <a:pt x="2649" y="911"/>
                    <a:pt x="2620" y="940"/>
                    <a:pt x="2583" y="940"/>
                  </a:cubicBezTo>
                  <a:lnTo>
                    <a:pt x="2549" y="940"/>
                  </a:lnTo>
                  <a:lnTo>
                    <a:pt x="2549" y="1275"/>
                  </a:lnTo>
                  <a:lnTo>
                    <a:pt x="2583" y="1275"/>
                  </a:lnTo>
                  <a:cubicBezTo>
                    <a:pt x="2620" y="1275"/>
                    <a:pt x="2649" y="1305"/>
                    <a:pt x="2649" y="1342"/>
                  </a:cubicBezTo>
                  <a:close/>
                  <a:moveTo>
                    <a:pt x="913" y="1275"/>
                  </a:moveTo>
                  <a:lnTo>
                    <a:pt x="2253" y="1275"/>
                  </a:lnTo>
                  <a:lnTo>
                    <a:pt x="2416" y="1275"/>
                  </a:lnTo>
                  <a:lnTo>
                    <a:pt x="2416" y="940"/>
                  </a:lnTo>
                  <a:lnTo>
                    <a:pt x="2253" y="940"/>
                  </a:lnTo>
                  <a:lnTo>
                    <a:pt x="913" y="940"/>
                  </a:lnTo>
                  <a:cubicBezTo>
                    <a:pt x="869" y="940"/>
                    <a:pt x="834" y="976"/>
                    <a:pt x="834" y="1019"/>
                  </a:cubicBezTo>
                  <a:lnTo>
                    <a:pt x="834" y="1197"/>
                  </a:lnTo>
                  <a:cubicBezTo>
                    <a:pt x="834" y="1240"/>
                    <a:pt x="869" y="1275"/>
                    <a:pt x="913" y="1275"/>
                  </a:cubicBezTo>
                  <a:close/>
                  <a:moveTo>
                    <a:pt x="2728" y="0"/>
                  </a:moveTo>
                  <a:lnTo>
                    <a:pt x="2157" y="0"/>
                  </a:lnTo>
                  <a:lnTo>
                    <a:pt x="638" y="0"/>
                  </a:lnTo>
                  <a:lnTo>
                    <a:pt x="67" y="0"/>
                  </a:lnTo>
                  <a:cubicBezTo>
                    <a:pt x="30" y="0"/>
                    <a:pt x="0" y="30"/>
                    <a:pt x="0" y="67"/>
                  </a:cubicBezTo>
                  <a:cubicBezTo>
                    <a:pt x="0" y="104"/>
                    <a:pt x="30" y="134"/>
                    <a:pt x="67" y="134"/>
                  </a:cubicBezTo>
                  <a:lnTo>
                    <a:pt x="124" y="134"/>
                  </a:lnTo>
                  <a:lnTo>
                    <a:pt x="124" y="704"/>
                  </a:lnTo>
                  <a:cubicBezTo>
                    <a:pt x="93" y="725"/>
                    <a:pt x="73" y="760"/>
                    <a:pt x="73" y="800"/>
                  </a:cubicBezTo>
                  <a:cubicBezTo>
                    <a:pt x="73" y="865"/>
                    <a:pt x="126" y="917"/>
                    <a:pt x="191" y="917"/>
                  </a:cubicBezTo>
                  <a:cubicBezTo>
                    <a:pt x="255" y="917"/>
                    <a:pt x="308" y="865"/>
                    <a:pt x="308" y="800"/>
                  </a:cubicBezTo>
                  <a:cubicBezTo>
                    <a:pt x="308" y="760"/>
                    <a:pt x="288" y="725"/>
                    <a:pt x="257" y="704"/>
                  </a:cubicBezTo>
                  <a:lnTo>
                    <a:pt x="257" y="134"/>
                  </a:lnTo>
                  <a:lnTo>
                    <a:pt x="571" y="134"/>
                  </a:lnTo>
                  <a:lnTo>
                    <a:pt x="571" y="659"/>
                  </a:lnTo>
                  <a:cubicBezTo>
                    <a:pt x="571" y="696"/>
                    <a:pt x="601" y="726"/>
                    <a:pt x="638" y="726"/>
                  </a:cubicBezTo>
                  <a:lnTo>
                    <a:pt x="2157" y="726"/>
                  </a:lnTo>
                  <a:cubicBezTo>
                    <a:pt x="2194" y="726"/>
                    <a:pt x="2224" y="696"/>
                    <a:pt x="2224" y="659"/>
                  </a:cubicBezTo>
                  <a:lnTo>
                    <a:pt x="2224" y="134"/>
                  </a:lnTo>
                  <a:lnTo>
                    <a:pt x="2728" y="134"/>
                  </a:lnTo>
                  <a:cubicBezTo>
                    <a:pt x="2765" y="134"/>
                    <a:pt x="2795" y="104"/>
                    <a:pt x="2795" y="67"/>
                  </a:cubicBezTo>
                  <a:cubicBezTo>
                    <a:pt x="2795" y="30"/>
                    <a:pt x="2765" y="0"/>
                    <a:pt x="27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068857" y="4306630"/>
            <a:ext cx="1182809" cy="1182809"/>
            <a:chOff x="1440207" y="3903671"/>
            <a:chExt cx="1182809" cy="1182809"/>
          </a:xfrm>
        </p:grpSpPr>
        <p:sp>
          <p:nvSpPr>
            <p:cNvPr id="18" name="椭圆 17"/>
            <p:cNvSpPr/>
            <p:nvPr/>
          </p:nvSpPr>
          <p:spPr>
            <a:xfrm>
              <a:off x="1440207" y="3903671"/>
              <a:ext cx="1182809" cy="1182809"/>
            </a:xfrm>
            <a:prstGeom prst="ellipse">
              <a:avLst/>
            </a:prstGeom>
            <a:solidFill>
              <a:srgbClr val="216FBA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9" name="repair-tools-cross_28480"/>
            <p:cNvSpPr>
              <a:spLocks noChangeAspect="1"/>
            </p:cNvSpPr>
            <p:nvPr/>
          </p:nvSpPr>
          <p:spPr bwMode="auto">
            <a:xfrm>
              <a:off x="1778244" y="4263312"/>
              <a:ext cx="506734" cy="463525"/>
            </a:xfrm>
            <a:custGeom>
              <a:avLst/>
              <a:gdLst>
                <a:gd name="connsiteX0" fmla="*/ 253821 w 609124"/>
                <a:gd name="connsiteY0" fmla="*/ 346713 h 557185"/>
                <a:gd name="connsiteX1" fmla="*/ 83547 w 609124"/>
                <a:gd name="connsiteY1" fmla="*/ 517834 h 557185"/>
                <a:gd name="connsiteX2" fmla="*/ 83547 w 609124"/>
                <a:gd name="connsiteY2" fmla="*/ 524901 h 557185"/>
                <a:gd name="connsiteX3" fmla="*/ 87016 w 609124"/>
                <a:gd name="connsiteY3" fmla="*/ 526425 h 557185"/>
                <a:gd name="connsiteX4" fmla="*/ 90485 w 609124"/>
                <a:gd name="connsiteY4" fmla="*/ 524901 h 557185"/>
                <a:gd name="connsiteX5" fmla="*/ 260899 w 609124"/>
                <a:gd name="connsiteY5" fmla="*/ 353779 h 557185"/>
                <a:gd name="connsiteX6" fmla="*/ 260899 w 609124"/>
                <a:gd name="connsiteY6" fmla="*/ 346713 h 557185"/>
                <a:gd name="connsiteX7" fmla="*/ 253821 w 609124"/>
                <a:gd name="connsiteY7" fmla="*/ 346713 h 557185"/>
                <a:gd name="connsiteX8" fmla="*/ 229675 w 609124"/>
                <a:gd name="connsiteY8" fmla="*/ 330640 h 557185"/>
                <a:gd name="connsiteX9" fmla="*/ 57457 w 609124"/>
                <a:gd name="connsiteY9" fmla="*/ 498020 h 557185"/>
                <a:gd name="connsiteX10" fmla="*/ 57318 w 609124"/>
                <a:gd name="connsiteY10" fmla="*/ 504948 h 557185"/>
                <a:gd name="connsiteX11" fmla="*/ 60927 w 609124"/>
                <a:gd name="connsiteY11" fmla="*/ 506472 h 557185"/>
                <a:gd name="connsiteX12" fmla="*/ 64396 w 609124"/>
                <a:gd name="connsiteY12" fmla="*/ 505087 h 557185"/>
                <a:gd name="connsiteX13" fmla="*/ 236614 w 609124"/>
                <a:gd name="connsiteY13" fmla="*/ 337706 h 557185"/>
                <a:gd name="connsiteX14" fmla="*/ 236752 w 609124"/>
                <a:gd name="connsiteY14" fmla="*/ 330640 h 557185"/>
                <a:gd name="connsiteX15" fmla="*/ 229675 w 609124"/>
                <a:gd name="connsiteY15" fmla="*/ 330640 h 557185"/>
                <a:gd name="connsiteX16" fmla="*/ 214132 w 609124"/>
                <a:gd name="connsiteY16" fmla="*/ 313874 h 557185"/>
                <a:gd name="connsiteX17" fmla="*/ 31507 w 609124"/>
                <a:gd name="connsiteY17" fmla="*/ 471694 h 557185"/>
                <a:gd name="connsiteX18" fmla="*/ 31090 w 609124"/>
                <a:gd name="connsiteY18" fmla="*/ 478760 h 557185"/>
                <a:gd name="connsiteX19" fmla="*/ 34837 w 609124"/>
                <a:gd name="connsiteY19" fmla="*/ 480423 h 557185"/>
                <a:gd name="connsiteX20" fmla="*/ 38029 w 609124"/>
                <a:gd name="connsiteY20" fmla="*/ 479176 h 557185"/>
                <a:gd name="connsiteX21" fmla="*/ 220655 w 609124"/>
                <a:gd name="connsiteY21" fmla="*/ 321356 h 557185"/>
                <a:gd name="connsiteX22" fmla="*/ 221071 w 609124"/>
                <a:gd name="connsiteY22" fmla="*/ 314428 h 557185"/>
                <a:gd name="connsiteX23" fmla="*/ 214132 w 609124"/>
                <a:gd name="connsiteY23" fmla="*/ 313874 h 557185"/>
                <a:gd name="connsiteX24" fmla="*/ 46633 w 609124"/>
                <a:gd name="connsiteY24" fmla="*/ 165051 h 557185"/>
                <a:gd name="connsiteX25" fmla="*/ 53847 w 609124"/>
                <a:gd name="connsiteY25" fmla="*/ 167545 h 557185"/>
                <a:gd name="connsiteX26" fmla="*/ 118502 w 609124"/>
                <a:gd name="connsiteY26" fmla="*/ 224644 h 557185"/>
                <a:gd name="connsiteX27" fmla="*/ 119612 w 609124"/>
                <a:gd name="connsiteY27" fmla="*/ 238365 h 557185"/>
                <a:gd name="connsiteX28" fmla="*/ 84787 w 609124"/>
                <a:gd name="connsiteY28" fmla="*/ 280635 h 557185"/>
                <a:gd name="connsiteX29" fmla="*/ 77989 w 609124"/>
                <a:gd name="connsiteY29" fmla="*/ 284238 h 557185"/>
                <a:gd name="connsiteX30" fmla="*/ 77018 w 609124"/>
                <a:gd name="connsiteY30" fmla="*/ 284238 h 557185"/>
                <a:gd name="connsiteX31" fmla="*/ 70635 w 609124"/>
                <a:gd name="connsiteY31" fmla="*/ 281882 h 557185"/>
                <a:gd name="connsiteX32" fmla="*/ 3483 w 609124"/>
                <a:gd name="connsiteY32" fmla="*/ 224783 h 557185"/>
                <a:gd name="connsiteX33" fmla="*/ 15 w 609124"/>
                <a:gd name="connsiteY33" fmla="*/ 217853 h 557185"/>
                <a:gd name="connsiteX34" fmla="*/ 2512 w 609124"/>
                <a:gd name="connsiteY34" fmla="*/ 210647 h 557185"/>
                <a:gd name="connsiteX35" fmla="*/ 39834 w 609124"/>
                <a:gd name="connsiteY35" fmla="*/ 168377 h 557185"/>
                <a:gd name="connsiteX36" fmla="*/ 46633 w 609124"/>
                <a:gd name="connsiteY36" fmla="*/ 165051 h 557185"/>
                <a:gd name="connsiteX37" fmla="*/ 549131 w 609124"/>
                <a:gd name="connsiteY37" fmla="*/ 12507 h 557185"/>
                <a:gd name="connsiteX38" fmla="*/ 561482 w 609124"/>
                <a:gd name="connsiteY38" fmla="*/ 12507 h 557185"/>
                <a:gd name="connsiteX39" fmla="*/ 581049 w 609124"/>
                <a:gd name="connsiteY39" fmla="*/ 28164 h 557185"/>
                <a:gd name="connsiteX40" fmla="*/ 584657 w 609124"/>
                <a:gd name="connsiteY40" fmla="*/ 34953 h 557185"/>
                <a:gd name="connsiteX41" fmla="*/ 582298 w 609124"/>
                <a:gd name="connsiteY41" fmla="*/ 42297 h 557185"/>
                <a:gd name="connsiteX42" fmla="*/ 529842 w 609124"/>
                <a:gd name="connsiteY42" fmla="*/ 104510 h 557185"/>
                <a:gd name="connsiteX43" fmla="*/ 522625 w 609124"/>
                <a:gd name="connsiteY43" fmla="*/ 107974 h 557185"/>
                <a:gd name="connsiteX44" fmla="*/ 522209 w 609124"/>
                <a:gd name="connsiteY44" fmla="*/ 107974 h 557185"/>
                <a:gd name="connsiteX45" fmla="*/ 515132 w 609124"/>
                <a:gd name="connsiteY45" fmla="*/ 105065 h 557185"/>
                <a:gd name="connsiteX46" fmla="*/ 508054 w 609124"/>
                <a:gd name="connsiteY46" fmla="*/ 97998 h 557185"/>
                <a:gd name="connsiteX47" fmla="*/ 365395 w 609124"/>
                <a:gd name="connsiteY47" fmla="*/ 229630 h 557185"/>
                <a:gd name="connsiteX48" fmla="*/ 434643 w 609124"/>
                <a:gd name="connsiteY48" fmla="*/ 297108 h 557185"/>
                <a:gd name="connsiteX49" fmla="*/ 604640 w 609124"/>
                <a:gd name="connsiteY49" fmla="*/ 459916 h 557185"/>
                <a:gd name="connsiteX50" fmla="*/ 606861 w 609124"/>
                <a:gd name="connsiteY50" fmla="*/ 463103 h 557185"/>
                <a:gd name="connsiteX51" fmla="*/ 580910 w 609124"/>
                <a:gd name="connsiteY51" fmla="*/ 529196 h 557185"/>
                <a:gd name="connsiteX52" fmla="*/ 526789 w 609124"/>
                <a:gd name="connsiteY52" fmla="*/ 557185 h 557185"/>
                <a:gd name="connsiteX53" fmla="*/ 512217 w 609124"/>
                <a:gd name="connsiteY53" fmla="*/ 553582 h 557185"/>
                <a:gd name="connsiteX54" fmla="*/ 509997 w 609124"/>
                <a:gd name="connsiteY54" fmla="*/ 551781 h 557185"/>
                <a:gd name="connsiteX55" fmla="*/ 281021 w 609124"/>
                <a:gd name="connsiteY55" fmla="*/ 307500 h 557185"/>
                <a:gd name="connsiteX56" fmla="*/ 274915 w 609124"/>
                <a:gd name="connsiteY56" fmla="*/ 313181 h 557185"/>
                <a:gd name="connsiteX57" fmla="*/ 299478 w 609124"/>
                <a:gd name="connsiteY57" fmla="*/ 337984 h 557185"/>
                <a:gd name="connsiteX58" fmla="*/ 299478 w 609124"/>
                <a:gd name="connsiteY58" fmla="*/ 351978 h 557185"/>
                <a:gd name="connsiteX59" fmla="*/ 98950 w 609124"/>
                <a:gd name="connsiteY59" fmla="*/ 552058 h 557185"/>
                <a:gd name="connsiteX60" fmla="*/ 96869 w 609124"/>
                <a:gd name="connsiteY60" fmla="*/ 553582 h 557185"/>
                <a:gd name="connsiteX61" fmla="*/ 82298 w 609124"/>
                <a:gd name="connsiteY61" fmla="*/ 557185 h 557185"/>
                <a:gd name="connsiteX62" fmla="*/ 28315 w 609124"/>
                <a:gd name="connsiteY62" fmla="*/ 529196 h 557185"/>
                <a:gd name="connsiteX63" fmla="*/ 2364 w 609124"/>
                <a:gd name="connsiteY63" fmla="*/ 463103 h 557185"/>
                <a:gd name="connsiteX64" fmla="*/ 5001 w 609124"/>
                <a:gd name="connsiteY64" fmla="*/ 459500 h 557185"/>
                <a:gd name="connsiteX65" fmla="*/ 222320 w 609124"/>
                <a:gd name="connsiteY65" fmla="*/ 272999 h 557185"/>
                <a:gd name="connsiteX66" fmla="*/ 235920 w 609124"/>
                <a:gd name="connsiteY66" fmla="*/ 273553 h 557185"/>
                <a:gd name="connsiteX67" fmla="*/ 261038 w 609124"/>
                <a:gd name="connsiteY67" fmla="*/ 298910 h 557185"/>
                <a:gd name="connsiteX68" fmla="*/ 267560 w 609124"/>
                <a:gd name="connsiteY68" fmla="*/ 292952 h 557185"/>
                <a:gd name="connsiteX69" fmla="*/ 215936 w 609124"/>
                <a:gd name="connsiteY69" fmla="*/ 237943 h 557185"/>
                <a:gd name="connsiteX70" fmla="*/ 213300 w 609124"/>
                <a:gd name="connsiteY70" fmla="*/ 230600 h 557185"/>
                <a:gd name="connsiteX71" fmla="*/ 216630 w 609124"/>
                <a:gd name="connsiteY71" fmla="*/ 223672 h 557185"/>
                <a:gd name="connsiteX72" fmla="*/ 285045 w 609124"/>
                <a:gd name="connsiteY72" fmla="*/ 164091 h 557185"/>
                <a:gd name="connsiteX73" fmla="*/ 298506 w 609124"/>
                <a:gd name="connsiteY73" fmla="*/ 164368 h 557185"/>
                <a:gd name="connsiteX74" fmla="*/ 351102 w 609124"/>
                <a:gd name="connsiteY74" fmla="*/ 215774 h 557185"/>
                <a:gd name="connsiteX75" fmla="*/ 493899 w 609124"/>
                <a:gd name="connsiteY75" fmla="*/ 84004 h 557185"/>
                <a:gd name="connsiteX76" fmla="*/ 486544 w 609124"/>
                <a:gd name="connsiteY76" fmla="*/ 76521 h 557185"/>
                <a:gd name="connsiteX77" fmla="*/ 483630 w 609124"/>
                <a:gd name="connsiteY77" fmla="*/ 69039 h 557185"/>
                <a:gd name="connsiteX78" fmla="*/ 487377 w 609124"/>
                <a:gd name="connsiteY78" fmla="*/ 61834 h 557185"/>
                <a:gd name="connsiteX79" fmla="*/ 270647 w 609124"/>
                <a:gd name="connsiteY79" fmla="*/ 0 h 557185"/>
                <a:gd name="connsiteX80" fmla="*/ 367239 w 609124"/>
                <a:gd name="connsiteY80" fmla="*/ 36036 h 557185"/>
                <a:gd name="connsiteX81" fmla="*/ 369875 w 609124"/>
                <a:gd name="connsiteY81" fmla="*/ 46846 h 557185"/>
                <a:gd name="connsiteX82" fmla="*/ 360716 w 609124"/>
                <a:gd name="connsiteY82" fmla="*/ 53360 h 557185"/>
                <a:gd name="connsiteX83" fmla="*/ 348226 w 609124"/>
                <a:gd name="connsiteY83" fmla="*/ 53360 h 557185"/>
                <a:gd name="connsiteX84" fmla="*/ 344062 w 609124"/>
                <a:gd name="connsiteY84" fmla="*/ 53360 h 557185"/>
                <a:gd name="connsiteX85" fmla="*/ 249969 w 609124"/>
                <a:gd name="connsiteY85" fmla="*/ 100761 h 557185"/>
                <a:gd name="connsiteX86" fmla="*/ 274950 w 609124"/>
                <a:gd name="connsiteY86" fmla="*/ 150795 h 557185"/>
                <a:gd name="connsiteX87" fmla="*/ 272868 w 609124"/>
                <a:gd name="connsiteY87" fmla="*/ 162576 h 557185"/>
                <a:gd name="connsiteX88" fmla="*/ 213192 w 609124"/>
                <a:gd name="connsiteY88" fmla="*/ 217183 h 557185"/>
                <a:gd name="connsiteX89" fmla="*/ 206392 w 609124"/>
                <a:gd name="connsiteY89" fmla="*/ 219817 h 557185"/>
                <a:gd name="connsiteX90" fmla="*/ 200702 w 609124"/>
                <a:gd name="connsiteY90" fmla="*/ 218015 h 557185"/>
                <a:gd name="connsiteX91" fmla="*/ 160733 w 609124"/>
                <a:gd name="connsiteY91" fmla="*/ 204848 h 557185"/>
                <a:gd name="connsiteX92" fmla="*/ 135892 w 609124"/>
                <a:gd name="connsiteY92" fmla="*/ 213996 h 557185"/>
                <a:gd name="connsiteX93" fmla="*/ 128814 w 609124"/>
                <a:gd name="connsiteY93" fmla="*/ 219401 h 557185"/>
                <a:gd name="connsiteX94" fmla="*/ 120348 w 609124"/>
                <a:gd name="connsiteY94" fmla="*/ 217322 h 557185"/>
                <a:gd name="connsiteX95" fmla="*/ 58175 w 609124"/>
                <a:gd name="connsiteY95" fmla="*/ 162714 h 557185"/>
                <a:gd name="connsiteX96" fmla="*/ 54705 w 609124"/>
                <a:gd name="connsiteY96" fmla="*/ 155507 h 557185"/>
                <a:gd name="connsiteX97" fmla="*/ 57619 w 609124"/>
                <a:gd name="connsiteY97" fmla="*/ 148162 h 557185"/>
                <a:gd name="connsiteX98" fmla="*/ 100503 w 609124"/>
                <a:gd name="connsiteY98" fmla="*/ 83852 h 557185"/>
                <a:gd name="connsiteX99" fmla="*/ 270647 w 609124"/>
                <a:gd name="connsiteY99" fmla="*/ 0 h 557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609124" h="557185">
                  <a:moveTo>
                    <a:pt x="253821" y="346713"/>
                  </a:moveTo>
                  <a:lnTo>
                    <a:pt x="83547" y="517834"/>
                  </a:lnTo>
                  <a:cubicBezTo>
                    <a:pt x="81604" y="519774"/>
                    <a:pt x="81604" y="522961"/>
                    <a:pt x="83547" y="524901"/>
                  </a:cubicBezTo>
                  <a:cubicBezTo>
                    <a:pt x="84518" y="525870"/>
                    <a:pt x="85767" y="526425"/>
                    <a:pt x="87016" y="526425"/>
                  </a:cubicBezTo>
                  <a:cubicBezTo>
                    <a:pt x="88265" y="526425"/>
                    <a:pt x="89514" y="525870"/>
                    <a:pt x="90485" y="524901"/>
                  </a:cubicBezTo>
                  <a:lnTo>
                    <a:pt x="260899" y="353779"/>
                  </a:lnTo>
                  <a:cubicBezTo>
                    <a:pt x="262842" y="351840"/>
                    <a:pt x="262842" y="348653"/>
                    <a:pt x="260899" y="346713"/>
                  </a:cubicBezTo>
                  <a:cubicBezTo>
                    <a:pt x="258956" y="344773"/>
                    <a:pt x="255764" y="344773"/>
                    <a:pt x="253821" y="346713"/>
                  </a:cubicBezTo>
                  <a:close/>
                  <a:moveTo>
                    <a:pt x="229675" y="330640"/>
                  </a:moveTo>
                  <a:lnTo>
                    <a:pt x="57457" y="498020"/>
                  </a:lnTo>
                  <a:cubicBezTo>
                    <a:pt x="55514" y="499960"/>
                    <a:pt x="55514" y="503008"/>
                    <a:pt x="57318" y="504948"/>
                  </a:cubicBezTo>
                  <a:cubicBezTo>
                    <a:pt x="58290" y="506056"/>
                    <a:pt x="59678" y="506472"/>
                    <a:pt x="60927" y="506472"/>
                  </a:cubicBezTo>
                  <a:cubicBezTo>
                    <a:pt x="62176" y="506472"/>
                    <a:pt x="63424" y="506056"/>
                    <a:pt x="64396" y="505087"/>
                  </a:cubicBezTo>
                  <a:lnTo>
                    <a:pt x="236614" y="337706"/>
                  </a:lnTo>
                  <a:cubicBezTo>
                    <a:pt x="238556" y="335767"/>
                    <a:pt x="238556" y="332718"/>
                    <a:pt x="236752" y="330640"/>
                  </a:cubicBezTo>
                  <a:cubicBezTo>
                    <a:pt x="234810" y="328700"/>
                    <a:pt x="231618" y="328700"/>
                    <a:pt x="229675" y="330640"/>
                  </a:cubicBezTo>
                  <a:close/>
                  <a:moveTo>
                    <a:pt x="214132" y="313874"/>
                  </a:moveTo>
                  <a:lnTo>
                    <a:pt x="31507" y="471694"/>
                  </a:lnTo>
                  <a:cubicBezTo>
                    <a:pt x="29425" y="473495"/>
                    <a:pt x="29286" y="476682"/>
                    <a:pt x="31090" y="478760"/>
                  </a:cubicBezTo>
                  <a:cubicBezTo>
                    <a:pt x="32062" y="479869"/>
                    <a:pt x="33449" y="480423"/>
                    <a:pt x="34837" y="480423"/>
                  </a:cubicBezTo>
                  <a:cubicBezTo>
                    <a:pt x="35947" y="480423"/>
                    <a:pt x="37058" y="480007"/>
                    <a:pt x="38029" y="479176"/>
                  </a:cubicBezTo>
                  <a:lnTo>
                    <a:pt x="220655" y="321356"/>
                  </a:lnTo>
                  <a:cubicBezTo>
                    <a:pt x="222736" y="319555"/>
                    <a:pt x="222875" y="316368"/>
                    <a:pt x="221071" y="314428"/>
                  </a:cubicBezTo>
                  <a:cubicBezTo>
                    <a:pt x="219267" y="312350"/>
                    <a:pt x="216214" y="312073"/>
                    <a:pt x="214132" y="313874"/>
                  </a:cubicBezTo>
                  <a:close/>
                  <a:moveTo>
                    <a:pt x="46633" y="165051"/>
                  </a:moveTo>
                  <a:cubicBezTo>
                    <a:pt x="49269" y="164912"/>
                    <a:pt x="51905" y="165744"/>
                    <a:pt x="53847" y="167545"/>
                  </a:cubicBezTo>
                  <a:lnTo>
                    <a:pt x="118502" y="224644"/>
                  </a:lnTo>
                  <a:cubicBezTo>
                    <a:pt x="122526" y="228248"/>
                    <a:pt x="122942" y="234346"/>
                    <a:pt x="119612" y="238365"/>
                  </a:cubicBezTo>
                  <a:lnTo>
                    <a:pt x="84787" y="280635"/>
                  </a:lnTo>
                  <a:cubicBezTo>
                    <a:pt x="83122" y="282714"/>
                    <a:pt x="80625" y="283961"/>
                    <a:pt x="77989" y="284238"/>
                  </a:cubicBezTo>
                  <a:cubicBezTo>
                    <a:pt x="77711" y="284238"/>
                    <a:pt x="77295" y="284238"/>
                    <a:pt x="77018" y="284238"/>
                  </a:cubicBezTo>
                  <a:cubicBezTo>
                    <a:pt x="74659" y="284238"/>
                    <a:pt x="72439" y="283406"/>
                    <a:pt x="70635" y="281882"/>
                  </a:cubicBezTo>
                  <a:lnTo>
                    <a:pt x="3483" y="224783"/>
                  </a:lnTo>
                  <a:cubicBezTo>
                    <a:pt x="1541" y="222981"/>
                    <a:pt x="292" y="220625"/>
                    <a:pt x="15" y="217853"/>
                  </a:cubicBezTo>
                  <a:cubicBezTo>
                    <a:pt x="-124" y="215220"/>
                    <a:pt x="708" y="212587"/>
                    <a:pt x="2512" y="210647"/>
                  </a:cubicBezTo>
                  <a:lnTo>
                    <a:pt x="39834" y="168377"/>
                  </a:lnTo>
                  <a:cubicBezTo>
                    <a:pt x="41499" y="166436"/>
                    <a:pt x="43997" y="165189"/>
                    <a:pt x="46633" y="165051"/>
                  </a:cubicBezTo>
                  <a:close/>
                  <a:moveTo>
                    <a:pt x="549131" y="12507"/>
                  </a:moveTo>
                  <a:cubicBezTo>
                    <a:pt x="552739" y="9597"/>
                    <a:pt x="557874" y="9597"/>
                    <a:pt x="561482" y="12507"/>
                  </a:cubicBezTo>
                  <a:lnTo>
                    <a:pt x="581049" y="28164"/>
                  </a:lnTo>
                  <a:cubicBezTo>
                    <a:pt x="583131" y="29827"/>
                    <a:pt x="584379" y="32321"/>
                    <a:pt x="584657" y="34953"/>
                  </a:cubicBezTo>
                  <a:cubicBezTo>
                    <a:pt x="584935" y="37586"/>
                    <a:pt x="584102" y="40357"/>
                    <a:pt x="582298" y="42297"/>
                  </a:cubicBezTo>
                  <a:lnTo>
                    <a:pt x="529842" y="104510"/>
                  </a:lnTo>
                  <a:cubicBezTo>
                    <a:pt x="528038" y="106589"/>
                    <a:pt x="525401" y="107974"/>
                    <a:pt x="522625" y="107974"/>
                  </a:cubicBezTo>
                  <a:cubicBezTo>
                    <a:pt x="522487" y="107974"/>
                    <a:pt x="522348" y="107974"/>
                    <a:pt x="522209" y="107974"/>
                  </a:cubicBezTo>
                  <a:cubicBezTo>
                    <a:pt x="519572" y="107974"/>
                    <a:pt x="517074" y="107004"/>
                    <a:pt x="515132" y="105065"/>
                  </a:cubicBezTo>
                  <a:lnTo>
                    <a:pt x="508054" y="97998"/>
                  </a:lnTo>
                  <a:lnTo>
                    <a:pt x="365395" y="229630"/>
                  </a:lnTo>
                  <a:lnTo>
                    <a:pt x="434643" y="297108"/>
                  </a:lnTo>
                  <a:lnTo>
                    <a:pt x="604640" y="459916"/>
                  </a:lnTo>
                  <a:cubicBezTo>
                    <a:pt x="605612" y="460747"/>
                    <a:pt x="606306" y="461856"/>
                    <a:pt x="606861" y="463103"/>
                  </a:cubicBezTo>
                  <a:cubicBezTo>
                    <a:pt x="614077" y="479869"/>
                    <a:pt x="603669" y="506472"/>
                    <a:pt x="580910" y="529196"/>
                  </a:cubicBezTo>
                  <a:cubicBezTo>
                    <a:pt x="563563" y="546516"/>
                    <a:pt x="542886" y="557185"/>
                    <a:pt x="526789" y="557185"/>
                  </a:cubicBezTo>
                  <a:cubicBezTo>
                    <a:pt x="521376" y="557185"/>
                    <a:pt x="516381" y="556076"/>
                    <a:pt x="512217" y="553582"/>
                  </a:cubicBezTo>
                  <a:cubicBezTo>
                    <a:pt x="511385" y="553167"/>
                    <a:pt x="510691" y="552474"/>
                    <a:pt x="509997" y="551781"/>
                  </a:cubicBezTo>
                  <a:lnTo>
                    <a:pt x="281021" y="307500"/>
                  </a:lnTo>
                  <a:lnTo>
                    <a:pt x="274915" y="313181"/>
                  </a:lnTo>
                  <a:lnTo>
                    <a:pt x="299478" y="337984"/>
                  </a:lnTo>
                  <a:cubicBezTo>
                    <a:pt x="303364" y="341863"/>
                    <a:pt x="303364" y="348098"/>
                    <a:pt x="299478" y="351978"/>
                  </a:cubicBezTo>
                  <a:lnTo>
                    <a:pt x="98950" y="552058"/>
                  </a:lnTo>
                  <a:cubicBezTo>
                    <a:pt x="98395" y="552612"/>
                    <a:pt x="97701" y="553167"/>
                    <a:pt x="96869" y="553582"/>
                  </a:cubicBezTo>
                  <a:cubicBezTo>
                    <a:pt x="92706" y="555938"/>
                    <a:pt x="87849" y="557185"/>
                    <a:pt x="82298" y="557185"/>
                  </a:cubicBezTo>
                  <a:cubicBezTo>
                    <a:pt x="66339" y="557185"/>
                    <a:pt x="45523" y="546516"/>
                    <a:pt x="28315" y="529196"/>
                  </a:cubicBezTo>
                  <a:cubicBezTo>
                    <a:pt x="5556" y="506472"/>
                    <a:pt x="-4852" y="479869"/>
                    <a:pt x="2364" y="463103"/>
                  </a:cubicBezTo>
                  <a:cubicBezTo>
                    <a:pt x="2919" y="461717"/>
                    <a:pt x="3891" y="460470"/>
                    <a:pt x="5001" y="459500"/>
                  </a:cubicBezTo>
                  <a:lnTo>
                    <a:pt x="222320" y="272999"/>
                  </a:lnTo>
                  <a:cubicBezTo>
                    <a:pt x="226206" y="269674"/>
                    <a:pt x="232173" y="269951"/>
                    <a:pt x="235920" y="273553"/>
                  </a:cubicBezTo>
                  <a:lnTo>
                    <a:pt x="261038" y="298910"/>
                  </a:lnTo>
                  <a:lnTo>
                    <a:pt x="267560" y="292952"/>
                  </a:lnTo>
                  <a:lnTo>
                    <a:pt x="215936" y="237943"/>
                  </a:lnTo>
                  <a:cubicBezTo>
                    <a:pt x="214132" y="235865"/>
                    <a:pt x="213161" y="233371"/>
                    <a:pt x="213300" y="230600"/>
                  </a:cubicBezTo>
                  <a:cubicBezTo>
                    <a:pt x="213438" y="227967"/>
                    <a:pt x="214549" y="225334"/>
                    <a:pt x="216630" y="223672"/>
                  </a:cubicBezTo>
                  <a:lnTo>
                    <a:pt x="285045" y="164091"/>
                  </a:lnTo>
                  <a:cubicBezTo>
                    <a:pt x="288931" y="160627"/>
                    <a:pt x="294760" y="160766"/>
                    <a:pt x="298506" y="164368"/>
                  </a:cubicBezTo>
                  <a:lnTo>
                    <a:pt x="351102" y="215774"/>
                  </a:lnTo>
                  <a:lnTo>
                    <a:pt x="493899" y="84004"/>
                  </a:lnTo>
                  <a:lnTo>
                    <a:pt x="486544" y="76521"/>
                  </a:lnTo>
                  <a:cubicBezTo>
                    <a:pt x="484601" y="74582"/>
                    <a:pt x="483491" y="71810"/>
                    <a:pt x="483630" y="69039"/>
                  </a:cubicBezTo>
                  <a:cubicBezTo>
                    <a:pt x="483769" y="66129"/>
                    <a:pt x="485157" y="63497"/>
                    <a:pt x="487377" y="61834"/>
                  </a:cubicBezTo>
                  <a:close/>
                  <a:moveTo>
                    <a:pt x="270647" y="0"/>
                  </a:moveTo>
                  <a:cubicBezTo>
                    <a:pt x="308673" y="0"/>
                    <a:pt x="341148" y="12197"/>
                    <a:pt x="367239" y="36036"/>
                  </a:cubicBezTo>
                  <a:cubicBezTo>
                    <a:pt x="370292" y="38808"/>
                    <a:pt x="371402" y="43104"/>
                    <a:pt x="369875" y="46846"/>
                  </a:cubicBezTo>
                  <a:cubicBezTo>
                    <a:pt x="368349" y="50727"/>
                    <a:pt x="364741" y="53222"/>
                    <a:pt x="360716" y="53360"/>
                  </a:cubicBezTo>
                  <a:lnTo>
                    <a:pt x="348226" y="53360"/>
                  </a:lnTo>
                  <a:cubicBezTo>
                    <a:pt x="347393" y="53360"/>
                    <a:pt x="346144" y="53360"/>
                    <a:pt x="344062" y="53360"/>
                  </a:cubicBezTo>
                  <a:cubicBezTo>
                    <a:pt x="328241" y="53360"/>
                    <a:pt x="276060" y="56825"/>
                    <a:pt x="249969" y="100761"/>
                  </a:cubicBezTo>
                  <a:lnTo>
                    <a:pt x="274950" y="150795"/>
                  </a:lnTo>
                  <a:cubicBezTo>
                    <a:pt x="277031" y="154676"/>
                    <a:pt x="276060" y="159527"/>
                    <a:pt x="272868" y="162576"/>
                  </a:cubicBezTo>
                  <a:lnTo>
                    <a:pt x="213192" y="217183"/>
                  </a:lnTo>
                  <a:cubicBezTo>
                    <a:pt x="211249" y="218847"/>
                    <a:pt x="208890" y="219817"/>
                    <a:pt x="206392" y="219817"/>
                  </a:cubicBezTo>
                  <a:cubicBezTo>
                    <a:pt x="204449" y="219817"/>
                    <a:pt x="202367" y="219124"/>
                    <a:pt x="200702" y="218015"/>
                  </a:cubicBezTo>
                  <a:cubicBezTo>
                    <a:pt x="200563" y="217876"/>
                    <a:pt x="184881" y="207066"/>
                    <a:pt x="160733" y="204848"/>
                  </a:cubicBezTo>
                  <a:cubicBezTo>
                    <a:pt x="141998" y="203185"/>
                    <a:pt x="136447" y="212887"/>
                    <a:pt x="135892" y="213996"/>
                  </a:cubicBezTo>
                  <a:cubicBezTo>
                    <a:pt x="134504" y="216768"/>
                    <a:pt x="131867" y="218847"/>
                    <a:pt x="128814" y="219401"/>
                  </a:cubicBezTo>
                  <a:cubicBezTo>
                    <a:pt x="125761" y="220094"/>
                    <a:pt x="122569" y="219401"/>
                    <a:pt x="120348" y="217322"/>
                  </a:cubicBezTo>
                  <a:lnTo>
                    <a:pt x="58175" y="162714"/>
                  </a:lnTo>
                  <a:cubicBezTo>
                    <a:pt x="56093" y="160774"/>
                    <a:pt x="54844" y="158279"/>
                    <a:pt x="54705" y="155507"/>
                  </a:cubicBezTo>
                  <a:cubicBezTo>
                    <a:pt x="54705" y="152735"/>
                    <a:pt x="55676" y="150102"/>
                    <a:pt x="57619" y="148162"/>
                  </a:cubicBezTo>
                  <a:cubicBezTo>
                    <a:pt x="57897" y="147884"/>
                    <a:pt x="81628" y="123907"/>
                    <a:pt x="100503" y="83852"/>
                  </a:cubicBezTo>
                  <a:cubicBezTo>
                    <a:pt x="116324" y="50173"/>
                    <a:pt x="194873" y="0"/>
                    <a:pt x="27064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</p:grpSp>
      <p:sp>
        <p:nvSpPr>
          <p:cNvPr id="20" name="Rectangle 12"/>
          <p:cNvSpPr>
            <a:spLocks noChangeArrowheads="1"/>
          </p:cNvSpPr>
          <p:nvPr/>
        </p:nvSpPr>
        <p:spPr bwMode="auto">
          <a:xfrm>
            <a:off x="3757723" y="2670132"/>
            <a:ext cx="7754573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Note</a:t>
            </a:r>
            <a:r>
              <a:rPr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: ch can be a character constant or variable, an integer constant or variable no greater than 255, or an escape character.</a:t>
            </a:r>
            <a:endParaRPr sz="2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 bldLvl="0" animBg="1"/>
      <p:bldP spid="12" grpId="0"/>
      <p:bldP spid="13" grpId="0" bldLvl="0" animBg="1"/>
      <p:bldP spid="20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" y="0"/>
            <a:ext cx="4531971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83199" y="735955"/>
            <a:ext cx="2062533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2</a:t>
            </a:r>
            <a:endParaRPr lang="zh-CN" altLang="en-US" sz="344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696960" y="3075057"/>
            <a:ext cx="6050852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4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Putchar function application example</a:t>
            </a:r>
            <a:endParaRPr sz="40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897" b="6897"/>
          <a:stretch>
            <a:fillRect/>
          </a:stretch>
        </p:blipFill>
        <p:spPr>
          <a:xfrm>
            <a:off x="908501" y="1976379"/>
            <a:ext cx="2595621" cy="2595621"/>
          </a:xfrm>
          <a:prstGeom prst="ellipse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1479550" y="1322705"/>
            <a:ext cx="9128125" cy="534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sz="2400" b="1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The putchar function is used to output character variables.</a:t>
            </a:r>
            <a:endParaRPr sz="2400" b="1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7" name="college-studying_73531"/>
          <p:cNvSpPr>
            <a:spLocks noChangeAspect="1"/>
          </p:cNvSpPr>
          <p:nvPr/>
        </p:nvSpPr>
        <p:spPr bwMode="auto">
          <a:xfrm>
            <a:off x="840105" y="1372122"/>
            <a:ext cx="506733" cy="398488"/>
          </a:xfrm>
          <a:custGeom>
            <a:avLst/>
            <a:gdLst>
              <a:gd name="T0" fmla="*/ 2297 w 2795"/>
              <a:gd name="T1" fmla="*/ 2201 h 2201"/>
              <a:gd name="T2" fmla="*/ 1968 w 2795"/>
              <a:gd name="T3" fmla="*/ 2201 h 2201"/>
              <a:gd name="T4" fmla="*/ 124 w 2795"/>
              <a:gd name="T5" fmla="*/ 1973 h 2201"/>
              <a:gd name="T6" fmla="*/ 352 w 2795"/>
              <a:gd name="T7" fmla="*/ 1495 h 2201"/>
              <a:gd name="T8" fmla="*/ 2190 w 2795"/>
              <a:gd name="T9" fmla="*/ 1495 h 2201"/>
              <a:gd name="T10" fmla="*/ 2364 w 2795"/>
              <a:gd name="T11" fmla="*/ 1562 h 2201"/>
              <a:gd name="T12" fmla="*/ 2257 w 2795"/>
              <a:gd name="T13" fmla="*/ 1628 h 2201"/>
              <a:gd name="T14" fmla="*/ 2297 w 2795"/>
              <a:gd name="T15" fmla="*/ 2067 h 2201"/>
              <a:gd name="T16" fmla="*/ 2649 w 2795"/>
              <a:gd name="T17" fmla="*/ 1342 h 2201"/>
              <a:gd name="T18" fmla="*/ 2483 w 2795"/>
              <a:gd name="T19" fmla="*/ 1409 h 2201"/>
              <a:gd name="T20" fmla="*/ 913 w 2795"/>
              <a:gd name="T21" fmla="*/ 1409 h 2201"/>
              <a:gd name="T22" fmla="*/ 701 w 2795"/>
              <a:gd name="T23" fmla="*/ 1019 h 2201"/>
              <a:gd name="T24" fmla="*/ 2253 w 2795"/>
              <a:gd name="T25" fmla="*/ 807 h 2201"/>
              <a:gd name="T26" fmla="*/ 2583 w 2795"/>
              <a:gd name="T27" fmla="*/ 807 h 2201"/>
              <a:gd name="T28" fmla="*/ 2583 w 2795"/>
              <a:gd name="T29" fmla="*/ 940 h 2201"/>
              <a:gd name="T30" fmla="*/ 2549 w 2795"/>
              <a:gd name="T31" fmla="*/ 1275 h 2201"/>
              <a:gd name="T32" fmla="*/ 2649 w 2795"/>
              <a:gd name="T33" fmla="*/ 1342 h 2201"/>
              <a:gd name="T34" fmla="*/ 2253 w 2795"/>
              <a:gd name="T35" fmla="*/ 1275 h 2201"/>
              <a:gd name="T36" fmla="*/ 2416 w 2795"/>
              <a:gd name="T37" fmla="*/ 940 h 2201"/>
              <a:gd name="T38" fmla="*/ 913 w 2795"/>
              <a:gd name="T39" fmla="*/ 940 h 2201"/>
              <a:gd name="T40" fmla="*/ 834 w 2795"/>
              <a:gd name="T41" fmla="*/ 1197 h 2201"/>
              <a:gd name="T42" fmla="*/ 2728 w 2795"/>
              <a:gd name="T43" fmla="*/ 0 h 2201"/>
              <a:gd name="T44" fmla="*/ 638 w 2795"/>
              <a:gd name="T45" fmla="*/ 0 h 2201"/>
              <a:gd name="T46" fmla="*/ 0 w 2795"/>
              <a:gd name="T47" fmla="*/ 67 h 2201"/>
              <a:gd name="T48" fmla="*/ 124 w 2795"/>
              <a:gd name="T49" fmla="*/ 134 h 2201"/>
              <a:gd name="T50" fmla="*/ 73 w 2795"/>
              <a:gd name="T51" fmla="*/ 800 h 2201"/>
              <a:gd name="T52" fmla="*/ 308 w 2795"/>
              <a:gd name="T53" fmla="*/ 800 h 2201"/>
              <a:gd name="T54" fmla="*/ 257 w 2795"/>
              <a:gd name="T55" fmla="*/ 134 h 2201"/>
              <a:gd name="T56" fmla="*/ 571 w 2795"/>
              <a:gd name="T57" fmla="*/ 659 h 2201"/>
              <a:gd name="T58" fmla="*/ 2157 w 2795"/>
              <a:gd name="T59" fmla="*/ 726 h 2201"/>
              <a:gd name="T60" fmla="*/ 2224 w 2795"/>
              <a:gd name="T61" fmla="*/ 134 h 2201"/>
              <a:gd name="T62" fmla="*/ 2795 w 2795"/>
              <a:gd name="T63" fmla="*/ 67 h 2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795" h="2201">
                <a:moveTo>
                  <a:pt x="2364" y="2134"/>
                </a:moveTo>
                <a:cubicBezTo>
                  <a:pt x="2364" y="2171"/>
                  <a:pt x="2334" y="2201"/>
                  <a:pt x="2297" y="2201"/>
                </a:cubicBezTo>
                <a:lnTo>
                  <a:pt x="2190" y="2201"/>
                </a:lnTo>
                <a:lnTo>
                  <a:pt x="1968" y="2201"/>
                </a:lnTo>
                <a:lnTo>
                  <a:pt x="352" y="2201"/>
                </a:lnTo>
                <a:cubicBezTo>
                  <a:pt x="226" y="2201"/>
                  <a:pt x="124" y="2098"/>
                  <a:pt x="124" y="1973"/>
                </a:cubicBezTo>
                <a:lnTo>
                  <a:pt x="124" y="1723"/>
                </a:lnTo>
                <a:cubicBezTo>
                  <a:pt x="124" y="1597"/>
                  <a:pt x="226" y="1495"/>
                  <a:pt x="352" y="1495"/>
                </a:cubicBezTo>
                <a:lnTo>
                  <a:pt x="1968" y="1495"/>
                </a:lnTo>
                <a:lnTo>
                  <a:pt x="2190" y="1495"/>
                </a:lnTo>
                <a:lnTo>
                  <a:pt x="2297" y="1495"/>
                </a:lnTo>
                <a:cubicBezTo>
                  <a:pt x="2334" y="1495"/>
                  <a:pt x="2364" y="1525"/>
                  <a:pt x="2364" y="1562"/>
                </a:cubicBezTo>
                <a:cubicBezTo>
                  <a:pt x="2364" y="1599"/>
                  <a:pt x="2334" y="1628"/>
                  <a:pt x="2297" y="1628"/>
                </a:cubicBezTo>
                <a:lnTo>
                  <a:pt x="2257" y="1628"/>
                </a:lnTo>
                <a:lnTo>
                  <a:pt x="2257" y="2067"/>
                </a:lnTo>
                <a:lnTo>
                  <a:pt x="2297" y="2067"/>
                </a:lnTo>
                <a:cubicBezTo>
                  <a:pt x="2334" y="2067"/>
                  <a:pt x="2364" y="2097"/>
                  <a:pt x="2364" y="2134"/>
                </a:cubicBezTo>
                <a:close/>
                <a:moveTo>
                  <a:pt x="2649" y="1342"/>
                </a:moveTo>
                <a:cubicBezTo>
                  <a:pt x="2649" y="1379"/>
                  <a:pt x="2620" y="1409"/>
                  <a:pt x="2583" y="1409"/>
                </a:cubicBezTo>
                <a:lnTo>
                  <a:pt x="2483" y="1409"/>
                </a:lnTo>
                <a:lnTo>
                  <a:pt x="2254" y="1409"/>
                </a:lnTo>
                <a:lnTo>
                  <a:pt x="913" y="1409"/>
                </a:lnTo>
                <a:cubicBezTo>
                  <a:pt x="796" y="1409"/>
                  <a:pt x="701" y="1314"/>
                  <a:pt x="701" y="1197"/>
                </a:cubicBezTo>
                <a:lnTo>
                  <a:pt x="701" y="1019"/>
                </a:lnTo>
                <a:cubicBezTo>
                  <a:pt x="701" y="902"/>
                  <a:pt x="796" y="807"/>
                  <a:pt x="913" y="807"/>
                </a:cubicBezTo>
                <a:lnTo>
                  <a:pt x="2253" y="807"/>
                </a:lnTo>
                <a:lnTo>
                  <a:pt x="2483" y="807"/>
                </a:lnTo>
                <a:lnTo>
                  <a:pt x="2583" y="807"/>
                </a:lnTo>
                <a:cubicBezTo>
                  <a:pt x="2620" y="807"/>
                  <a:pt x="2649" y="837"/>
                  <a:pt x="2649" y="874"/>
                </a:cubicBezTo>
                <a:cubicBezTo>
                  <a:pt x="2649" y="911"/>
                  <a:pt x="2620" y="940"/>
                  <a:pt x="2583" y="940"/>
                </a:cubicBezTo>
                <a:lnTo>
                  <a:pt x="2549" y="940"/>
                </a:lnTo>
                <a:lnTo>
                  <a:pt x="2549" y="1275"/>
                </a:lnTo>
                <a:lnTo>
                  <a:pt x="2583" y="1275"/>
                </a:lnTo>
                <a:cubicBezTo>
                  <a:pt x="2620" y="1275"/>
                  <a:pt x="2649" y="1305"/>
                  <a:pt x="2649" y="1342"/>
                </a:cubicBezTo>
                <a:close/>
                <a:moveTo>
                  <a:pt x="913" y="1275"/>
                </a:moveTo>
                <a:lnTo>
                  <a:pt x="2253" y="1275"/>
                </a:lnTo>
                <a:lnTo>
                  <a:pt x="2416" y="1275"/>
                </a:lnTo>
                <a:lnTo>
                  <a:pt x="2416" y="940"/>
                </a:lnTo>
                <a:lnTo>
                  <a:pt x="2253" y="940"/>
                </a:lnTo>
                <a:lnTo>
                  <a:pt x="913" y="940"/>
                </a:lnTo>
                <a:cubicBezTo>
                  <a:pt x="869" y="940"/>
                  <a:pt x="834" y="976"/>
                  <a:pt x="834" y="1019"/>
                </a:cubicBezTo>
                <a:lnTo>
                  <a:pt x="834" y="1197"/>
                </a:lnTo>
                <a:cubicBezTo>
                  <a:pt x="834" y="1240"/>
                  <a:pt x="869" y="1275"/>
                  <a:pt x="913" y="1275"/>
                </a:cubicBezTo>
                <a:close/>
                <a:moveTo>
                  <a:pt x="2728" y="0"/>
                </a:moveTo>
                <a:lnTo>
                  <a:pt x="2157" y="0"/>
                </a:lnTo>
                <a:lnTo>
                  <a:pt x="638" y="0"/>
                </a:lnTo>
                <a:lnTo>
                  <a:pt x="67" y="0"/>
                </a:lnTo>
                <a:cubicBezTo>
                  <a:pt x="30" y="0"/>
                  <a:pt x="0" y="30"/>
                  <a:pt x="0" y="67"/>
                </a:cubicBezTo>
                <a:cubicBezTo>
                  <a:pt x="0" y="104"/>
                  <a:pt x="30" y="134"/>
                  <a:pt x="67" y="134"/>
                </a:cubicBezTo>
                <a:lnTo>
                  <a:pt x="124" y="134"/>
                </a:lnTo>
                <a:lnTo>
                  <a:pt x="124" y="704"/>
                </a:lnTo>
                <a:cubicBezTo>
                  <a:pt x="93" y="725"/>
                  <a:pt x="73" y="760"/>
                  <a:pt x="73" y="800"/>
                </a:cubicBezTo>
                <a:cubicBezTo>
                  <a:pt x="73" y="865"/>
                  <a:pt x="126" y="917"/>
                  <a:pt x="191" y="917"/>
                </a:cubicBezTo>
                <a:cubicBezTo>
                  <a:pt x="255" y="917"/>
                  <a:pt x="308" y="865"/>
                  <a:pt x="308" y="800"/>
                </a:cubicBezTo>
                <a:cubicBezTo>
                  <a:pt x="308" y="760"/>
                  <a:pt x="288" y="725"/>
                  <a:pt x="257" y="704"/>
                </a:cubicBezTo>
                <a:lnTo>
                  <a:pt x="257" y="134"/>
                </a:lnTo>
                <a:lnTo>
                  <a:pt x="571" y="134"/>
                </a:lnTo>
                <a:lnTo>
                  <a:pt x="571" y="659"/>
                </a:lnTo>
                <a:cubicBezTo>
                  <a:pt x="571" y="696"/>
                  <a:pt x="601" y="726"/>
                  <a:pt x="638" y="726"/>
                </a:cubicBezTo>
                <a:lnTo>
                  <a:pt x="2157" y="726"/>
                </a:lnTo>
                <a:cubicBezTo>
                  <a:pt x="2194" y="726"/>
                  <a:pt x="2224" y="696"/>
                  <a:pt x="2224" y="659"/>
                </a:cubicBezTo>
                <a:lnTo>
                  <a:pt x="2224" y="134"/>
                </a:lnTo>
                <a:lnTo>
                  <a:pt x="2728" y="134"/>
                </a:lnTo>
                <a:cubicBezTo>
                  <a:pt x="2765" y="134"/>
                  <a:pt x="2795" y="104"/>
                  <a:pt x="2795" y="67"/>
                </a:cubicBezTo>
                <a:cubicBezTo>
                  <a:pt x="2795" y="30"/>
                  <a:pt x="2765" y="0"/>
                  <a:pt x="2728" y="0"/>
                </a:cubicBezTo>
                <a:close/>
              </a:path>
            </a:pathLst>
          </a:custGeom>
          <a:solidFill>
            <a:srgbClr val="216FBA"/>
          </a:solidFill>
          <a:ln>
            <a:noFill/>
          </a:ln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40105" y="153670"/>
            <a:ext cx="75647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2.</a:t>
            </a:r>
            <a:r>
              <a:rPr lang="zh-CN" altLang="en-US" sz="28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 </a:t>
            </a:r>
            <a:r>
              <a:rPr lang="en-US" sz="2800" b="1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p</a:t>
            </a:r>
            <a:r>
              <a:rPr sz="2800" b="1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utchar function application example</a:t>
            </a:r>
            <a:endParaRPr sz="2800" b="1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175240"/>
            <a:ext cx="491490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82929" y="175240"/>
            <a:ext cx="182881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29129" y="2818902"/>
            <a:ext cx="6096000" cy="1220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44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char </a:t>
            </a:r>
            <a:r>
              <a:rPr lang="en-US" altLang="zh-CN" sz="4400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</a:t>
            </a:r>
            <a:r>
              <a:rPr lang="en-US" altLang="zh-CN" sz="44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='Y';</a:t>
            </a:r>
            <a:endParaRPr lang="en-US" altLang="zh-CN" sz="4400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4400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putchar</a:t>
            </a:r>
            <a:r>
              <a:rPr lang="en-US" altLang="zh-CN" sz="44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4400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</a:t>
            </a:r>
            <a:r>
              <a:rPr lang="en-US" altLang="zh-CN" sz="44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en-US" altLang="zh-CN" sz="4400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1479550" y="1322388"/>
            <a:ext cx="8798306" cy="977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sz="2400" b="1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The output of putchar is realized by the constant character or integer function.</a:t>
            </a:r>
            <a:endParaRPr sz="2400" b="1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7" name="college-studying_73531"/>
          <p:cNvSpPr>
            <a:spLocks noChangeAspect="1"/>
          </p:cNvSpPr>
          <p:nvPr/>
        </p:nvSpPr>
        <p:spPr bwMode="auto">
          <a:xfrm>
            <a:off x="840105" y="1372122"/>
            <a:ext cx="506733" cy="398488"/>
          </a:xfrm>
          <a:custGeom>
            <a:avLst/>
            <a:gdLst>
              <a:gd name="T0" fmla="*/ 2297 w 2795"/>
              <a:gd name="T1" fmla="*/ 2201 h 2201"/>
              <a:gd name="T2" fmla="*/ 1968 w 2795"/>
              <a:gd name="T3" fmla="*/ 2201 h 2201"/>
              <a:gd name="T4" fmla="*/ 124 w 2795"/>
              <a:gd name="T5" fmla="*/ 1973 h 2201"/>
              <a:gd name="T6" fmla="*/ 352 w 2795"/>
              <a:gd name="T7" fmla="*/ 1495 h 2201"/>
              <a:gd name="T8" fmla="*/ 2190 w 2795"/>
              <a:gd name="T9" fmla="*/ 1495 h 2201"/>
              <a:gd name="T10" fmla="*/ 2364 w 2795"/>
              <a:gd name="T11" fmla="*/ 1562 h 2201"/>
              <a:gd name="T12" fmla="*/ 2257 w 2795"/>
              <a:gd name="T13" fmla="*/ 1628 h 2201"/>
              <a:gd name="T14" fmla="*/ 2297 w 2795"/>
              <a:gd name="T15" fmla="*/ 2067 h 2201"/>
              <a:gd name="T16" fmla="*/ 2649 w 2795"/>
              <a:gd name="T17" fmla="*/ 1342 h 2201"/>
              <a:gd name="T18" fmla="*/ 2483 w 2795"/>
              <a:gd name="T19" fmla="*/ 1409 h 2201"/>
              <a:gd name="T20" fmla="*/ 913 w 2795"/>
              <a:gd name="T21" fmla="*/ 1409 h 2201"/>
              <a:gd name="T22" fmla="*/ 701 w 2795"/>
              <a:gd name="T23" fmla="*/ 1019 h 2201"/>
              <a:gd name="T24" fmla="*/ 2253 w 2795"/>
              <a:gd name="T25" fmla="*/ 807 h 2201"/>
              <a:gd name="T26" fmla="*/ 2583 w 2795"/>
              <a:gd name="T27" fmla="*/ 807 h 2201"/>
              <a:gd name="T28" fmla="*/ 2583 w 2795"/>
              <a:gd name="T29" fmla="*/ 940 h 2201"/>
              <a:gd name="T30" fmla="*/ 2549 w 2795"/>
              <a:gd name="T31" fmla="*/ 1275 h 2201"/>
              <a:gd name="T32" fmla="*/ 2649 w 2795"/>
              <a:gd name="T33" fmla="*/ 1342 h 2201"/>
              <a:gd name="T34" fmla="*/ 2253 w 2795"/>
              <a:gd name="T35" fmla="*/ 1275 h 2201"/>
              <a:gd name="T36" fmla="*/ 2416 w 2795"/>
              <a:gd name="T37" fmla="*/ 940 h 2201"/>
              <a:gd name="T38" fmla="*/ 913 w 2795"/>
              <a:gd name="T39" fmla="*/ 940 h 2201"/>
              <a:gd name="T40" fmla="*/ 834 w 2795"/>
              <a:gd name="T41" fmla="*/ 1197 h 2201"/>
              <a:gd name="T42" fmla="*/ 2728 w 2795"/>
              <a:gd name="T43" fmla="*/ 0 h 2201"/>
              <a:gd name="T44" fmla="*/ 638 w 2795"/>
              <a:gd name="T45" fmla="*/ 0 h 2201"/>
              <a:gd name="T46" fmla="*/ 0 w 2795"/>
              <a:gd name="T47" fmla="*/ 67 h 2201"/>
              <a:gd name="T48" fmla="*/ 124 w 2795"/>
              <a:gd name="T49" fmla="*/ 134 h 2201"/>
              <a:gd name="T50" fmla="*/ 73 w 2795"/>
              <a:gd name="T51" fmla="*/ 800 h 2201"/>
              <a:gd name="T52" fmla="*/ 308 w 2795"/>
              <a:gd name="T53" fmla="*/ 800 h 2201"/>
              <a:gd name="T54" fmla="*/ 257 w 2795"/>
              <a:gd name="T55" fmla="*/ 134 h 2201"/>
              <a:gd name="T56" fmla="*/ 571 w 2795"/>
              <a:gd name="T57" fmla="*/ 659 h 2201"/>
              <a:gd name="T58" fmla="*/ 2157 w 2795"/>
              <a:gd name="T59" fmla="*/ 726 h 2201"/>
              <a:gd name="T60" fmla="*/ 2224 w 2795"/>
              <a:gd name="T61" fmla="*/ 134 h 2201"/>
              <a:gd name="T62" fmla="*/ 2795 w 2795"/>
              <a:gd name="T63" fmla="*/ 67 h 2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795" h="2201">
                <a:moveTo>
                  <a:pt x="2364" y="2134"/>
                </a:moveTo>
                <a:cubicBezTo>
                  <a:pt x="2364" y="2171"/>
                  <a:pt x="2334" y="2201"/>
                  <a:pt x="2297" y="2201"/>
                </a:cubicBezTo>
                <a:lnTo>
                  <a:pt x="2190" y="2201"/>
                </a:lnTo>
                <a:lnTo>
                  <a:pt x="1968" y="2201"/>
                </a:lnTo>
                <a:lnTo>
                  <a:pt x="352" y="2201"/>
                </a:lnTo>
                <a:cubicBezTo>
                  <a:pt x="226" y="2201"/>
                  <a:pt x="124" y="2098"/>
                  <a:pt x="124" y="1973"/>
                </a:cubicBezTo>
                <a:lnTo>
                  <a:pt x="124" y="1723"/>
                </a:lnTo>
                <a:cubicBezTo>
                  <a:pt x="124" y="1597"/>
                  <a:pt x="226" y="1495"/>
                  <a:pt x="352" y="1495"/>
                </a:cubicBezTo>
                <a:lnTo>
                  <a:pt x="1968" y="1495"/>
                </a:lnTo>
                <a:lnTo>
                  <a:pt x="2190" y="1495"/>
                </a:lnTo>
                <a:lnTo>
                  <a:pt x="2297" y="1495"/>
                </a:lnTo>
                <a:cubicBezTo>
                  <a:pt x="2334" y="1495"/>
                  <a:pt x="2364" y="1525"/>
                  <a:pt x="2364" y="1562"/>
                </a:cubicBezTo>
                <a:cubicBezTo>
                  <a:pt x="2364" y="1599"/>
                  <a:pt x="2334" y="1628"/>
                  <a:pt x="2297" y="1628"/>
                </a:cubicBezTo>
                <a:lnTo>
                  <a:pt x="2257" y="1628"/>
                </a:lnTo>
                <a:lnTo>
                  <a:pt x="2257" y="2067"/>
                </a:lnTo>
                <a:lnTo>
                  <a:pt x="2297" y="2067"/>
                </a:lnTo>
                <a:cubicBezTo>
                  <a:pt x="2334" y="2067"/>
                  <a:pt x="2364" y="2097"/>
                  <a:pt x="2364" y="2134"/>
                </a:cubicBezTo>
                <a:close/>
                <a:moveTo>
                  <a:pt x="2649" y="1342"/>
                </a:moveTo>
                <a:cubicBezTo>
                  <a:pt x="2649" y="1379"/>
                  <a:pt x="2620" y="1409"/>
                  <a:pt x="2583" y="1409"/>
                </a:cubicBezTo>
                <a:lnTo>
                  <a:pt x="2483" y="1409"/>
                </a:lnTo>
                <a:lnTo>
                  <a:pt x="2254" y="1409"/>
                </a:lnTo>
                <a:lnTo>
                  <a:pt x="913" y="1409"/>
                </a:lnTo>
                <a:cubicBezTo>
                  <a:pt x="796" y="1409"/>
                  <a:pt x="701" y="1314"/>
                  <a:pt x="701" y="1197"/>
                </a:cubicBezTo>
                <a:lnTo>
                  <a:pt x="701" y="1019"/>
                </a:lnTo>
                <a:cubicBezTo>
                  <a:pt x="701" y="902"/>
                  <a:pt x="796" y="807"/>
                  <a:pt x="913" y="807"/>
                </a:cubicBezTo>
                <a:lnTo>
                  <a:pt x="2253" y="807"/>
                </a:lnTo>
                <a:lnTo>
                  <a:pt x="2483" y="807"/>
                </a:lnTo>
                <a:lnTo>
                  <a:pt x="2583" y="807"/>
                </a:lnTo>
                <a:cubicBezTo>
                  <a:pt x="2620" y="807"/>
                  <a:pt x="2649" y="837"/>
                  <a:pt x="2649" y="874"/>
                </a:cubicBezTo>
                <a:cubicBezTo>
                  <a:pt x="2649" y="911"/>
                  <a:pt x="2620" y="940"/>
                  <a:pt x="2583" y="940"/>
                </a:cubicBezTo>
                <a:lnTo>
                  <a:pt x="2549" y="940"/>
                </a:lnTo>
                <a:lnTo>
                  <a:pt x="2549" y="1275"/>
                </a:lnTo>
                <a:lnTo>
                  <a:pt x="2583" y="1275"/>
                </a:lnTo>
                <a:cubicBezTo>
                  <a:pt x="2620" y="1275"/>
                  <a:pt x="2649" y="1305"/>
                  <a:pt x="2649" y="1342"/>
                </a:cubicBezTo>
                <a:close/>
                <a:moveTo>
                  <a:pt x="913" y="1275"/>
                </a:moveTo>
                <a:lnTo>
                  <a:pt x="2253" y="1275"/>
                </a:lnTo>
                <a:lnTo>
                  <a:pt x="2416" y="1275"/>
                </a:lnTo>
                <a:lnTo>
                  <a:pt x="2416" y="940"/>
                </a:lnTo>
                <a:lnTo>
                  <a:pt x="2253" y="940"/>
                </a:lnTo>
                <a:lnTo>
                  <a:pt x="913" y="940"/>
                </a:lnTo>
                <a:cubicBezTo>
                  <a:pt x="869" y="940"/>
                  <a:pt x="834" y="976"/>
                  <a:pt x="834" y="1019"/>
                </a:cubicBezTo>
                <a:lnTo>
                  <a:pt x="834" y="1197"/>
                </a:lnTo>
                <a:cubicBezTo>
                  <a:pt x="834" y="1240"/>
                  <a:pt x="869" y="1275"/>
                  <a:pt x="913" y="1275"/>
                </a:cubicBezTo>
                <a:close/>
                <a:moveTo>
                  <a:pt x="2728" y="0"/>
                </a:moveTo>
                <a:lnTo>
                  <a:pt x="2157" y="0"/>
                </a:lnTo>
                <a:lnTo>
                  <a:pt x="638" y="0"/>
                </a:lnTo>
                <a:lnTo>
                  <a:pt x="67" y="0"/>
                </a:lnTo>
                <a:cubicBezTo>
                  <a:pt x="30" y="0"/>
                  <a:pt x="0" y="30"/>
                  <a:pt x="0" y="67"/>
                </a:cubicBezTo>
                <a:cubicBezTo>
                  <a:pt x="0" y="104"/>
                  <a:pt x="30" y="134"/>
                  <a:pt x="67" y="134"/>
                </a:cubicBezTo>
                <a:lnTo>
                  <a:pt x="124" y="134"/>
                </a:lnTo>
                <a:lnTo>
                  <a:pt x="124" y="704"/>
                </a:lnTo>
                <a:cubicBezTo>
                  <a:pt x="93" y="725"/>
                  <a:pt x="73" y="760"/>
                  <a:pt x="73" y="800"/>
                </a:cubicBezTo>
                <a:cubicBezTo>
                  <a:pt x="73" y="865"/>
                  <a:pt x="126" y="917"/>
                  <a:pt x="191" y="917"/>
                </a:cubicBezTo>
                <a:cubicBezTo>
                  <a:pt x="255" y="917"/>
                  <a:pt x="308" y="865"/>
                  <a:pt x="308" y="800"/>
                </a:cubicBezTo>
                <a:cubicBezTo>
                  <a:pt x="308" y="760"/>
                  <a:pt x="288" y="725"/>
                  <a:pt x="257" y="704"/>
                </a:cubicBezTo>
                <a:lnTo>
                  <a:pt x="257" y="134"/>
                </a:lnTo>
                <a:lnTo>
                  <a:pt x="571" y="134"/>
                </a:lnTo>
                <a:lnTo>
                  <a:pt x="571" y="659"/>
                </a:lnTo>
                <a:cubicBezTo>
                  <a:pt x="571" y="696"/>
                  <a:pt x="601" y="726"/>
                  <a:pt x="638" y="726"/>
                </a:cubicBezTo>
                <a:lnTo>
                  <a:pt x="2157" y="726"/>
                </a:lnTo>
                <a:cubicBezTo>
                  <a:pt x="2194" y="726"/>
                  <a:pt x="2224" y="696"/>
                  <a:pt x="2224" y="659"/>
                </a:cubicBezTo>
                <a:lnTo>
                  <a:pt x="2224" y="134"/>
                </a:lnTo>
                <a:lnTo>
                  <a:pt x="2728" y="134"/>
                </a:lnTo>
                <a:cubicBezTo>
                  <a:pt x="2765" y="134"/>
                  <a:pt x="2795" y="104"/>
                  <a:pt x="2795" y="67"/>
                </a:cubicBezTo>
                <a:cubicBezTo>
                  <a:pt x="2795" y="30"/>
                  <a:pt x="2765" y="0"/>
                  <a:pt x="2728" y="0"/>
                </a:cubicBezTo>
                <a:close/>
              </a:path>
            </a:pathLst>
          </a:custGeom>
          <a:solidFill>
            <a:srgbClr val="216FBA"/>
          </a:solidFill>
          <a:ln>
            <a:noFill/>
          </a:ln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40105" y="153670"/>
            <a:ext cx="74447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2.</a:t>
            </a:r>
            <a:r>
              <a:rPr lang="zh-CN" altLang="en-US" sz="28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 </a:t>
            </a:r>
            <a:r>
              <a:rPr lang="en-US" sz="2800" b="1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p</a:t>
            </a:r>
            <a:r>
              <a:rPr sz="2800" b="1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utchar function application example</a:t>
            </a:r>
            <a:endParaRPr lang="zh-CN" altLang="en-US" sz="28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175240"/>
            <a:ext cx="491490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82929" y="175240"/>
            <a:ext cx="182881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22654" y="2823347"/>
            <a:ext cx="6096000" cy="116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putchar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('I');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putchar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(70);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1479550" y="1322705"/>
            <a:ext cx="9051925" cy="534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sz="2400" b="1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Using putchar function to output escape characters.</a:t>
            </a:r>
            <a:endParaRPr sz="2400" b="1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7" name="college-studying_73531"/>
          <p:cNvSpPr>
            <a:spLocks noChangeAspect="1"/>
          </p:cNvSpPr>
          <p:nvPr/>
        </p:nvSpPr>
        <p:spPr bwMode="auto">
          <a:xfrm>
            <a:off x="840105" y="1372122"/>
            <a:ext cx="506733" cy="398488"/>
          </a:xfrm>
          <a:custGeom>
            <a:avLst/>
            <a:gdLst>
              <a:gd name="T0" fmla="*/ 2297 w 2795"/>
              <a:gd name="T1" fmla="*/ 2201 h 2201"/>
              <a:gd name="T2" fmla="*/ 1968 w 2795"/>
              <a:gd name="T3" fmla="*/ 2201 h 2201"/>
              <a:gd name="T4" fmla="*/ 124 w 2795"/>
              <a:gd name="T5" fmla="*/ 1973 h 2201"/>
              <a:gd name="T6" fmla="*/ 352 w 2795"/>
              <a:gd name="T7" fmla="*/ 1495 h 2201"/>
              <a:gd name="T8" fmla="*/ 2190 w 2795"/>
              <a:gd name="T9" fmla="*/ 1495 h 2201"/>
              <a:gd name="T10" fmla="*/ 2364 w 2795"/>
              <a:gd name="T11" fmla="*/ 1562 h 2201"/>
              <a:gd name="T12" fmla="*/ 2257 w 2795"/>
              <a:gd name="T13" fmla="*/ 1628 h 2201"/>
              <a:gd name="T14" fmla="*/ 2297 w 2795"/>
              <a:gd name="T15" fmla="*/ 2067 h 2201"/>
              <a:gd name="T16" fmla="*/ 2649 w 2795"/>
              <a:gd name="T17" fmla="*/ 1342 h 2201"/>
              <a:gd name="T18" fmla="*/ 2483 w 2795"/>
              <a:gd name="T19" fmla="*/ 1409 h 2201"/>
              <a:gd name="T20" fmla="*/ 913 w 2795"/>
              <a:gd name="T21" fmla="*/ 1409 h 2201"/>
              <a:gd name="T22" fmla="*/ 701 w 2795"/>
              <a:gd name="T23" fmla="*/ 1019 h 2201"/>
              <a:gd name="T24" fmla="*/ 2253 w 2795"/>
              <a:gd name="T25" fmla="*/ 807 h 2201"/>
              <a:gd name="T26" fmla="*/ 2583 w 2795"/>
              <a:gd name="T27" fmla="*/ 807 h 2201"/>
              <a:gd name="T28" fmla="*/ 2583 w 2795"/>
              <a:gd name="T29" fmla="*/ 940 h 2201"/>
              <a:gd name="T30" fmla="*/ 2549 w 2795"/>
              <a:gd name="T31" fmla="*/ 1275 h 2201"/>
              <a:gd name="T32" fmla="*/ 2649 w 2795"/>
              <a:gd name="T33" fmla="*/ 1342 h 2201"/>
              <a:gd name="T34" fmla="*/ 2253 w 2795"/>
              <a:gd name="T35" fmla="*/ 1275 h 2201"/>
              <a:gd name="T36" fmla="*/ 2416 w 2795"/>
              <a:gd name="T37" fmla="*/ 940 h 2201"/>
              <a:gd name="T38" fmla="*/ 913 w 2795"/>
              <a:gd name="T39" fmla="*/ 940 h 2201"/>
              <a:gd name="T40" fmla="*/ 834 w 2795"/>
              <a:gd name="T41" fmla="*/ 1197 h 2201"/>
              <a:gd name="T42" fmla="*/ 2728 w 2795"/>
              <a:gd name="T43" fmla="*/ 0 h 2201"/>
              <a:gd name="T44" fmla="*/ 638 w 2795"/>
              <a:gd name="T45" fmla="*/ 0 h 2201"/>
              <a:gd name="T46" fmla="*/ 0 w 2795"/>
              <a:gd name="T47" fmla="*/ 67 h 2201"/>
              <a:gd name="T48" fmla="*/ 124 w 2795"/>
              <a:gd name="T49" fmla="*/ 134 h 2201"/>
              <a:gd name="T50" fmla="*/ 73 w 2795"/>
              <a:gd name="T51" fmla="*/ 800 h 2201"/>
              <a:gd name="T52" fmla="*/ 308 w 2795"/>
              <a:gd name="T53" fmla="*/ 800 h 2201"/>
              <a:gd name="T54" fmla="*/ 257 w 2795"/>
              <a:gd name="T55" fmla="*/ 134 h 2201"/>
              <a:gd name="T56" fmla="*/ 571 w 2795"/>
              <a:gd name="T57" fmla="*/ 659 h 2201"/>
              <a:gd name="T58" fmla="*/ 2157 w 2795"/>
              <a:gd name="T59" fmla="*/ 726 h 2201"/>
              <a:gd name="T60" fmla="*/ 2224 w 2795"/>
              <a:gd name="T61" fmla="*/ 134 h 2201"/>
              <a:gd name="T62" fmla="*/ 2795 w 2795"/>
              <a:gd name="T63" fmla="*/ 67 h 2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795" h="2201">
                <a:moveTo>
                  <a:pt x="2364" y="2134"/>
                </a:moveTo>
                <a:cubicBezTo>
                  <a:pt x="2364" y="2171"/>
                  <a:pt x="2334" y="2201"/>
                  <a:pt x="2297" y="2201"/>
                </a:cubicBezTo>
                <a:lnTo>
                  <a:pt x="2190" y="2201"/>
                </a:lnTo>
                <a:lnTo>
                  <a:pt x="1968" y="2201"/>
                </a:lnTo>
                <a:lnTo>
                  <a:pt x="352" y="2201"/>
                </a:lnTo>
                <a:cubicBezTo>
                  <a:pt x="226" y="2201"/>
                  <a:pt x="124" y="2098"/>
                  <a:pt x="124" y="1973"/>
                </a:cubicBezTo>
                <a:lnTo>
                  <a:pt x="124" y="1723"/>
                </a:lnTo>
                <a:cubicBezTo>
                  <a:pt x="124" y="1597"/>
                  <a:pt x="226" y="1495"/>
                  <a:pt x="352" y="1495"/>
                </a:cubicBezTo>
                <a:lnTo>
                  <a:pt x="1968" y="1495"/>
                </a:lnTo>
                <a:lnTo>
                  <a:pt x="2190" y="1495"/>
                </a:lnTo>
                <a:lnTo>
                  <a:pt x="2297" y="1495"/>
                </a:lnTo>
                <a:cubicBezTo>
                  <a:pt x="2334" y="1495"/>
                  <a:pt x="2364" y="1525"/>
                  <a:pt x="2364" y="1562"/>
                </a:cubicBezTo>
                <a:cubicBezTo>
                  <a:pt x="2364" y="1599"/>
                  <a:pt x="2334" y="1628"/>
                  <a:pt x="2297" y="1628"/>
                </a:cubicBezTo>
                <a:lnTo>
                  <a:pt x="2257" y="1628"/>
                </a:lnTo>
                <a:lnTo>
                  <a:pt x="2257" y="2067"/>
                </a:lnTo>
                <a:lnTo>
                  <a:pt x="2297" y="2067"/>
                </a:lnTo>
                <a:cubicBezTo>
                  <a:pt x="2334" y="2067"/>
                  <a:pt x="2364" y="2097"/>
                  <a:pt x="2364" y="2134"/>
                </a:cubicBezTo>
                <a:close/>
                <a:moveTo>
                  <a:pt x="2649" y="1342"/>
                </a:moveTo>
                <a:cubicBezTo>
                  <a:pt x="2649" y="1379"/>
                  <a:pt x="2620" y="1409"/>
                  <a:pt x="2583" y="1409"/>
                </a:cubicBezTo>
                <a:lnTo>
                  <a:pt x="2483" y="1409"/>
                </a:lnTo>
                <a:lnTo>
                  <a:pt x="2254" y="1409"/>
                </a:lnTo>
                <a:lnTo>
                  <a:pt x="913" y="1409"/>
                </a:lnTo>
                <a:cubicBezTo>
                  <a:pt x="796" y="1409"/>
                  <a:pt x="701" y="1314"/>
                  <a:pt x="701" y="1197"/>
                </a:cubicBezTo>
                <a:lnTo>
                  <a:pt x="701" y="1019"/>
                </a:lnTo>
                <a:cubicBezTo>
                  <a:pt x="701" y="902"/>
                  <a:pt x="796" y="807"/>
                  <a:pt x="913" y="807"/>
                </a:cubicBezTo>
                <a:lnTo>
                  <a:pt x="2253" y="807"/>
                </a:lnTo>
                <a:lnTo>
                  <a:pt x="2483" y="807"/>
                </a:lnTo>
                <a:lnTo>
                  <a:pt x="2583" y="807"/>
                </a:lnTo>
                <a:cubicBezTo>
                  <a:pt x="2620" y="807"/>
                  <a:pt x="2649" y="837"/>
                  <a:pt x="2649" y="874"/>
                </a:cubicBezTo>
                <a:cubicBezTo>
                  <a:pt x="2649" y="911"/>
                  <a:pt x="2620" y="940"/>
                  <a:pt x="2583" y="940"/>
                </a:cubicBezTo>
                <a:lnTo>
                  <a:pt x="2549" y="940"/>
                </a:lnTo>
                <a:lnTo>
                  <a:pt x="2549" y="1275"/>
                </a:lnTo>
                <a:lnTo>
                  <a:pt x="2583" y="1275"/>
                </a:lnTo>
                <a:cubicBezTo>
                  <a:pt x="2620" y="1275"/>
                  <a:pt x="2649" y="1305"/>
                  <a:pt x="2649" y="1342"/>
                </a:cubicBezTo>
                <a:close/>
                <a:moveTo>
                  <a:pt x="913" y="1275"/>
                </a:moveTo>
                <a:lnTo>
                  <a:pt x="2253" y="1275"/>
                </a:lnTo>
                <a:lnTo>
                  <a:pt x="2416" y="1275"/>
                </a:lnTo>
                <a:lnTo>
                  <a:pt x="2416" y="940"/>
                </a:lnTo>
                <a:lnTo>
                  <a:pt x="2253" y="940"/>
                </a:lnTo>
                <a:lnTo>
                  <a:pt x="913" y="940"/>
                </a:lnTo>
                <a:cubicBezTo>
                  <a:pt x="869" y="940"/>
                  <a:pt x="834" y="976"/>
                  <a:pt x="834" y="1019"/>
                </a:cubicBezTo>
                <a:lnTo>
                  <a:pt x="834" y="1197"/>
                </a:lnTo>
                <a:cubicBezTo>
                  <a:pt x="834" y="1240"/>
                  <a:pt x="869" y="1275"/>
                  <a:pt x="913" y="1275"/>
                </a:cubicBezTo>
                <a:close/>
                <a:moveTo>
                  <a:pt x="2728" y="0"/>
                </a:moveTo>
                <a:lnTo>
                  <a:pt x="2157" y="0"/>
                </a:lnTo>
                <a:lnTo>
                  <a:pt x="638" y="0"/>
                </a:lnTo>
                <a:lnTo>
                  <a:pt x="67" y="0"/>
                </a:lnTo>
                <a:cubicBezTo>
                  <a:pt x="30" y="0"/>
                  <a:pt x="0" y="30"/>
                  <a:pt x="0" y="67"/>
                </a:cubicBezTo>
                <a:cubicBezTo>
                  <a:pt x="0" y="104"/>
                  <a:pt x="30" y="134"/>
                  <a:pt x="67" y="134"/>
                </a:cubicBezTo>
                <a:lnTo>
                  <a:pt x="124" y="134"/>
                </a:lnTo>
                <a:lnTo>
                  <a:pt x="124" y="704"/>
                </a:lnTo>
                <a:cubicBezTo>
                  <a:pt x="93" y="725"/>
                  <a:pt x="73" y="760"/>
                  <a:pt x="73" y="800"/>
                </a:cubicBezTo>
                <a:cubicBezTo>
                  <a:pt x="73" y="865"/>
                  <a:pt x="126" y="917"/>
                  <a:pt x="191" y="917"/>
                </a:cubicBezTo>
                <a:cubicBezTo>
                  <a:pt x="255" y="917"/>
                  <a:pt x="308" y="865"/>
                  <a:pt x="308" y="800"/>
                </a:cubicBezTo>
                <a:cubicBezTo>
                  <a:pt x="308" y="760"/>
                  <a:pt x="288" y="725"/>
                  <a:pt x="257" y="704"/>
                </a:cubicBezTo>
                <a:lnTo>
                  <a:pt x="257" y="134"/>
                </a:lnTo>
                <a:lnTo>
                  <a:pt x="571" y="134"/>
                </a:lnTo>
                <a:lnTo>
                  <a:pt x="571" y="659"/>
                </a:lnTo>
                <a:cubicBezTo>
                  <a:pt x="571" y="696"/>
                  <a:pt x="601" y="726"/>
                  <a:pt x="638" y="726"/>
                </a:cubicBezTo>
                <a:lnTo>
                  <a:pt x="2157" y="726"/>
                </a:lnTo>
                <a:cubicBezTo>
                  <a:pt x="2194" y="726"/>
                  <a:pt x="2224" y="696"/>
                  <a:pt x="2224" y="659"/>
                </a:cubicBezTo>
                <a:lnTo>
                  <a:pt x="2224" y="134"/>
                </a:lnTo>
                <a:lnTo>
                  <a:pt x="2728" y="134"/>
                </a:lnTo>
                <a:cubicBezTo>
                  <a:pt x="2765" y="134"/>
                  <a:pt x="2795" y="104"/>
                  <a:pt x="2795" y="67"/>
                </a:cubicBezTo>
                <a:cubicBezTo>
                  <a:pt x="2795" y="30"/>
                  <a:pt x="2765" y="0"/>
                  <a:pt x="2728" y="0"/>
                </a:cubicBezTo>
                <a:close/>
              </a:path>
            </a:pathLst>
          </a:custGeom>
          <a:solidFill>
            <a:srgbClr val="216FBA"/>
          </a:solidFill>
          <a:ln>
            <a:noFill/>
          </a:ln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40105" y="153453"/>
            <a:ext cx="509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2.</a:t>
            </a:r>
            <a:r>
              <a:rPr lang="zh-CN" altLang="en-US" sz="28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 </a:t>
            </a:r>
            <a:r>
              <a:rPr lang="en-US" altLang="zh-CN" sz="2800" b="1" dirty="0" err="1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putchar</a:t>
            </a:r>
            <a:r>
              <a:rPr lang="zh-CN" altLang="en-US" sz="28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函数应用举例</a:t>
            </a:r>
            <a:endParaRPr lang="zh-CN" altLang="en-US" sz="28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175240"/>
            <a:ext cx="491490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82929" y="175240"/>
            <a:ext cx="182881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43304" y="2742067"/>
            <a:ext cx="6096000" cy="116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putchar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('\n');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putchar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('\007');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1479550" y="1322705"/>
            <a:ext cx="9051925" cy="534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practice</a:t>
            </a:r>
            <a:endParaRPr lang="en-US" sz="2400" b="1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7" name="college-studying_73531"/>
          <p:cNvSpPr>
            <a:spLocks noChangeAspect="1"/>
          </p:cNvSpPr>
          <p:nvPr/>
        </p:nvSpPr>
        <p:spPr bwMode="auto">
          <a:xfrm>
            <a:off x="840105" y="1372122"/>
            <a:ext cx="506733" cy="398488"/>
          </a:xfrm>
          <a:custGeom>
            <a:avLst/>
            <a:gdLst>
              <a:gd name="T0" fmla="*/ 2297 w 2795"/>
              <a:gd name="T1" fmla="*/ 2201 h 2201"/>
              <a:gd name="T2" fmla="*/ 1968 w 2795"/>
              <a:gd name="T3" fmla="*/ 2201 h 2201"/>
              <a:gd name="T4" fmla="*/ 124 w 2795"/>
              <a:gd name="T5" fmla="*/ 1973 h 2201"/>
              <a:gd name="T6" fmla="*/ 352 w 2795"/>
              <a:gd name="T7" fmla="*/ 1495 h 2201"/>
              <a:gd name="T8" fmla="*/ 2190 w 2795"/>
              <a:gd name="T9" fmla="*/ 1495 h 2201"/>
              <a:gd name="T10" fmla="*/ 2364 w 2795"/>
              <a:gd name="T11" fmla="*/ 1562 h 2201"/>
              <a:gd name="T12" fmla="*/ 2257 w 2795"/>
              <a:gd name="T13" fmla="*/ 1628 h 2201"/>
              <a:gd name="T14" fmla="*/ 2297 w 2795"/>
              <a:gd name="T15" fmla="*/ 2067 h 2201"/>
              <a:gd name="T16" fmla="*/ 2649 w 2795"/>
              <a:gd name="T17" fmla="*/ 1342 h 2201"/>
              <a:gd name="T18" fmla="*/ 2483 w 2795"/>
              <a:gd name="T19" fmla="*/ 1409 h 2201"/>
              <a:gd name="T20" fmla="*/ 913 w 2795"/>
              <a:gd name="T21" fmla="*/ 1409 h 2201"/>
              <a:gd name="T22" fmla="*/ 701 w 2795"/>
              <a:gd name="T23" fmla="*/ 1019 h 2201"/>
              <a:gd name="T24" fmla="*/ 2253 w 2795"/>
              <a:gd name="T25" fmla="*/ 807 h 2201"/>
              <a:gd name="T26" fmla="*/ 2583 w 2795"/>
              <a:gd name="T27" fmla="*/ 807 h 2201"/>
              <a:gd name="T28" fmla="*/ 2583 w 2795"/>
              <a:gd name="T29" fmla="*/ 940 h 2201"/>
              <a:gd name="T30" fmla="*/ 2549 w 2795"/>
              <a:gd name="T31" fmla="*/ 1275 h 2201"/>
              <a:gd name="T32" fmla="*/ 2649 w 2795"/>
              <a:gd name="T33" fmla="*/ 1342 h 2201"/>
              <a:gd name="T34" fmla="*/ 2253 w 2795"/>
              <a:gd name="T35" fmla="*/ 1275 h 2201"/>
              <a:gd name="T36" fmla="*/ 2416 w 2795"/>
              <a:gd name="T37" fmla="*/ 940 h 2201"/>
              <a:gd name="T38" fmla="*/ 913 w 2795"/>
              <a:gd name="T39" fmla="*/ 940 h 2201"/>
              <a:gd name="T40" fmla="*/ 834 w 2795"/>
              <a:gd name="T41" fmla="*/ 1197 h 2201"/>
              <a:gd name="T42" fmla="*/ 2728 w 2795"/>
              <a:gd name="T43" fmla="*/ 0 h 2201"/>
              <a:gd name="T44" fmla="*/ 638 w 2795"/>
              <a:gd name="T45" fmla="*/ 0 h 2201"/>
              <a:gd name="T46" fmla="*/ 0 w 2795"/>
              <a:gd name="T47" fmla="*/ 67 h 2201"/>
              <a:gd name="T48" fmla="*/ 124 w 2795"/>
              <a:gd name="T49" fmla="*/ 134 h 2201"/>
              <a:gd name="T50" fmla="*/ 73 w 2795"/>
              <a:gd name="T51" fmla="*/ 800 h 2201"/>
              <a:gd name="T52" fmla="*/ 308 w 2795"/>
              <a:gd name="T53" fmla="*/ 800 h 2201"/>
              <a:gd name="T54" fmla="*/ 257 w 2795"/>
              <a:gd name="T55" fmla="*/ 134 h 2201"/>
              <a:gd name="T56" fmla="*/ 571 w 2795"/>
              <a:gd name="T57" fmla="*/ 659 h 2201"/>
              <a:gd name="T58" fmla="*/ 2157 w 2795"/>
              <a:gd name="T59" fmla="*/ 726 h 2201"/>
              <a:gd name="T60" fmla="*/ 2224 w 2795"/>
              <a:gd name="T61" fmla="*/ 134 h 2201"/>
              <a:gd name="T62" fmla="*/ 2795 w 2795"/>
              <a:gd name="T63" fmla="*/ 67 h 2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795" h="2201">
                <a:moveTo>
                  <a:pt x="2364" y="2134"/>
                </a:moveTo>
                <a:cubicBezTo>
                  <a:pt x="2364" y="2171"/>
                  <a:pt x="2334" y="2201"/>
                  <a:pt x="2297" y="2201"/>
                </a:cubicBezTo>
                <a:lnTo>
                  <a:pt x="2190" y="2201"/>
                </a:lnTo>
                <a:lnTo>
                  <a:pt x="1968" y="2201"/>
                </a:lnTo>
                <a:lnTo>
                  <a:pt x="352" y="2201"/>
                </a:lnTo>
                <a:cubicBezTo>
                  <a:pt x="226" y="2201"/>
                  <a:pt x="124" y="2098"/>
                  <a:pt x="124" y="1973"/>
                </a:cubicBezTo>
                <a:lnTo>
                  <a:pt x="124" y="1723"/>
                </a:lnTo>
                <a:cubicBezTo>
                  <a:pt x="124" y="1597"/>
                  <a:pt x="226" y="1495"/>
                  <a:pt x="352" y="1495"/>
                </a:cubicBezTo>
                <a:lnTo>
                  <a:pt x="1968" y="1495"/>
                </a:lnTo>
                <a:lnTo>
                  <a:pt x="2190" y="1495"/>
                </a:lnTo>
                <a:lnTo>
                  <a:pt x="2297" y="1495"/>
                </a:lnTo>
                <a:cubicBezTo>
                  <a:pt x="2334" y="1495"/>
                  <a:pt x="2364" y="1525"/>
                  <a:pt x="2364" y="1562"/>
                </a:cubicBezTo>
                <a:cubicBezTo>
                  <a:pt x="2364" y="1599"/>
                  <a:pt x="2334" y="1628"/>
                  <a:pt x="2297" y="1628"/>
                </a:cubicBezTo>
                <a:lnTo>
                  <a:pt x="2257" y="1628"/>
                </a:lnTo>
                <a:lnTo>
                  <a:pt x="2257" y="2067"/>
                </a:lnTo>
                <a:lnTo>
                  <a:pt x="2297" y="2067"/>
                </a:lnTo>
                <a:cubicBezTo>
                  <a:pt x="2334" y="2067"/>
                  <a:pt x="2364" y="2097"/>
                  <a:pt x="2364" y="2134"/>
                </a:cubicBezTo>
                <a:close/>
                <a:moveTo>
                  <a:pt x="2649" y="1342"/>
                </a:moveTo>
                <a:cubicBezTo>
                  <a:pt x="2649" y="1379"/>
                  <a:pt x="2620" y="1409"/>
                  <a:pt x="2583" y="1409"/>
                </a:cubicBezTo>
                <a:lnTo>
                  <a:pt x="2483" y="1409"/>
                </a:lnTo>
                <a:lnTo>
                  <a:pt x="2254" y="1409"/>
                </a:lnTo>
                <a:lnTo>
                  <a:pt x="913" y="1409"/>
                </a:lnTo>
                <a:cubicBezTo>
                  <a:pt x="796" y="1409"/>
                  <a:pt x="701" y="1314"/>
                  <a:pt x="701" y="1197"/>
                </a:cubicBezTo>
                <a:lnTo>
                  <a:pt x="701" y="1019"/>
                </a:lnTo>
                <a:cubicBezTo>
                  <a:pt x="701" y="902"/>
                  <a:pt x="796" y="807"/>
                  <a:pt x="913" y="807"/>
                </a:cubicBezTo>
                <a:lnTo>
                  <a:pt x="2253" y="807"/>
                </a:lnTo>
                <a:lnTo>
                  <a:pt x="2483" y="807"/>
                </a:lnTo>
                <a:lnTo>
                  <a:pt x="2583" y="807"/>
                </a:lnTo>
                <a:cubicBezTo>
                  <a:pt x="2620" y="807"/>
                  <a:pt x="2649" y="837"/>
                  <a:pt x="2649" y="874"/>
                </a:cubicBezTo>
                <a:cubicBezTo>
                  <a:pt x="2649" y="911"/>
                  <a:pt x="2620" y="940"/>
                  <a:pt x="2583" y="940"/>
                </a:cubicBezTo>
                <a:lnTo>
                  <a:pt x="2549" y="940"/>
                </a:lnTo>
                <a:lnTo>
                  <a:pt x="2549" y="1275"/>
                </a:lnTo>
                <a:lnTo>
                  <a:pt x="2583" y="1275"/>
                </a:lnTo>
                <a:cubicBezTo>
                  <a:pt x="2620" y="1275"/>
                  <a:pt x="2649" y="1305"/>
                  <a:pt x="2649" y="1342"/>
                </a:cubicBezTo>
                <a:close/>
                <a:moveTo>
                  <a:pt x="913" y="1275"/>
                </a:moveTo>
                <a:lnTo>
                  <a:pt x="2253" y="1275"/>
                </a:lnTo>
                <a:lnTo>
                  <a:pt x="2416" y="1275"/>
                </a:lnTo>
                <a:lnTo>
                  <a:pt x="2416" y="940"/>
                </a:lnTo>
                <a:lnTo>
                  <a:pt x="2253" y="940"/>
                </a:lnTo>
                <a:lnTo>
                  <a:pt x="913" y="940"/>
                </a:lnTo>
                <a:cubicBezTo>
                  <a:pt x="869" y="940"/>
                  <a:pt x="834" y="976"/>
                  <a:pt x="834" y="1019"/>
                </a:cubicBezTo>
                <a:lnTo>
                  <a:pt x="834" y="1197"/>
                </a:lnTo>
                <a:cubicBezTo>
                  <a:pt x="834" y="1240"/>
                  <a:pt x="869" y="1275"/>
                  <a:pt x="913" y="1275"/>
                </a:cubicBezTo>
                <a:close/>
                <a:moveTo>
                  <a:pt x="2728" y="0"/>
                </a:moveTo>
                <a:lnTo>
                  <a:pt x="2157" y="0"/>
                </a:lnTo>
                <a:lnTo>
                  <a:pt x="638" y="0"/>
                </a:lnTo>
                <a:lnTo>
                  <a:pt x="67" y="0"/>
                </a:lnTo>
                <a:cubicBezTo>
                  <a:pt x="30" y="0"/>
                  <a:pt x="0" y="30"/>
                  <a:pt x="0" y="67"/>
                </a:cubicBezTo>
                <a:cubicBezTo>
                  <a:pt x="0" y="104"/>
                  <a:pt x="30" y="134"/>
                  <a:pt x="67" y="134"/>
                </a:cubicBezTo>
                <a:lnTo>
                  <a:pt x="124" y="134"/>
                </a:lnTo>
                <a:lnTo>
                  <a:pt x="124" y="704"/>
                </a:lnTo>
                <a:cubicBezTo>
                  <a:pt x="93" y="725"/>
                  <a:pt x="73" y="760"/>
                  <a:pt x="73" y="800"/>
                </a:cubicBezTo>
                <a:cubicBezTo>
                  <a:pt x="73" y="865"/>
                  <a:pt x="126" y="917"/>
                  <a:pt x="191" y="917"/>
                </a:cubicBezTo>
                <a:cubicBezTo>
                  <a:pt x="255" y="917"/>
                  <a:pt x="308" y="865"/>
                  <a:pt x="308" y="800"/>
                </a:cubicBezTo>
                <a:cubicBezTo>
                  <a:pt x="308" y="760"/>
                  <a:pt x="288" y="725"/>
                  <a:pt x="257" y="704"/>
                </a:cubicBezTo>
                <a:lnTo>
                  <a:pt x="257" y="134"/>
                </a:lnTo>
                <a:lnTo>
                  <a:pt x="571" y="134"/>
                </a:lnTo>
                <a:lnTo>
                  <a:pt x="571" y="659"/>
                </a:lnTo>
                <a:cubicBezTo>
                  <a:pt x="571" y="696"/>
                  <a:pt x="601" y="726"/>
                  <a:pt x="638" y="726"/>
                </a:cubicBezTo>
                <a:lnTo>
                  <a:pt x="2157" y="726"/>
                </a:lnTo>
                <a:cubicBezTo>
                  <a:pt x="2194" y="726"/>
                  <a:pt x="2224" y="696"/>
                  <a:pt x="2224" y="659"/>
                </a:cubicBezTo>
                <a:lnTo>
                  <a:pt x="2224" y="134"/>
                </a:lnTo>
                <a:lnTo>
                  <a:pt x="2728" y="134"/>
                </a:lnTo>
                <a:cubicBezTo>
                  <a:pt x="2765" y="134"/>
                  <a:pt x="2795" y="104"/>
                  <a:pt x="2795" y="67"/>
                </a:cubicBezTo>
                <a:cubicBezTo>
                  <a:pt x="2795" y="30"/>
                  <a:pt x="2765" y="0"/>
                  <a:pt x="2728" y="0"/>
                </a:cubicBezTo>
                <a:close/>
              </a:path>
            </a:pathLst>
          </a:custGeom>
          <a:solidFill>
            <a:srgbClr val="216FBA"/>
          </a:solidFill>
          <a:ln>
            <a:noFill/>
          </a:ln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40105" y="153453"/>
            <a:ext cx="509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2.</a:t>
            </a:r>
            <a:r>
              <a:rPr lang="zh-CN" altLang="en-US" sz="28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 </a:t>
            </a:r>
            <a:r>
              <a:rPr lang="en-US" altLang="zh-CN" sz="2800" b="1" dirty="0" err="1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putchar</a:t>
            </a:r>
            <a:r>
              <a:rPr lang="zh-CN" altLang="en-US" sz="28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函数应用举例</a:t>
            </a:r>
            <a:endParaRPr lang="zh-CN" altLang="en-US" sz="28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175240"/>
            <a:ext cx="491490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82929" y="175240"/>
            <a:ext cx="182881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53565" y="2286635"/>
            <a:ext cx="8677910" cy="4579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 eaLnBrk="1" latinLnBrk="0" hangingPunct="1">
              <a:lnSpc>
                <a:spcPts val="2500"/>
              </a:lnSpc>
              <a:spcBef>
                <a:spcPts val="0"/>
              </a:spcBef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&lt;stdio.h&gt;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0" hangingPunct="1">
              <a:lnSpc>
                <a:spcPts val="2500"/>
              </a:lnSpc>
              <a:spcBef>
                <a:spcPts val="0"/>
              </a:spcBef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int main()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0" hangingPunct="1">
              <a:lnSpc>
                <a:spcPts val="2500"/>
              </a:lnSpc>
              <a:spcBef>
                <a:spcPts val="0"/>
              </a:spcBef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0" hangingPunct="1">
              <a:lnSpc>
                <a:spcPts val="2500"/>
              </a:lnSpc>
              <a:spcBef>
                <a:spcPts val="0"/>
              </a:spcBef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    char a,b,c,d,e;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0" hangingPunct="1">
              <a:lnSpc>
                <a:spcPts val="2500"/>
              </a:lnSpc>
              <a:spcBef>
                <a:spcPts val="0"/>
              </a:spcBef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    a='C';b='H';c='I';d='N';e='A';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0" hangingPunct="1">
              <a:lnSpc>
                <a:spcPts val="2500"/>
              </a:lnSpc>
              <a:spcBef>
                <a:spcPts val="0"/>
              </a:spcBef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    putchar(a);putchar(b);putchar(c);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putchar(d);putchar(e);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putchar('\n');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0" hangingPunct="1">
              <a:lnSpc>
                <a:spcPts val="2500"/>
              </a:lnSpc>
              <a:spcBef>
                <a:spcPts val="0"/>
              </a:spcBef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    putchar(a);putchar('\n');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0" hangingPunct="1">
              <a:lnSpc>
                <a:spcPts val="2500"/>
              </a:lnSpc>
              <a:spcBef>
                <a:spcPts val="0"/>
              </a:spcBef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    putchar(b);putchar('\n');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0" hangingPunct="1">
              <a:lnSpc>
                <a:spcPts val="2500"/>
              </a:lnSpc>
              <a:spcBef>
                <a:spcPts val="0"/>
              </a:spcBef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    putchar(c);putchar('\n');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0" hangingPunct="1">
              <a:lnSpc>
                <a:spcPts val="2500"/>
              </a:lnSpc>
              <a:spcBef>
                <a:spcPts val="0"/>
              </a:spcBef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putchar(b);putchar('\n');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0" hangingPunct="1">
              <a:lnSpc>
                <a:spcPts val="2500"/>
              </a:lnSpc>
              <a:spcBef>
                <a:spcPts val="0"/>
              </a:spcBef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putchar(c);putchar('\n');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latinLnBrk="0" hangingPunct="1">
              <a:lnSpc>
                <a:spcPts val="2500"/>
              </a:lnSpc>
              <a:spcBef>
                <a:spcPts val="0"/>
              </a:spcBef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    putchar(70);putchar('\n');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0" hangingPunct="1">
              <a:lnSpc>
                <a:spcPts val="2500"/>
              </a:lnSpc>
              <a:spcBef>
                <a:spcPts val="0"/>
              </a:spcBef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    return 0;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0" hangingPunct="1">
              <a:lnSpc>
                <a:spcPts val="2500"/>
              </a:lnSpc>
              <a:spcBef>
                <a:spcPts val="0"/>
              </a:spcBef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7" grpId="0" bldLvl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vj0mog5e">
      <a:majorFont>
        <a:latin typeface="+mn-lt"/>
        <a:ea typeface="+mn-ea"/>
        <a:cs typeface=""/>
      </a:majorFont>
      <a:minorFont>
        <a:latin typeface="+mn-lt"/>
        <a:ea typeface="+mn-e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0</TotalTime>
  <Words>1258</Words>
  <Application>WPS 演示</Application>
  <PresentationFormat>宽屏</PresentationFormat>
  <Paragraphs>92</Paragraphs>
  <Slides>11</Slides>
  <Notes>1</Notes>
  <HiddenSlides>0</HiddenSlides>
  <MMClips>1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宋体</vt:lpstr>
      <vt:lpstr>Wingdings</vt:lpstr>
      <vt:lpstr>Calibri Light</vt:lpstr>
      <vt:lpstr>微软雅黑</vt:lpstr>
      <vt:lpstr>Arial Unicode MS</vt:lpstr>
      <vt:lpstr>+mn-lt</vt:lpstr>
      <vt:lpstr>Segoe Print</vt:lpstr>
      <vt:lpstr>+mn-ea</vt:lpstr>
      <vt:lpstr>等线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李刚</dc:creator>
  <cp:lastModifiedBy>未央歌</cp:lastModifiedBy>
  <cp:revision>356</cp:revision>
  <dcterms:created xsi:type="dcterms:W3CDTF">2014-07-14T07:34:00Z</dcterms:created>
  <dcterms:modified xsi:type="dcterms:W3CDTF">2022-05-05T02:33:42Z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</Properties>
</file>