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81" r:id="rId5"/>
    <p:sldId id="260" r:id="rId6"/>
    <p:sldId id="261" r:id="rId7"/>
    <p:sldId id="296" r:id="rId8"/>
    <p:sldId id="284" r:id="rId9"/>
    <p:sldId id="283" r:id="rId10"/>
    <p:sldId id="297" r:id="rId11"/>
    <p:sldId id="306" r:id="rId12"/>
    <p:sldId id="290" r:id="rId13"/>
    <p:sldId id="262" r:id="rId1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216FBA"/>
    <a:srgbClr val="88C6E9"/>
    <a:srgbClr val="FFF4E7"/>
    <a:srgbClr val="FFFF99"/>
    <a:srgbClr val="FFFF00"/>
    <a:srgbClr val="FF9900"/>
    <a:srgbClr val="B2B2B2"/>
    <a:srgbClr val="3333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99"/>
      </p:cViewPr>
      <p:guideLst>
        <p:guide orient="horz" pos="252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A2CD6-FEDA-43EC-A6F4-A479B073A6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725C2-05A8-44B5-B434-D7EE8969E3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4A80E-FF5C-44D1-BA54-1190B0F0D5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87945-C995-4048-92FA-749FA9377B7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4F48B-EA3C-4137-8302-D4AE0D189A2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5393D-0E62-48BB-B1DF-ADC60B9193B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888DA-108A-4689-9FDC-46EE8B289B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350E9-E934-4A7E-B498-0AB8C2D70AF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7A845-E036-4686-BE08-A0C545F653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5"/>
            <a:ext cx="12192000" cy="6895323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8928926" y="113587"/>
            <a:ext cx="27417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Programming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-2680"/>
            <a:ext cx="1042682" cy="5638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7843"/>
            <a:ext cx="1042682" cy="563862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8928926" y="124110"/>
            <a:ext cx="27417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Programming</a:t>
            </a:r>
            <a:endParaRPr lang="en-US" altLang="zh-CN" dirty="0">
              <a:solidFill>
                <a:srgbClr val="0573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A3A1C-A363-4509-9926-BBEA0829D36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EABBC-5DCE-4CFD-A493-13F073E7856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A6A24-CD5D-4747-B78C-EFE91337C2A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0E743-20D8-4046-A6FB-E578E2883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1EBB1-BEC0-4382-978D-5BD0C58B8EE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15673-2E4D-47F1-A33F-911EFD2E31F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5A9F3-5FB2-4C0C-8EFA-4F70059819F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EFA87-E440-4374-AB61-C33BC6DBDDC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E9276-E977-4281-B66E-3E091951C73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39B46-2A7E-4528-8235-88295E7DE21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3090A-AF9C-4A19-8105-575ADC39535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E4780-F9A0-4A26-869C-F19E0EEB228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95E23-84BE-48D8-9C62-36AACB68AC7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AD3A8-8AB3-4EBF-998F-E54C4F3B3F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1159B-EDB9-4FB4-8F83-9B4362C5186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443F7-BE31-4273-8A84-BCD20A9FE0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02A4F83-4E47-4CEB-BB53-C44D088EFE8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B577B54-D940-4915-BB3C-D1D2955C5C2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2.xml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319145" y="3099435"/>
            <a:ext cx="77546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Character input function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5889038" y="4124226"/>
            <a:ext cx="495434" cy="45611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898070" y="4352759"/>
            <a:ext cx="2057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1162" y="4339231"/>
            <a:ext cx="2078916" cy="365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>
            <a:fillRect/>
          </a:stretch>
        </p:blipFill>
        <p:spPr>
          <a:xfrm>
            <a:off x="5069955" y="862019"/>
            <a:ext cx="2133600" cy="2133600"/>
          </a:xfrm>
          <a:prstGeom prst="ellipse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78282" y="135494"/>
              <a:ext cx="267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北京电子科技职业学院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25"/>
          <a:stretch>
            <a:fillRect/>
          </a:stretch>
        </p:blipFill>
        <p:spPr>
          <a:xfrm>
            <a:off x="0" y="0"/>
            <a:ext cx="54102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17155" y="1094740"/>
            <a:ext cx="29521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Summary</a:t>
            </a:r>
            <a:endParaRPr lang="zh-CN" altLang="en-US" sz="4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165495" y="2750633"/>
            <a:ext cx="4131917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200" b="1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Format of getchar function</a:t>
            </a:r>
            <a:endParaRPr sz="3200" b="1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AutoShape 2" descr="蓝色科技封面图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22330" y="2772593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01</a:t>
            </a:r>
            <a:endParaRPr lang="zh-CN" altLang="en-US" sz="32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165495" y="3908753"/>
            <a:ext cx="466684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sz="3200" b="1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Functions of getchar function</a:t>
            </a:r>
            <a:endParaRPr sz="3200" b="1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22330" y="3930713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02</a:t>
            </a:r>
            <a:endParaRPr lang="zh-CN" altLang="en-US" sz="32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65495" y="5066874"/>
            <a:ext cx="4131917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200" b="1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Example of getchar function</a:t>
            </a:r>
            <a:endParaRPr sz="3200" b="1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422330" y="5088834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03</a:t>
            </a:r>
            <a:endParaRPr lang="zh-CN" altLang="en-US" sz="32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78282" y="135494"/>
              <a:ext cx="267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北京电子科技职业学院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620985" y="2022018"/>
            <a:ext cx="2950030" cy="2813965"/>
            <a:chOff x="4625788" y="2483167"/>
            <a:chExt cx="2950030" cy="2813965"/>
          </a:xfrm>
        </p:grpSpPr>
        <p:sp>
          <p:nvSpPr>
            <p:cNvPr id="12" name="椭圆 11"/>
            <p:cNvSpPr/>
            <p:nvPr/>
          </p:nvSpPr>
          <p:spPr>
            <a:xfrm>
              <a:off x="4625788" y="2483167"/>
              <a:ext cx="2813965" cy="28139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3" name="文本框 6"/>
            <p:cNvSpPr txBox="1"/>
            <p:nvPr/>
          </p:nvSpPr>
          <p:spPr>
            <a:xfrm>
              <a:off x="4806980" y="3231301"/>
              <a:ext cx="276883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en-US" altLang="zh-CN" sz="9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End</a:t>
              </a:r>
              <a:endParaRPr lang="zh-CN" altLang="en-US" sz="9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25"/>
          <a:stretch>
            <a:fillRect/>
          </a:stretch>
        </p:blipFill>
        <p:spPr>
          <a:xfrm>
            <a:off x="0" y="0"/>
            <a:ext cx="54102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45070" y="1168400"/>
            <a:ext cx="30035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catalogue</a:t>
            </a:r>
            <a:endParaRPr lang="zh-CN" altLang="en-US" sz="4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165495" y="3034097"/>
            <a:ext cx="4456529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Getchar function format </a:t>
            </a:r>
            <a:endParaRPr sz="32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AutoShape 2" descr="蓝色科技封面图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22330" y="3056057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01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165495" y="4192217"/>
            <a:ext cx="466684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sz="3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Application example of getchar function</a:t>
            </a:r>
            <a:endParaRPr sz="32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22330" y="4214177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02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7674536" y="2022152"/>
            <a:ext cx="1527336" cy="52045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3199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96960" y="3075057"/>
            <a:ext cx="54950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Getchar function format </a:t>
            </a:r>
            <a:endParaRPr sz="40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>
            <a:fillRect/>
          </a:stretch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40105" y="153670"/>
            <a:ext cx="73158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1. </a:t>
            </a:r>
            <a:r>
              <a:rPr sz="2800" b="1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Getchar function format </a:t>
            </a:r>
            <a:endParaRPr sz="2800" b="1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3589703" y="4409402"/>
            <a:ext cx="4968875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Function ：</a:t>
            </a:r>
            <a:endParaRPr lang="zh-CN" altLang="en-US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722799" y="2218153"/>
            <a:ext cx="3671888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Function format：</a:t>
            </a:r>
            <a:endParaRPr lang="zh-CN" altLang="en-US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757723" y="2660988"/>
            <a:ext cx="5933853" cy="499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getchar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ch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);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554779" y="4907359"/>
            <a:ext cx="6439886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Enter a character from the standard input device.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068857" y="2112384"/>
            <a:ext cx="1182809" cy="1182809"/>
            <a:chOff x="1440207" y="1869001"/>
            <a:chExt cx="1182809" cy="1182809"/>
          </a:xfrm>
        </p:grpSpPr>
        <p:sp>
          <p:nvSpPr>
            <p:cNvPr id="15" name="椭圆 14"/>
            <p:cNvSpPr/>
            <p:nvPr/>
          </p:nvSpPr>
          <p:spPr>
            <a:xfrm>
              <a:off x="1440207" y="1869001"/>
              <a:ext cx="1182809" cy="1182809"/>
            </a:xfrm>
            <a:prstGeom prst="ellipse">
              <a:avLst/>
            </a:prstGeom>
            <a:solidFill>
              <a:srgbClr val="216FB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college-studying_73531"/>
            <p:cNvSpPr>
              <a:spLocks noChangeAspect="1"/>
            </p:cNvSpPr>
            <p:nvPr/>
          </p:nvSpPr>
          <p:spPr bwMode="auto">
            <a:xfrm>
              <a:off x="1760220" y="2234384"/>
              <a:ext cx="506733" cy="398488"/>
            </a:xfrm>
            <a:custGeom>
              <a:avLst/>
              <a:gdLst>
                <a:gd name="T0" fmla="*/ 2297 w 2795"/>
                <a:gd name="T1" fmla="*/ 2201 h 2201"/>
                <a:gd name="T2" fmla="*/ 1968 w 2795"/>
                <a:gd name="T3" fmla="*/ 2201 h 2201"/>
                <a:gd name="T4" fmla="*/ 124 w 2795"/>
                <a:gd name="T5" fmla="*/ 1973 h 2201"/>
                <a:gd name="T6" fmla="*/ 352 w 2795"/>
                <a:gd name="T7" fmla="*/ 1495 h 2201"/>
                <a:gd name="T8" fmla="*/ 2190 w 2795"/>
                <a:gd name="T9" fmla="*/ 1495 h 2201"/>
                <a:gd name="T10" fmla="*/ 2364 w 2795"/>
                <a:gd name="T11" fmla="*/ 1562 h 2201"/>
                <a:gd name="T12" fmla="*/ 2257 w 2795"/>
                <a:gd name="T13" fmla="*/ 1628 h 2201"/>
                <a:gd name="T14" fmla="*/ 2297 w 2795"/>
                <a:gd name="T15" fmla="*/ 2067 h 2201"/>
                <a:gd name="T16" fmla="*/ 2649 w 2795"/>
                <a:gd name="T17" fmla="*/ 1342 h 2201"/>
                <a:gd name="T18" fmla="*/ 2483 w 2795"/>
                <a:gd name="T19" fmla="*/ 1409 h 2201"/>
                <a:gd name="T20" fmla="*/ 913 w 2795"/>
                <a:gd name="T21" fmla="*/ 1409 h 2201"/>
                <a:gd name="T22" fmla="*/ 701 w 2795"/>
                <a:gd name="T23" fmla="*/ 1019 h 2201"/>
                <a:gd name="T24" fmla="*/ 2253 w 2795"/>
                <a:gd name="T25" fmla="*/ 807 h 2201"/>
                <a:gd name="T26" fmla="*/ 2583 w 2795"/>
                <a:gd name="T27" fmla="*/ 807 h 2201"/>
                <a:gd name="T28" fmla="*/ 2583 w 2795"/>
                <a:gd name="T29" fmla="*/ 940 h 2201"/>
                <a:gd name="T30" fmla="*/ 2549 w 2795"/>
                <a:gd name="T31" fmla="*/ 1275 h 2201"/>
                <a:gd name="T32" fmla="*/ 2649 w 2795"/>
                <a:gd name="T33" fmla="*/ 1342 h 2201"/>
                <a:gd name="T34" fmla="*/ 2253 w 2795"/>
                <a:gd name="T35" fmla="*/ 1275 h 2201"/>
                <a:gd name="T36" fmla="*/ 2416 w 2795"/>
                <a:gd name="T37" fmla="*/ 940 h 2201"/>
                <a:gd name="T38" fmla="*/ 913 w 2795"/>
                <a:gd name="T39" fmla="*/ 940 h 2201"/>
                <a:gd name="T40" fmla="*/ 834 w 2795"/>
                <a:gd name="T41" fmla="*/ 1197 h 2201"/>
                <a:gd name="T42" fmla="*/ 2728 w 2795"/>
                <a:gd name="T43" fmla="*/ 0 h 2201"/>
                <a:gd name="T44" fmla="*/ 638 w 2795"/>
                <a:gd name="T45" fmla="*/ 0 h 2201"/>
                <a:gd name="T46" fmla="*/ 0 w 2795"/>
                <a:gd name="T47" fmla="*/ 67 h 2201"/>
                <a:gd name="T48" fmla="*/ 124 w 2795"/>
                <a:gd name="T49" fmla="*/ 134 h 2201"/>
                <a:gd name="T50" fmla="*/ 73 w 2795"/>
                <a:gd name="T51" fmla="*/ 800 h 2201"/>
                <a:gd name="T52" fmla="*/ 308 w 2795"/>
                <a:gd name="T53" fmla="*/ 800 h 2201"/>
                <a:gd name="T54" fmla="*/ 257 w 2795"/>
                <a:gd name="T55" fmla="*/ 134 h 2201"/>
                <a:gd name="T56" fmla="*/ 571 w 2795"/>
                <a:gd name="T57" fmla="*/ 659 h 2201"/>
                <a:gd name="T58" fmla="*/ 2157 w 2795"/>
                <a:gd name="T59" fmla="*/ 726 h 2201"/>
                <a:gd name="T60" fmla="*/ 2224 w 2795"/>
                <a:gd name="T61" fmla="*/ 134 h 2201"/>
                <a:gd name="T62" fmla="*/ 2795 w 2795"/>
                <a:gd name="T63" fmla="*/ 67 h 2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95" h="2201">
                  <a:moveTo>
                    <a:pt x="2364" y="2134"/>
                  </a:moveTo>
                  <a:cubicBezTo>
                    <a:pt x="2364" y="2171"/>
                    <a:pt x="2334" y="2201"/>
                    <a:pt x="2297" y="2201"/>
                  </a:cubicBezTo>
                  <a:lnTo>
                    <a:pt x="2190" y="2201"/>
                  </a:lnTo>
                  <a:lnTo>
                    <a:pt x="1968" y="2201"/>
                  </a:lnTo>
                  <a:lnTo>
                    <a:pt x="352" y="2201"/>
                  </a:lnTo>
                  <a:cubicBezTo>
                    <a:pt x="226" y="2201"/>
                    <a:pt x="124" y="2098"/>
                    <a:pt x="124" y="1973"/>
                  </a:cubicBezTo>
                  <a:lnTo>
                    <a:pt x="124" y="1723"/>
                  </a:lnTo>
                  <a:cubicBezTo>
                    <a:pt x="124" y="1597"/>
                    <a:pt x="226" y="1495"/>
                    <a:pt x="352" y="1495"/>
                  </a:cubicBezTo>
                  <a:lnTo>
                    <a:pt x="1968" y="1495"/>
                  </a:lnTo>
                  <a:lnTo>
                    <a:pt x="2190" y="1495"/>
                  </a:lnTo>
                  <a:lnTo>
                    <a:pt x="2297" y="1495"/>
                  </a:lnTo>
                  <a:cubicBezTo>
                    <a:pt x="2334" y="1495"/>
                    <a:pt x="2364" y="1525"/>
                    <a:pt x="2364" y="1562"/>
                  </a:cubicBezTo>
                  <a:cubicBezTo>
                    <a:pt x="2364" y="1599"/>
                    <a:pt x="2334" y="1628"/>
                    <a:pt x="2297" y="1628"/>
                  </a:cubicBezTo>
                  <a:lnTo>
                    <a:pt x="2257" y="1628"/>
                  </a:lnTo>
                  <a:lnTo>
                    <a:pt x="2257" y="2067"/>
                  </a:lnTo>
                  <a:lnTo>
                    <a:pt x="2297" y="2067"/>
                  </a:lnTo>
                  <a:cubicBezTo>
                    <a:pt x="2334" y="2067"/>
                    <a:pt x="2364" y="2097"/>
                    <a:pt x="2364" y="2134"/>
                  </a:cubicBezTo>
                  <a:close/>
                  <a:moveTo>
                    <a:pt x="2649" y="1342"/>
                  </a:moveTo>
                  <a:cubicBezTo>
                    <a:pt x="2649" y="1379"/>
                    <a:pt x="2620" y="1409"/>
                    <a:pt x="2583" y="1409"/>
                  </a:cubicBezTo>
                  <a:lnTo>
                    <a:pt x="2483" y="1409"/>
                  </a:lnTo>
                  <a:lnTo>
                    <a:pt x="2254" y="1409"/>
                  </a:lnTo>
                  <a:lnTo>
                    <a:pt x="913" y="1409"/>
                  </a:lnTo>
                  <a:cubicBezTo>
                    <a:pt x="796" y="1409"/>
                    <a:pt x="701" y="1314"/>
                    <a:pt x="701" y="1197"/>
                  </a:cubicBezTo>
                  <a:lnTo>
                    <a:pt x="701" y="1019"/>
                  </a:lnTo>
                  <a:cubicBezTo>
                    <a:pt x="701" y="902"/>
                    <a:pt x="796" y="807"/>
                    <a:pt x="913" y="807"/>
                  </a:cubicBezTo>
                  <a:lnTo>
                    <a:pt x="2253" y="807"/>
                  </a:lnTo>
                  <a:lnTo>
                    <a:pt x="2483" y="807"/>
                  </a:lnTo>
                  <a:lnTo>
                    <a:pt x="2583" y="807"/>
                  </a:lnTo>
                  <a:cubicBezTo>
                    <a:pt x="2620" y="807"/>
                    <a:pt x="2649" y="837"/>
                    <a:pt x="2649" y="874"/>
                  </a:cubicBezTo>
                  <a:cubicBezTo>
                    <a:pt x="2649" y="911"/>
                    <a:pt x="2620" y="940"/>
                    <a:pt x="2583" y="940"/>
                  </a:cubicBezTo>
                  <a:lnTo>
                    <a:pt x="2549" y="940"/>
                  </a:lnTo>
                  <a:lnTo>
                    <a:pt x="2549" y="1275"/>
                  </a:lnTo>
                  <a:lnTo>
                    <a:pt x="2583" y="1275"/>
                  </a:lnTo>
                  <a:cubicBezTo>
                    <a:pt x="2620" y="1275"/>
                    <a:pt x="2649" y="1305"/>
                    <a:pt x="2649" y="1342"/>
                  </a:cubicBezTo>
                  <a:close/>
                  <a:moveTo>
                    <a:pt x="913" y="1275"/>
                  </a:moveTo>
                  <a:lnTo>
                    <a:pt x="2253" y="1275"/>
                  </a:lnTo>
                  <a:lnTo>
                    <a:pt x="2416" y="1275"/>
                  </a:lnTo>
                  <a:lnTo>
                    <a:pt x="2416" y="940"/>
                  </a:lnTo>
                  <a:lnTo>
                    <a:pt x="2253" y="940"/>
                  </a:lnTo>
                  <a:lnTo>
                    <a:pt x="913" y="940"/>
                  </a:lnTo>
                  <a:cubicBezTo>
                    <a:pt x="869" y="940"/>
                    <a:pt x="834" y="976"/>
                    <a:pt x="834" y="1019"/>
                  </a:cubicBezTo>
                  <a:lnTo>
                    <a:pt x="834" y="1197"/>
                  </a:lnTo>
                  <a:cubicBezTo>
                    <a:pt x="834" y="1240"/>
                    <a:pt x="869" y="1275"/>
                    <a:pt x="913" y="1275"/>
                  </a:cubicBezTo>
                  <a:close/>
                  <a:moveTo>
                    <a:pt x="2728" y="0"/>
                  </a:moveTo>
                  <a:lnTo>
                    <a:pt x="2157" y="0"/>
                  </a:lnTo>
                  <a:lnTo>
                    <a:pt x="638" y="0"/>
                  </a:lnTo>
                  <a:lnTo>
                    <a:pt x="67" y="0"/>
                  </a:lnTo>
                  <a:cubicBezTo>
                    <a:pt x="30" y="0"/>
                    <a:pt x="0" y="30"/>
                    <a:pt x="0" y="67"/>
                  </a:cubicBezTo>
                  <a:cubicBezTo>
                    <a:pt x="0" y="104"/>
                    <a:pt x="30" y="134"/>
                    <a:pt x="67" y="134"/>
                  </a:cubicBezTo>
                  <a:lnTo>
                    <a:pt x="124" y="134"/>
                  </a:lnTo>
                  <a:lnTo>
                    <a:pt x="124" y="704"/>
                  </a:lnTo>
                  <a:cubicBezTo>
                    <a:pt x="93" y="725"/>
                    <a:pt x="73" y="760"/>
                    <a:pt x="73" y="800"/>
                  </a:cubicBezTo>
                  <a:cubicBezTo>
                    <a:pt x="73" y="865"/>
                    <a:pt x="126" y="917"/>
                    <a:pt x="191" y="917"/>
                  </a:cubicBezTo>
                  <a:cubicBezTo>
                    <a:pt x="255" y="917"/>
                    <a:pt x="308" y="865"/>
                    <a:pt x="308" y="800"/>
                  </a:cubicBezTo>
                  <a:cubicBezTo>
                    <a:pt x="308" y="760"/>
                    <a:pt x="288" y="725"/>
                    <a:pt x="257" y="704"/>
                  </a:cubicBezTo>
                  <a:lnTo>
                    <a:pt x="257" y="134"/>
                  </a:lnTo>
                  <a:lnTo>
                    <a:pt x="571" y="134"/>
                  </a:lnTo>
                  <a:lnTo>
                    <a:pt x="571" y="659"/>
                  </a:lnTo>
                  <a:cubicBezTo>
                    <a:pt x="571" y="696"/>
                    <a:pt x="601" y="726"/>
                    <a:pt x="638" y="726"/>
                  </a:cubicBezTo>
                  <a:lnTo>
                    <a:pt x="2157" y="726"/>
                  </a:lnTo>
                  <a:cubicBezTo>
                    <a:pt x="2194" y="726"/>
                    <a:pt x="2224" y="696"/>
                    <a:pt x="2224" y="659"/>
                  </a:cubicBezTo>
                  <a:lnTo>
                    <a:pt x="2224" y="134"/>
                  </a:lnTo>
                  <a:lnTo>
                    <a:pt x="2728" y="134"/>
                  </a:lnTo>
                  <a:cubicBezTo>
                    <a:pt x="2765" y="134"/>
                    <a:pt x="2795" y="104"/>
                    <a:pt x="2795" y="67"/>
                  </a:cubicBezTo>
                  <a:cubicBezTo>
                    <a:pt x="2795" y="30"/>
                    <a:pt x="2765" y="0"/>
                    <a:pt x="27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068857" y="4306630"/>
            <a:ext cx="1182809" cy="1182809"/>
            <a:chOff x="1440207" y="3903671"/>
            <a:chExt cx="1182809" cy="1182809"/>
          </a:xfrm>
        </p:grpSpPr>
        <p:sp>
          <p:nvSpPr>
            <p:cNvPr id="18" name="椭圆 17"/>
            <p:cNvSpPr/>
            <p:nvPr/>
          </p:nvSpPr>
          <p:spPr>
            <a:xfrm>
              <a:off x="1440207" y="3903671"/>
              <a:ext cx="1182809" cy="1182809"/>
            </a:xfrm>
            <a:prstGeom prst="ellipse">
              <a:avLst/>
            </a:prstGeom>
            <a:solidFill>
              <a:srgbClr val="216FB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repair-tools-cross_28480"/>
            <p:cNvSpPr>
              <a:spLocks noChangeAspect="1"/>
            </p:cNvSpPr>
            <p:nvPr/>
          </p:nvSpPr>
          <p:spPr bwMode="auto">
            <a:xfrm>
              <a:off x="1778244" y="4263312"/>
              <a:ext cx="506734" cy="463525"/>
            </a:xfrm>
            <a:custGeom>
              <a:avLst/>
              <a:gdLst>
                <a:gd name="connsiteX0" fmla="*/ 253821 w 609124"/>
                <a:gd name="connsiteY0" fmla="*/ 346713 h 557185"/>
                <a:gd name="connsiteX1" fmla="*/ 83547 w 609124"/>
                <a:gd name="connsiteY1" fmla="*/ 517834 h 557185"/>
                <a:gd name="connsiteX2" fmla="*/ 83547 w 609124"/>
                <a:gd name="connsiteY2" fmla="*/ 524901 h 557185"/>
                <a:gd name="connsiteX3" fmla="*/ 87016 w 609124"/>
                <a:gd name="connsiteY3" fmla="*/ 526425 h 557185"/>
                <a:gd name="connsiteX4" fmla="*/ 90485 w 609124"/>
                <a:gd name="connsiteY4" fmla="*/ 524901 h 557185"/>
                <a:gd name="connsiteX5" fmla="*/ 260899 w 609124"/>
                <a:gd name="connsiteY5" fmla="*/ 353779 h 557185"/>
                <a:gd name="connsiteX6" fmla="*/ 260899 w 609124"/>
                <a:gd name="connsiteY6" fmla="*/ 346713 h 557185"/>
                <a:gd name="connsiteX7" fmla="*/ 253821 w 609124"/>
                <a:gd name="connsiteY7" fmla="*/ 346713 h 557185"/>
                <a:gd name="connsiteX8" fmla="*/ 229675 w 609124"/>
                <a:gd name="connsiteY8" fmla="*/ 330640 h 557185"/>
                <a:gd name="connsiteX9" fmla="*/ 57457 w 609124"/>
                <a:gd name="connsiteY9" fmla="*/ 498020 h 557185"/>
                <a:gd name="connsiteX10" fmla="*/ 57318 w 609124"/>
                <a:gd name="connsiteY10" fmla="*/ 504948 h 557185"/>
                <a:gd name="connsiteX11" fmla="*/ 60927 w 609124"/>
                <a:gd name="connsiteY11" fmla="*/ 506472 h 557185"/>
                <a:gd name="connsiteX12" fmla="*/ 64396 w 609124"/>
                <a:gd name="connsiteY12" fmla="*/ 505087 h 557185"/>
                <a:gd name="connsiteX13" fmla="*/ 236614 w 609124"/>
                <a:gd name="connsiteY13" fmla="*/ 337706 h 557185"/>
                <a:gd name="connsiteX14" fmla="*/ 236752 w 609124"/>
                <a:gd name="connsiteY14" fmla="*/ 330640 h 557185"/>
                <a:gd name="connsiteX15" fmla="*/ 229675 w 609124"/>
                <a:gd name="connsiteY15" fmla="*/ 330640 h 557185"/>
                <a:gd name="connsiteX16" fmla="*/ 214132 w 609124"/>
                <a:gd name="connsiteY16" fmla="*/ 313874 h 557185"/>
                <a:gd name="connsiteX17" fmla="*/ 31507 w 609124"/>
                <a:gd name="connsiteY17" fmla="*/ 471694 h 557185"/>
                <a:gd name="connsiteX18" fmla="*/ 31090 w 609124"/>
                <a:gd name="connsiteY18" fmla="*/ 478760 h 557185"/>
                <a:gd name="connsiteX19" fmla="*/ 34837 w 609124"/>
                <a:gd name="connsiteY19" fmla="*/ 480423 h 557185"/>
                <a:gd name="connsiteX20" fmla="*/ 38029 w 609124"/>
                <a:gd name="connsiteY20" fmla="*/ 479176 h 557185"/>
                <a:gd name="connsiteX21" fmla="*/ 220655 w 609124"/>
                <a:gd name="connsiteY21" fmla="*/ 321356 h 557185"/>
                <a:gd name="connsiteX22" fmla="*/ 221071 w 609124"/>
                <a:gd name="connsiteY22" fmla="*/ 314428 h 557185"/>
                <a:gd name="connsiteX23" fmla="*/ 214132 w 609124"/>
                <a:gd name="connsiteY23" fmla="*/ 313874 h 557185"/>
                <a:gd name="connsiteX24" fmla="*/ 46633 w 609124"/>
                <a:gd name="connsiteY24" fmla="*/ 165051 h 557185"/>
                <a:gd name="connsiteX25" fmla="*/ 53847 w 609124"/>
                <a:gd name="connsiteY25" fmla="*/ 167545 h 557185"/>
                <a:gd name="connsiteX26" fmla="*/ 118502 w 609124"/>
                <a:gd name="connsiteY26" fmla="*/ 224644 h 557185"/>
                <a:gd name="connsiteX27" fmla="*/ 119612 w 609124"/>
                <a:gd name="connsiteY27" fmla="*/ 238365 h 557185"/>
                <a:gd name="connsiteX28" fmla="*/ 84787 w 609124"/>
                <a:gd name="connsiteY28" fmla="*/ 280635 h 557185"/>
                <a:gd name="connsiteX29" fmla="*/ 77989 w 609124"/>
                <a:gd name="connsiteY29" fmla="*/ 284238 h 557185"/>
                <a:gd name="connsiteX30" fmla="*/ 77018 w 609124"/>
                <a:gd name="connsiteY30" fmla="*/ 284238 h 557185"/>
                <a:gd name="connsiteX31" fmla="*/ 70635 w 609124"/>
                <a:gd name="connsiteY31" fmla="*/ 281882 h 557185"/>
                <a:gd name="connsiteX32" fmla="*/ 3483 w 609124"/>
                <a:gd name="connsiteY32" fmla="*/ 224783 h 557185"/>
                <a:gd name="connsiteX33" fmla="*/ 15 w 609124"/>
                <a:gd name="connsiteY33" fmla="*/ 217853 h 557185"/>
                <a:gd name="connsiteX34" fmla="*/ 2512 w 609124"/>
                <a:gd name="connsiteY34" fmla="*/ 210647 h 557185"/>
                <a:gd name="connsiteX35" fmla="*/ 39834 w 609124"/>
                <a:gd name="connsiteY35" fmla="*/ 168377 h 557185"/>
                <a:gd name="connsiteX36" fmla="*/ 46633 w 609124"/>
                <a:gd name="connsiteY36" fmla="*/ 165051 h 557185"/>
                <a:gd name="connsiteX37" fmla="*/ 549131 w 609124"/>
                <a:gd name="connsiteY37" fmla="*/ 12507 h 557185"/>
                <a:gd name="connsiteX38" fmla="*/ 561482 w 609124"/>
                <a:gd name="connsiteY38" fmla="*/ 12507 h 557185"/>
                <a:gd name="connsiteX39" fmla="*/ 581049 w 609124"/>
                <a:gd name="connsiteY39" fmla="*/ 28164 h 557185"/>
                <a:gd name="connsiteX40" fmla="*/ 584657 w 609124"/>
                <a:gd name="connsiteY40" fmla="*/ 34953 h 557185"/>
                <a:gd name="connsiteX41" fmla="*/ 582298 w 609124"/>
                <a:gd name="connsiteY41" fmla="*/ 42297 h 557185"/>
                <a:gd name="connsiteX42" fmla="*/ 529842 w 609124"/>
                <a:gd name="connsiteY42" fmla="*/ 104510 h 557185"/>
                <a:gd name="connsiteX43" fmla="*/ 522625 w 609124"/>
                <a:gd name="connsiteY43" fmla="*/ 107974 h 557185"/>
                <a:gd name="connsiteX44" fmla="*/ 522209 w 609124"/>
                <a:gd name="connsiteY44" fmla="*/ 107974 h 557185"/>
                <a:gd name="connsiteX45" fmla="*/ 515132 w 609124"/>
                <a:gd name="connsiteY45" fmla="*/ 105065 h 557185"/>
                <a:gd name="connsiteX46" fmla="*/ 508054 w 609124"/>
                <a:gd name="connsiteY46" fmla="*/ 97998 h 557185"/>
                <a:gd name="connsiteX47" fmla="*/ 365395 w 609124"/>
                <a:gd name="connsiteY47" fmla="*/ 229630 h 557185"/>
                <a:gd name="connsiteX48" fmla="*/ 434643 w 609124"/>
                <a:gd name="connsiteY48" fmla="*/ 297108 h 557185"/>
                <a:gd name="connsiteX49" fmla="*/ 604640 w 609124"/>
                <a:gd name="connsiteY49" fmla="*/ 459916 h 557185"/>
                <a:gd name="connsiteX50" fmla="*/ 606861 w 609124"/>
                <a:gd name="connsiteY50" fmla="*/ 463103 h 557185"/>
                <a:gd name="connsiteX51" fmla="*/ 580910 w 609124"/>
                <a:gd name="connsiteY51" fmla="*/ 529196 h 557185"/>
                <a:gd name="connsiteX52" fmla="*/ 526789 w 609124"/>
                <a:gd name="connsiteY52" fmla="*/ 557185 h 557185"/>
                <a:gd name="connsiteX53" fmla="*/ 512217 w 609124"/>
                <a:gd name="connsiteY53" fmla="*/ 553582 h 557185"/>
                <a:gd name="connsiteX54" fmla="*/ 509997 w 609124"/>
                <a:gd name="connsiteY54" fmla="*/ 551781 h 557185"/>
                <a:gd name="connsiteX55" fmla="*/ 281021 w 609124"/>
                <a:gd name="connsiteY55" fmla="*/ 307500 h 557185"/>
                <a:gd name="connsiteX56" fmla="*/ 274915 w 609124"/>
                <a:gd name="connsiteY56" fmla="*/ 313181 h 557185"/>
                <a:gd name="connsiteX57" fmla="*/ 299478 w 609124"/>
                <a:gd name="connsiteY57" fmla="*/ 337984 h 557185"/>
                <a:gd name="connsiteX58" fmla="*/ 299478 w 609124"/>
                <a:gd name="connsiteY58" fmla="*/ 351978 h 557185"/>
                <a:gd name="connsiteX59" fmla="*/ 98950 w 609124"/>
                <a:gd name="connsiteY59" fmla="*/ 552058 h 557185"/>
                <a:gd name="connsiteX60" fmla="*/ 96869 w 609124"/>
                <a:gd name="connsiteY60" fmla="*/ 553582 h 557185"/>
                <a:gd name="connsiteX61" fmla="*/ 82298 w 609124"/>
                <a:gd name="connsiteY61" fmla="*/ 557185 h 557185"/>
                <a:gd name="connsiteX62" fmla="*/ 28315 w 609124"/>
                <a:gd name="connsiteY62" fmla="*/ 529196 h 557185"/>
                <a:gd name="connsiteX63" fmla="*/ 2364 w 609124"/>
                <a:gd name="connsiteY63" fmla="*/ 463103 h 557185"/>
                <a:gd name="connsiteX64" fmla="*/ 5001 w 609124"/>
                <a:gd name="connsiteY64" fmla="*/ 459500 h 557185"/>
                <a:gd name="connsiteX65" fmla="*/ 222320 w 609124"/>
                <a:gd name="connsiteY65" fmla="*/ 272999 h 557185"/>
                <a:gd name="connsiteX66" fmla="*/ 235920 w 609124"/>
                <a:gd name="connsiteY66" fmla="*/ 273553 h 557185"/>
                <a:gd name="connsiteX67" fmla="*/ 261038 w 609124"/>
                <a:gd name="connsiteY67" fmla="*/ 298910 h 557185"/>
                <a:gd name="connsiteX68" fmla="*/ 267560 w 609124"/>
                <a:gd name="connsiteY68" fmla="*/ 292952 h 557185"/>
                <a:gd name="connsiteX69" fmla="*/ 215936 w 609124"/>
                <a:gd name="connsiteY69" fmla="*/ 237943 h 557185"/>
                <a:gd name="connsiteX70" fmla="*/ 213300 w 609124"/>
                <a:gd name="connsiteY70" fmla="*/ 230600 h 557185"/>
                <a:gd name="connsiteX71" fmla="*/ 216630 w 609124"/>
                <a:gd name="connsiteY71" fmla="*/ 223672 h 557185"/>
                <a:gd name="connsiteX72" fmla="*/ 285045 w 609124"/>
                <a:gd name="connsiteY72" fmla="*/ 164091 h 557185"/>
                <a:gd name="connsiteX73" fmla="*/ 298506 w 609124"/>
                <a:gd name="connsiteY73" fmla="*/ 164368 h 557185"/>
                <a:gd name="connsiteX74" fmla="*/ 351102 w 609124"/>
                <a:gd name="connsiteY74" fmla="*/ 215774 h 557185"/>
                <a:gd name="connsiteX75" fmla="*/ 493899 w 609124"/>
                <a:gd name="connsiteY75" fmla="*/ 84004 h 557185"/>
                <a:gd name="connsiteX76" fmla="*/ 486544 w 609124"/>
                <a:gd name="connsiteY76" fmla="*/ 76521 h 557185"/>
                <a:gd name="connsiteX77" fmla="*/ 483630 w 609124"/>
                <a:gd name="connsiteY77" fmla="*/ 69039 h 557185"/>
                <a:gd name="connsiteX78" fmla="*/ 487377 w 609124"/>
                <a:gd name="connsiteY78" fmla="*/ 61834 h 557185"/>
                <a:gd name="connsiteX79" fmla="*/ 270647 w 609124"/>
                <a:gd name="connsiteY79" fmla="*/ 0 h 557185"/>
                <a:gd name="connsiteX80" fmla="*/ 367239 w 609124"/>
                <a:gd name="connsiteY80" fmla="*/ 36036 h 557185"/>
                <a:gd name="connsiteX81" fmla="*/ 369875 w 609124"/>
                <a:gd name="connsiteY81" fmla="*/ 46846 h 557185"/>
                <a:gd name="connsiteX82" fmla="*/ 360716 w 609124"/>
                <a:gd name="connsiteY82" fmla="*/ 53360 h 557185"/>
                <a:gd name="connsiteX83" fmla="*/ 348226 w 609124"/>
                <a:gd name="connsiteY83" fmla="*/ 53360 h 557185"/>
                <a:gd name="connsiteX84" fmla="*/ 344062 w 609124"/>
                <a:gd name="connsiteY84" fmla="*/ 53360 h 557185"/>
                <a:gd name="connsiteX85" fmla="*/ 249969 w 609124"/>
                <a:gd name="connsiteY85" fmla="*/ 100761 h 557185"/>
                <a:gd name="connsiteX86" fmla="*/ 274950 w 609124"/>
                <a:gd name="connsiteY86" fmla="*/ 150795 h 557185"/>
                <a:gd name="connsiteX87" fmla="*/ 272868 w 609124"/>
                <a:gd name="connsiteY87" fmla="*/ 162576 h 557185"/>
                <a:gd name="connsiteX88" fmla="*/ 213192 w 609124"/>
                <a:gd name="connsiteY88" fmla="*/ 217183 h 557185"/>
                <a:gd name="connsiteX89" fmla="*/ 206392 w 609124"/>
                <a:gd name="connsiteY89" fmla="*/ 219817 h 557185"/>
                <a:gd name="connsiteX90" fmla="*/ 200702 w 609124"/>
                <a:gd name="connsiteY90" fmla="*/ 218015 h 557185"/>
                <a:gd name="connsiteX91" fmla="*/ 160733 w 609124"/>
                <a:gd name="connsiteY91" fmla="*/ 204848 h 557185"/>
                <a:gd name="connsiteX92" fmla="*/ 135892 w 609124"/>
                <a:gd name="connsiteY92" fmla="*/ 213996 h 557185"/>
                <a:gd name="connsiteX93" fmla="*/ 128814 w 609124"/>
                <a:gd name="connsiteY93" fmla="*/ 219401 h 557185"/>
                <a:gd name="connsiteX94" fmla="*/ 120348 w 609124"/>
                <a:gd name="connsiteY94" fmla="*/ 217322 h 557185"/>
                <a:gd name="connsiteX95" fmla="*/ 58175 w 609124"/>
                <a:gd name="connsiteY95" fmla="*/ 162714 h 557185"/>
                <a:gd name="connsiteX96" fmla="*/ 54705 w 609124"/>
                <a:gd name="connsiteY96" fmla="*/ 155507 h 557185"/>
                <a:gd name="connsiteX97" fmla="*/ 57619 w 609124"/>
                <a:gd name="connsiteY97" fmla="*/ 148162 h 557185"/>
                <a:gd name="connsiteX98" fmla="*/ 100503 w 609124"/>
                <a:gd name="connsiteY98" fmla="*/ 83852 h 557185"/>
                <a:gd name="connsiteX99" fmla="*/ 270647 w 609124"/>
                <a:gd name="connsiteY99" fmla="*/ 0 h 55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609124" h="557185">
                  <a:moveTo>
                    <a:pt x="253821" y="346713"/>
                  </a:moveTo>
                  <a:lnTo>
                    <a:pt x="83547" y="517834"/>
                  </a:lnTo>
                  <a:cubicBezTo>
                    <a:pt x="81604" y="519774"/>
                    <a:pt x="81604" y="522961"/>
                    <a:pt x="83547" y="524901"/>
                  </a:cubicBezTo>
                  <a:cubicBezTo>
                    <a:pt x="84518" y="525870"/>
                    <a:pt x="85767" y="526425"/>
                    <a:pt x="87016" y="526425"/>
                  </a:cubicBezTo>
                  <a:cubicBezTo>
                    <a:pt x="88265" y="526425"/>
                    <a:pt x="89514" y="525870"/>
                    <a:pt x="90485" y="524901"/>
                  </a:cubicBezTo>
                  <a:lnTo>
                    <a:pt x="260899" y="353779"/>
                  </a:lnTo>
                  <a:cubicBezTo>
                    <a:pt x="262842" y="351840"/>
                    <a:pt x="262842" y="348653"/>
                    <a:pt x="260899" y="346713"/>
                  </a:cubicBezTo>
                  <a:cubicBezTo>
                    <a:pt x="258956" y="344773"/>
                    <a:pt x="255764" y="344773"/>
                    <a:pt x="253821" y="346713"/>
                  </a:cubicBezTo>
                  <a:close/>
                  <a:moveTo>
                    <a:pt x="229675" y="330640"/>
                  </a:moveTo>
                  <a:lnTo>
                    <a:pt x="57457" y="498020"/>
                  </a:lnTo>
                  <a:cubicBezTo>
                    <a:pt x="55514" y="499960"/>
                    <a:pt x="55514" y="503008"/>
                    <a:pt x="57318" y="504948"/>
                  </a:cubicBezTo>
                  <a:cubicBezTo>
                    <a:pt x="58290" y="506056"/>
                    <a:pt x="59678" y="506472"/>
                    <a:pt x="60927" y="506472"/>
                  </a:cubicBezTo>
                  <a:cubicBezTo>
                    <a:pt x="62176" y="506472"/>
                    <a:pt x="63424" y="506056"/>
                    <a:pt x="64396" y="505087"/>
                  </a:cubicBezTo>
                  <a:lnTo>
                    <a:pt x="236614" y="337706"/>
                  </a:lnTo>
                  <a:cubicBezTo>
                    <a:pt x="238556" y="335767"/>
                    <a:pt x="238556" y="332718"/>
                    <a:pt x="236752" y="330640"/>
                  </a:cubicBezTo>
                  <a:cubicBezTo>
                    <a:pt x="234810" y="328700"/>
                    <a:pt x="231618" y="328700"/>
                    <a:pt x="229675" y="330640"/>
                  </a:cubicBezTo>
                  <a:close/>
                  <a:moveTo>
                    <a:pt x="214132" y="313874"/>
                  </a:moveTo>
                  <a:lnTo>
                    <a:pt x="31507" y="471694"/>
                  </a:lnTo>
                  <a:cubicBezTo>
                    <a:pt x="29425" y="473495"/>
                    <a:pt x="29286" y="476682"/>
                    <a:pt x="31090" y="478760"/>
                  </a:cubicBezTo>
                  <a:cubicBezTo>
                    <a:pt x="32062" y="479869"/>
                    <a:pt x="33449" y="480423"/>
                    <a:pt x="34837" y="480423"/>
                  </a:cubicBezTo>
                  <a:cubicBezTo>
                    <a:pt x="35947" y="480423"/>
                    <a:pt x="37058" y="480007"/>
                    <a:pt x="38029" y="479176"/>
                  </a:cubicBezTo>
                  <a:lnTo>
                    <a:pt x="220655" y="321356"/>
                  </a:lnTo>
                  <a:cubicBezTo>
                    <a:pt x="222736" y="319555"/>
                    <a:pt x="222875" y="316368"/>
                    <a:pt x="221071" y="314428"/>
                  </a:cubicBezTo>
                  <a:cubicBezTo>
                    <a:pt x="219267" y="312350"/>
                    <a:pt x="216214" y="312073"/>
                    <a:pt x="214132" y="313874"/>
                  </a:cubicBezTo>
                  <a:close/>
                  <a:moveTo>
                    <a:pt x="46633" y="165051"/>
                  </a:moveTo>
                  <a:cubicBezTo>
                    <a:pt x="49269" y="164912"/>
                    <a:pt x="51905" y="165744"/>
                    <a:pt x="53847" y="167545"/>
                  </a:cubicBezTo>
                  <a:lnTo>
                    <a:pt x="118502" y="224644"/>
                  </a:lnTo>
                  <a:cubicBezTo>
                    <a:pt x="122526" y="228248"/>
                    <a:pt x="122942" y="234346"/>
                    <a:pt x="119612" y="238365"/>
                  </a:cubicBezTo>
                  <a:lnTo>
                    <a:pt x="84787" y="280635"/>
                  </a:lnTo>
                  <a:cubicBezTo>
                    <a:pt x="83122" y="282714"/>
                    <a:pt x="80625" y="283961"/>
                    <a:pt x="77989" y="284238"/>
                  </a:cubicBezTo>
                  <a:cubicBezTo>
                    <a:pt x="77711" y="284238"/>
                    <a:pt x="77295" y="284238"/>
                    <a:pt x="77018" y="284238"/>
                  </a:cubicBezTo>
                  <a:cubicBezTo>
                    <a:pt x="74659" y="284238"/>
                    <a:pt x="72439" y="283406"/>
                    <a:pt x="70635" y="281882"/>
                  </a:cubicBezTo>
                  <a:lnTo>
                    <a:pt x="3483" y="224783"/>
                  </a:lnTo>
                  <a:cubicBezTo>
                    <a:pt x="1541" y="222981"/>
                    <a:pt x="292" y="220625"/>
                    <a:pt x="15" y="217853"/>
                  </a:cubicBezTo>
                  <a:cubicBezTo>
                    <a:pt x="-124" y="215220"/>
                    <a:pt x="708" y="212587"/>
                    <a:pt x="2512" y="210647"/>
                  </a:cubicBezTo>
                  <a:lnTo>
                    <a:pt x="39834" y="168377"/>
                  </a:lnTo>
                  <a:cubicBezTo>
                    <a:pt x="41499" y="166436"/>
                    <a:pt x="43997" y="165189"/>
                    <a:pt x="46633" y="165051"/>
                  </a:cubicBezTo>
                  <a:close/>
                  <a:moveTo>
                    <a:pt x="549131" y="12507"/>
                  </a:moveTo>
                  <a:cubicBezTo>
                    <a:pt x="552739" y="9597"/>
                    <a:pt x="557874" y="9597"/>
                    <a:pt x="561482" y="12507"/>
                  </a:cubicBezTo>
                  <a:lnTo>
                    <a:pt x="581049" y="28164"/>
                  </a:lnTo>
                  <a:cubicBezTo>
                    <a:pt x="583131" y="29827"/>
                    <a:pt x="584379" y="32321"/>
                    <a:pt x="584657" y="34953"/>
                  </a:cubicBezTo>
                  <a:cubicBezTo>
                    <a:pt x="584935" y="37586"/>
                    <a:pt x="584102" y="40357"/>
                    <a:pt x="582298" y="42297"/>
                  </a:cubicBezTo>
                  <a:lnTo>
                    <a:pt x="529842" y="104510"/>
                  </a:lnTo>
                  <a:cubicBezTo>
                    <a:pt x="528038" y="106589"/>
                    <a:pt x="525401" y="107974"/>
                    <a:pt x="522625" y="107974"/>
                  </a:cubicBezTo>
                  <a:cubicBezTo>
                    <a:pt x="522487" y="107974"/>
                    <a:pt x="522348" y="107974"/>
                    <a:pt x="522209" y="107974"/>
                  </a:cubicBezTo>
                  <a:cubicBezTo>
                    <a:pt x="519572" y="107974"/>
                    <a:pt x="517074" y="107004"/>
                    <a:pt x="515132" y="105065"/>
                  </a:cubicBezTo>
                  <a:lnTo>
                    <a:pt x="508054" y="97998"/>
                  </a:lnTo>
                  <a:lnTo>
                    <a:pt x="365395" y="229630"/>
                  </a:lnTo>
                  <a:lnTo>
                    <a:pt x="434643" y="297108"/>
                  </a:lnTo>
                  <a:lnTo>
                    <a:pt x="604640" y="459916"/>
                  </a:lnTo>
                  <a:cubicBezTo>
                    <a:pt x="605612" y="460747"/>
                    <a:pt x="606306" y="461856"/>
                    <a:pt x="606861" y="463103"/>
                  </a:cubicBezTo>
                  <a:cubicBezTo>
                    <a:pt x="614077" y="479869"/>
                    <a:pt x="603669" y="506472"/>
                    <a:pt x="580910" y="529196"/>
                  </a:cubicBezTo>
                  <a:cubicBezTo>
                    <a:pt x="563563" y="546516"/>
                    <a:pt x="542886" y="557185"/>
                    <a:pt x="526789" y="557185"/>
                  </a:cubicBezTo>
                  <a:cubicBezTo>
                    <a:pt x="521376" y="557185"/>
                    <a:pt x="516381" y="556076"/>
                    <a:pt x="512217" y="553582"/>
                  </a:cubicBezTo>
                  <a:cubicBezTo>
                    <a:pt x="511385" y="553167"/>
                    <a:pt x="510691" y="552474"/>
                    <a:pt x="509997" y="551781"/>
                  </a:cubicBezTo>
                  <a:lnTo>
                    <a:pt x="281021" y="307500"/>
                  </a:lnTo>
                  <a:lnTo>
                    <a:pt x="274915" y="313181"/>
                  </a:lnTo>
                  <a:lnTo>
                    <a:pt x="299478" y="337984"/>
                  </a:lnTo>
                  <a:cubicBezTo>
                    <a:pt x="303364" y="341863"/>
                    <a:pt x="303364" y="348098"/>
                    <a:pt x="299478" y="351978"/>
                  </a:cubicBezTo>
                  <a:lnTo>
                    <a:pt x="98950" y="552058"/>
                  </a:lnTo>
                  <a:cubicBezTo>
                    <a:pt x="98395" y="552612"/>
                    <a:pt x="97701" y="553167"/>
                    <a:pt x="96869" y="553582"/>
                  </a:cubicBezTo>
                  <a:cubicBezTo>
                    <a:pt x="92706" y="555938"/>
                    <a:pt x="87849" y="557185"/>
                    <a:pt x="82298" y="557185"/>
                  </a:cubicBezTo>
                  <a:cubicBezTo>
                    <a:pt x="66339" y="557185"/>
                    <a:pt x="45523" y="546516"/>
                    <a:pt x="28315" y="529196"/>
                  </a:cubicBezTo>
                  <a:cubicBezTo>
                    <a:pt x="5556" y="506472"/>
                    <a:pt x="-4852" y="479869"/>
                    <a:pt x="2364" y="463103"/>
                  </a:cubicBezTo>
                  <a:cubicBezTo>
                    <a:pt x="2919" y="461717"/>
                    <a:pt x="3891" y="460470"/>
                    <a:pt x="5001" y="459500"/>
                  </a:cubicBezTo>
                  <a:lnTo>
                    <a:pt x="222320" y="272999"/>
                  </a:lnTo>
                  <a:cubicBezTo>
                    <a:pt x="226206" y="269674"/>
                    <a:pt x="232173" y="269951"/>
                    <a:pt x="235920" y="273553"/>
                  </a:cubicBezTo>
                  <a:lnTo>
                    <a:pt x="261038" y="298910"/>
                  </a:lnTo>
                  <a:lnTo>
                    <a:pt x="267560" y="292952"/>
                  </a:lnTo>
                  <a:lnTo>
                    <a:pt x="215936" y="237943"/>
                  </a:lnTo>
                  <a:cubicBezTo>
                    <a:pt x="214132" y="235865"/>
                    <a:pt x="213161" y="233371"/>
                    <a:pt x="213300" y="230600"/>
                  </a:cubicBezTo>
                  <a:cubicBezTo>
                    <a:pt x="213438" y="227967"/>
                    <a:pt x="214549" y="225334"/>
                    <a:pt x="216630" y="223672"/>
                  </a:cubicBezTo>
                  <a:lnTo>
                    <a:pt x="285045" y="164091"/>
                  </a:lnTo>
                  <a:cubicBezTo>
                    <a:pt x="288931" y="160627"/>
                    <a:pt x="294760" y="160766"/>
                    <a:pt x="298506" y="164368"/>
                  </a:cubicBezTo>
                  <a:lnTo>
                    <a:pt x="351102" y="215774"/>
                  </a:lnTo>
                  <a:lnTo>
                    <a:pt x="493899" y="84004"/>
                  </a:lnTo>
                  <a:lnTo>
                    <a:pt x="486544" y="76521"/>
                  </a:lnTo>
                  <a:cubicBezTo>
                    <a:pt x="484601" y="74582"/>
                    <a:pt x="483491" y="71810"/>
                    <a:pt x="483630" y="69039"/>
                  </a:cubicBezTo>
                  <a:cubicBezTo>
                    <a:pt x="483769" y="66129"/>
                    <a:pt x="485157" y="63497"/>
                    <a:pt x="487377" y="61834"/>
                  </a:cubicBezTo>
                  <a:close/>
                  <a:moveTo>
                    <a:pt x="270647" y="0"/>
                  </a:moveTo>
                  <a:cubicBezTo>
                    <a:pt x="308673" y="0"/>
                    <a:pt x="341148" y="12197"/>
                    <a:pt x="367239" y="36036"/>
                  </a:cubicBezTo>
                  <a:cubicBezTo>
                    <a:pt x="370292" y="38808"/>
                    <a:pt x="371402" y="43104"/>
                    <a:pt x="369875" y="46846"/>
                  </a:cubicBezTo>
                  <a:cubicBezTo>
                    <a:pt x="368349" y="50727"/>
                    <a:pt x="364741" y="53222"/>
                    <a:pt x="360716" y="53360"/>
                  </a:cubicBezTo>
                  <a:lnTo>
                    <a:pt x="348226" y="53360"/>
                  </a:lnTo>
                  <a:cubicBezTo>
                    <a:pt x="347393" y="53360"/>
                    <a:pt x="346144" y="53360"/>
                    <a:pt x="344062" y="53360"/>
                  </a:cubicBezTo>
                  <a:cubicBezTo>
                    <a:pt x="328241" y="53360"/>
                    <a:pt x="276060" y="56825"/>
                    <a:pt x="249969" y="100761"/>
                  </a:cubicBezTo>
                  <a:lnTo>
                    <a:pt x="274950" y="150795"/>
                  </a:lnTo>
                  <a:cubicBezTo>
                    <a:pt x="277031" y="154676"/>
                    <a:pt x="276060" y="159527"/>
                    <a:pt x="272868" y="162576"/>
                  </a:cubicBezTo>
                  <a:lnTo>
                    <a:pt x="213192" y="217183"/>
                  </a:lnTo>
                  <a:cubicBezTo>
                    <a:pt x="211249" y="218847"/>
                    <a:pt x="208890" y="219817"/>
                    <a:pt x="206392" y="219817"/>
                  </a:cubicBezTo>
                  <a:cubicBezTo>
                    <a:pt x="204449" y="219817"/>
                    <a:pt x="202367" y="219124"/>
                    <a:pt x="200702" y="218015"/>
                  </a:cubicBezTo>
                  <a:cubicBezTo>
                    <a:pt x="200563" y="217876"/>
                    <a:pt x="184881" y="207066"/>
                    <a:pt x="160733" y="204848"/>
                  </a:cubicBezTo>
                  <a:cubicBezTo>
                    <a:pt x="141998" y="203185"/>
                    <a:pt x="136447" y="212887"/>
                    <a:pt x="135892" y="213996"/>
                  </a:cubicBezTo>
                  <a:cubicBezTo>
                    <a:pt x="134504" y="216768"/>
                    <a:pt x="131867" y="218847"/>
                    <a:pt x="128814" y="219401"/>
                  </a:cubicBezTo>
                  <a:cubicBezTo>
                    <a:pt x="125761" y="220094"/>
                    <a:pt x="122569" y="219401"/>
                    <a:pt x="120348" y="217322"/>
                  </a:cubicBezTo>
                  <a:lnTo>
                    <a:pt x="58175" y="162714"/>
                  </a:lnTo>
                  <a:cubicBezTo>
                    <a:pt x="56093" y="160774"/>
                    <a:pt x="54844" y="158279"/>
                    <a:pt x="54705" y="155507"/>
                  </a:cubicBezTo>
                  <a:cubicBezTo>
                    <a:pt x="54705" y="152735"/>
                    <a:pt x="55676" y="150102"/>
                    <a:pt x="57619" y="148162"/>
                  </a:cubicBezTo>
                  <a:cubicBezTo>
                    <a:pt x="57897" y="147884"/>
                    <a:pt x="81628" y="123907"/>
                    <a:pt x="100503" y="83852"/>
                  </a:cubicBezTo>
                  <a:cubicBezTo>
                    <a:pt x="116324" y="50173"/>
                    <a:pt x="194873" y="0"/>
                    <a:pt x="27064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/>
      <p:bldP spid="1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40105" y="153453"/>
            <a:ext cx="50901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1. </a:t>
            </a:r>
            <a:r>
              <a:rPr sz="2800" b="1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Getchar function format </a:t>
            </a:r>
            <a:endParaRPr sz="2800" b="1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317318" y="1101162"/>
            <a:ext cx="3671888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Note</a:t>
            </a:r>
            <a:endParaRPr lang="en-US" altLang="zh-CN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1" name="warning_274496"/>
          <p:cNvSpPr>
            <a:spLocks noChangeAspect="1"/>
          </p:cNvSpPr>
          <p:nvPr/>
        </p:nvSpPr>
        <p:spPr bwMode="auto">
          <a:xfrm>
            <a:off x="669458" y="1101162"/>
            <a:ext cx="482760" cy="525829"/>
          </a:xfrm>
          <a:custGeom>
            <a:avLst/>
            <a:gdLst>
              <a:gd name="connsiteX0" fmla="*/ 278448 w 557028"/>
              <a:gd name="connsiteY0" fmla="*/ 455006 h 606722"/>
              <a:gd name="connsiteX1" fmla="*/ 316447 w 557028"/>
              <a:gd name="connsiteY1" fmla="*/ 492979 h 606722"/>
              <a:gd name="connsiteX2" fmla="*/ 278448 w 557028"/>
              <a:gd name="connsiteY2" fmla="*/ 530864 h 606722"/>
              <a:gd name="connsiteX3" fmla="*/ 240448 w 557028"/>
              <a:gd name="connsiteY3" fmla="*/ 492979 h 606722"/>
              <a:gd name="connsiteX4" fmla="*/ 278448 w 557028"/>
              <a:gd name="connsiteY4" fmla="*/ 455006 h 606722"/>
              <a:gd name="connsiteX5" fmla="*/ 278448 w 557028"/>
              <a:gd name="connsiteY5" fmla="*/ 152322 h 606722"/>
              <a:gd name="connsiteX6" fmla="*/ 313345 w 557028"/>
              <a:gd name="connsiteY6" fmla="*/ 167056 h 606722"/>
              <a:gd name="connsiteX7" fmla="*/ 325274 w 557028"/>
              <a:gd name="connsiteY7" fmla="*/ 203323 h 606722"/>
              <a:gd name="connsiteX8" fmla="*/ 303731 w 557028"/>
              <a:gd name="connsiteY8" fmla="*/ 418436 h 606722"/>
              <a:gd name="connsiteX9" fmla="*/ 291089 w 557028"/>
              <a:gd name="connsiteY9" fmla="*/ 429814 h 606722"/>
              <a:gd name="connsiteX10" fmla="*/ 265807 w 557028"/>
              <a:gd name="connsiteY10" fmla="*/ 429814 h 606722"/>
              <a:gd name="connsiteX11" fmla="*/ 253166 w 557028"/>
              <a:gd name="connsiteY11" fmla="*/ 418436 h 606722"/>
              <a:gd name="connsiteX12" fmla="*/ 231623 w 557028"/>
              <a:gd name="connsiteY12" fmla="*/ 203323 h 606722"/>
              <a:gd name="connsiteX13" fmla="*/ 243552 w 557028"/>
              <a:gd name="connsiteY13" fmla="*/ 167056 h 606722"/>
              <a:gd name="connsiteX14" fmla="*/ 278448 w 557028"/>
              <a:gd name="connsiteY14" fmla="*/ 152322 h 606722"/>
              <a:gd name="connsiteX15" fmla="*/ 278483 w 557028"/>
              <a:gd name="connsiteY15" fmla="*/ 25239 h 606722"/>
              <a:gd name="connsiteX16" fmla="*/ 222943 w 557028"/>
              <a:gd name="connsiteY16" fmla="*/ 58210 h 606722"/>
              <a:gd name="connsiteX17" fmla="*/ 33626 w 557028"/>
              <a:gd name="connsiteY17" fmla="*/ 487013 h 606722"/>
              <a:gd name="connsiteX18" fmla="*/ 34249 w 557028"/>
              <a:gd name="connsiteY18" fmla="*/ 550467 h 606722"/>
              <a:gd name="connsiteX19" fmla="*/ 88721 w 557028"/>
              <a:gd name="connsiteY19" fmla="*/ 581394 h 606722"/>
              <a:gd name="connsiteX20" fmla="*/ 468245 w 557028"/>
              <a:gd name="connsiteY20" fmla="*/ 581394 h 606722"/>
              <a:gd name="connsiteX21" fmla="*/ 522717 w 557028"/>
              <a:gd name="connsiteY21" fmla="*/ 550467 h 606722"/>
              <a:gd name="connsiteX22" fmla="*/ 523785 w 557028"/>
              <a:gd name="connsiteY22" fmla="*/ 487990 h 606722"/>
              <a:gd name="connsiteX23" fmla="*/ 333578 w 557028"/>
              <a:gd name="connsiteY23" fmla="*/ 57322 h 606722"/>
              <a:gd name="connsiteX24" fmla="*/ 278483 w 557028"/>
              <a:gd name="connsiteY24" fmla="*/ 25239 h 606722"/>
              <a:gd name="connsiteX25" fmla="*/ 278483 w 557028"/>
              <a:gd name="connsiteY25" fmla="*/ 0 h 606722"/>
              <a:gd name="connsiteX26" fmla="*/ 356275 w 557028"/>
              <a:gd name="connsiteY26" fmla="*/ 46124 h 606722"/>
              <a:gd name="connsiteX27" fmla="*/ 546482 w 557028"/>
              <a:gd name="connsiteY27" fmla="*/ 476793 h 606722"/>
              <a:gd name="connsiteX28" fmla="*/ 544435 w 557028"/>
              <a:gd name="connsiteY28" fmla="*/ 563353 h 606722"/>
              <a:gd name="connsiteX29" fmla="*/ 468245 w 557028"/>
              <a:gd name="connsiteY29" fmla="*/ 606722 h 606722"/>
              <a:gd name="connsiteX30" fmla="*/ 88721 w 557028"/>
              <a:gd name="connsiteY30" fmla="*/ 606722 h 606722"/>
              <a:gd name="connsiteX31" fmla="*/ 12531 w 557028"/>
              <a:gd name="connsiteY31" fmla="*/ 563353 h 606722"/>
              <a:gd name="connsiteX32" fmla="*/ 10929 w 557028"/>
              <a:gd name="connsiteY32" fmla="*/ 475815 h 606722"/>
              <a:gd name="connsiteX33" fmla="*/ 200246 w 557028"/>
              <a:gd name="connsiteY33" fmla="*/ 47013 h 606722"/>
              <a:gd name="connsiteX34" fmla="*/ 278483 w 557028"/>
              <a:gd name="connsiteY3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57028" h="606722">
                <a:moveTo>
                  <a:pt x="278448" y="455006"/>
                </a:moveTo>
                <a:cubicBezTo>
                  <a:pt x="299450" y="455006"/>
                  <a:pt x="316447" y="471992"/>
                  <a:pt x="316447" y="492979"/>
                </a:cubicBezTo>
                <a:cubicBezTo>
                  <a:pt x="316447" y="513878"/>
                  <a:pt x="299361" y="530864"/>
                  <a:pt x="278448" y="530864"/>
                </a:cubicBezTo>
                <a:cubicBezTo>
                  <a:pt x="257446" y="530864"/>
                  <a:pt x="240448" y="513878"/>
                  <a:pt x="240448" y="492979"/>
                </a:cubicBezTo>
                <a:cubicBezTo>
                  <a:pt x="240448" y="471992"/>
                  <a:pt x="257446" y="455006"/>
                  <a:pt x="278448" y="455006"/>
                </a:cubicBezTo>
                <a:close/>
                <a:moveTo>
                  <a:pt x="278448" y="152322"/>
                </a:moveTo>
                <a:cubicBezTo>
                  <a:pt x="291446" y="152322"/>
                  <a:pt x="304443" y="157234"/>
                  <a:pt x="313345" y="167056"/>
                </a:cubicBezTo>
                <a:cubicBezTo>
                  <a:pt x="322247" y="176922"/>
                  <a:pt x="326609" y="190078"/>
                  <a:pt x="325274" y="203323"/>
                </a:cubicBezTo>
                <a:lnTo>
                  <a:pt x="303731" y="418436"/>
                </a:lnTo>
                <a:cubicBezTo>
                  <a:pt x="303107" y="424836"/>
                  <a:pt x="297588" y="429814"/>
                  <a:pt x="291089" y="429814"/>
                </a:cubicBezTo>
                <a:lnTo>
                  <a:pt x="265807" y="429814"/>
                </a:lnTo>
                <a:cubicBezTo>
                  <a:pt x="259308" y="429814"/>
                  <a:pt x="253789" y="424836"/>
                  <a:pt x="253166" y="418436"/>
                </a:cubicBezTo>
                <a:lnTo>
                  <a:pt x="231623" y="203323"/>
                </a:lnTo>
                <a:cubicBezTo>
                  <a:pt x="230287" y="190078"/>
                  <a:pt x="234649" y="176922"/>
                  <a:pt x="243552" y="167056"/>
                </a:cubicBezTo>
                <a:cubicBezTo>
                  <a:pt x="252454" y="157234"/>
                  <a:pt x="265451" y="152322"/>
                  <a:pt x="278448" y="152322"/>
                </a:cubicBezTo>
                <a:close/>
                <a:moveTo>
                  <a:pt x="278483" y="25239"/>
                </a:moveTo>
                <a:cubicBezTo>
                  <a:pt x="254985" y="25239"/>
                  <a:pt x="234158" y="37592"/>
                  <a:pt x="222943" y="58210"/>
                </a:cubicBezTo>
                <a:lnTo>
                  <a:pt x="33626" y="487013"/>
                </a:lnTo>
                <a:cubicBezTo>
                  <a:pt x="22322" y="507720"/>
                  <a:pt x="22767" y="531093"/>
                  <a:pt x="34249" y="550467"/>
                </a:cubicBezTo>
                <a:cubicBezTo>
                  <a:pt x="45819" y="569841"/>
                  <a:pt x="66202" y="581394"/>
                  <a:pt x="88721" y="581394"/>
                </a:cubicBezTo>
                <a:lnTo>
                  <a:pt x="468245" y="581394"/>
                </a:lnTo>
                <a:cubicBezTo>
                  <a:pt x="490853" y="581394"/>
                  <a:pt x="511147" y="569841"/>
                  <a:pt x="522717" y="550467"/>
                </a:cubicBezTo>
                <a:cubicBezTo>
                  <a:pt x="534199" y="531093"/>
                  <a:pt x="534644" y="507720"/>
                  <a:pt x="523785" y="487990"/>
                </a:cubicBezTo>
                <a:lnTo>
                  <a:pt x="333578" y="57322"/>
                </a:lnTo>
                <a:cubicBezTo>
                  <a:pt x="322809" y="37592"/>
                  <a:pt x="301981" y="25239"/>
                  <a:pt x="278483" y="25239"/>
                </a:cubicBezTo>
                <a:close/>
                <a:moveTo>
                  <a:pt x="278483" y="0"/>
                </a:moveTo>
                <a:cubicBezTo>
                  <a:pt x="311416" y="0"/>
                  <a:pt x="340521" y="17241"/>
                  <a:pt x="356275" y="46124"/>
                </a:cubicBezTo>
                <a:lnTo>
                  <a:pt x="546482" y="476793"/>
                </a:lnTo>
                <a:cubicBezTo>
                  <a:pt x="561168" y="503543"/>
                  <a:pt x="560545" y="536247"/>
                  <a:pt x="544435" y="563353"/>
                </a:cubicBezTo>
                <a:cubicBezTo>
                  <a:pt x="528325" y="590459"/>
                  <a:pt x="499843" y="606722"/>
                  <a:pt x="468245" y="606722"/>
                </a:cubicBezTo>
                <a:lnTo>
                  <a:pt x="88721" y="606722"/>
                </a:lnTo>
                <a:cubicBezTo>
                  <a:pt x="57123" y="606722"/>
                  <a:pt x="28641" y="590459"/>
                  <a:pt x="12531" y="563353"/>
                </a:cubicBezTo>
                <a:cubicBezTo>
                  <a:pt x="-3579" y="536247"/>
                  <a:pt x="-4202" y="503543"/>
                  <a:pt x="10929" y="475815"/>
                </a:cubicBezTo>
                <a:lnTo>
                  <a:pt x="200246" y="47013"/>
                </a:lnTo>
                <a:cubicBezTo>
                  <a:pt x="216445" y="17241"/>
                  <a:pt x="245551" y="0"/>
                  <a:pt x="2784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15"/>
          <p:cNvSpPr txBox="1"/>
          <p:nvPr/>
        </p:nvSpPr>
        <p:spPr>
          <a:xfrm>
            <a:off x="982638" y="2142652"/>
            <a:ext cx="10297144" cy="8604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The function has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no parameters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, and the return value of the function is the character obtained from the input device.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3" name="文本框 15"/>
          <p:cNvSpPr txBox="1"/>
          <p:nvPr/>
        </p:nvSpPr>
        <p:spPr>
          <a:xfrm>
            <a:off x="982638" y="3237508"/>
            <a:ext cx="10297144" cy="124523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）The data input from the keyboard is completed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by pressing enter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and sent to the buffer. This function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reads a character from the buffer and assigns it to the character variable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982638" y="5019618"/>
            <a:ext cx="8928992" cy="4756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）This function can also receive carriage returns.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3199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96960" y="3075057"/>
            <a:ext cx="605085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Application example of getchar function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>
            <a:fillRect/>
          </a:stretch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479550" y="1322705"/>
            <a:ext cx="8510905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sz="2400" b="1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Use getchar function to input two characters.</a:t>
            </a:r>
            <a:endParaRPr sz="2400" b="1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7" name="college-studying_73531"/>
          <p:cNvSpPr>
            <a:spLocks noChangeAspect="1"/>
          </p:cNvSpPr>
          <p:nvPr/>
        </p:nvSpPr>
        <p:spPr bwMode="auto">
          <a:xfrm>
            <a:off x="840105" y="1372122"/>
            <a:ext cx="506733" cy="398488"/>
          </a:xfrm>
          <a:custGeom>
            <a:avLst/>
            <a:gdLst>
              <a:gd name="T0" fmla="*/ 2297 w 2795"/>
              <a:gd name="T1" fmla="*/ 2201 h 2201"/>
              <a:gd name="T2" fmla="*/ 1968 w 2795"/>
              <a:gd name="T3" fmla="*/ 2201 h 2201"/>
              <a:gd name="T4" fmla="*/ 124 w 2795"/>
              <a:gd name="T5" fmla="*/ 1973 h 2201"/>
              <a:gd name="T6" fmla="*/ 352 w 2795"/>
              <a:gd name="T7" fmla="*/ 1495 h 2201"/>
              <a:gd name="T8" fmla="*/ 2190 w 2795"/>
              <a:gd name="T9" fmla="*/ 1495 h 2201"/>
              <a:gd name="T10" fmla="*/ 2364 w 2795"/>
              <a:gd name="T11" fmla="*/ 1562 h 2201"/>
              <a:gd name="T12" fmla="*/ 2257 w 2795"/>
              <a:gd name="T13" fmla="*/ 1628 h 2201"/>
              <a:gd name="T14" fmla="*/ 2297 w 2795"/>
              <a:gd name="T15" fmla="*/ 2067 h 2201"/>
              <a:gd name="T16" fmla="*/ 2649 w 2795"/>
              <a:gd name="T17" fmla="*/ 1342 h 2201"/>
              <a:gd name="T18" fmla="*/ 2483 w 2795"/>
              <a:gd name="T19" fmla="*/ 1409 h 2201"/>
              <a:gd name="T20" fmla="*/ 913 w 2795"/>
              <a:gd name="T21" fmla="*/ 1409 h 2201"/>
              <a:gd name="T22" fmla="*/ 701 w 2795"/>
              <a:gd name="T23" fmla="*/ 1019 h 2201"/>
              <a:gd name="T24" fmla="*/ 2253 w 2795"/>
              <a:gd name="T25" fmla="*/ 807 h 2201"/>
              <a:gd name="T26" fmla="*/ 2583 w 2795"/>
              <a:gd name="T27" fmla="*/ 807 h 2201"/>
              <a:gd name="T28" fmla="*/ 2583 w 2795"/>
              <a:gd name="T29" fmla="*/ 940 h 2201"/>
              <a:gd name="T30" fmla="*/ 2549 w 2795"/>
              <a:gd name="T31" fmla="*/ 1275 h 2201"/>
              <a:gd name="T32" fmla="*/ 2649 w 2795"/>
              <a:gd name="T33" fmla="*/ 1342 h 2201"/>
              <a:gd name="T34" fmla="*/ 2253 w 2795"/>
              <a:gd name="T35" fmla="*/ 1275 h 2201"/>
              <a:gd name="T36" fmla="*/ 2416 w 2795"/>
              <a:gd name="T37" fmla="*/ 940 h 2201"/>
              <a:gd name="T38" fmla="*/ 913 w 2795"/>
              <a:gd name="T39" fmla="*/ 940 h 2201"/>
              <a:gd name="T40" fmla="*/ 834 w 2795"/>
              <a:gd name="T41" fmla="*/ 1197 h 2201"/>
              <a:gd name="T42" fmla="*/ 2728 w 2795"/>
              <a:gd name="T43" fmla="*/ 0 h 2201"/>
              <a:gd name="T44" fmla="*/ 638 w 2795"/>
              <a:gd name="T45" fmla="*/ 0 h 2201"/>
              <a:gd name="T46" fmla="*/ 0 w 2795"/>
              <a:gd name="T47" fmla="*/ 67 h 2201"/>
              <a:gd name="T48" fmla="*/ 124 w 2795"/>
              <a:gd name="T49" fmla="*/ 134 h 2201"/>
              <a:gd name="T50" fmla="*/ 73 w 2795"/>
              <a:gd name="T51" fmla="*/ 800 h 2201"/>
              <a:gd name="T52" fmla="*/ 308 w 2795"/>
              <a:gd name="T53" fmla="*/ 800 h 2201"/>
              <a:gd name="T54" fmla="*/ 257 w 2795"/>
              <a:gd name="T55" fmla="*/ 134 h 2201"/>
              <a:gd name="T56" fmla="*/ 571 w 2795"/>
              <a:gd name="T57" fmla="*/ 659 h 2201"/>
              <a:gd name="T58" fmla="*/ 2157 w 2795"/>
              <a:gd name="T59" fmla="*/ 726 h 2201"/>
              <a:gd name="T60" fmla="*/ 2224 w 2795"/>
              <a:gd name="T61" fmla="*/ 134 h 2201"/>
              <a:gd name="T62" fmla="*/ 2795 w 2795"/>
              <a:gd name="T63" fmla="*/ 67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95" h="2201">
                <a:moveTo>
                  <a:pt x="2364" y="2134"/>
                </a:moveTo>
                <a:cubicBezTo>
                  <a:pt x="2364" y="2171"/>
                  <a:pt x="2334" y="2201"/>
                  <a:pt x="2297" y="2201"/>
                </a:cubicBezTo>
                <a:lnTo>
                  <a:pt x="2190" y="2201"/>
                </a:lnTo>
                <a:lnTo>
                  <a:pt x="1968" y="2201"/>
                </a:lnTo>
                <a:lnTo>
                  <a:pt x="352" y="2201"/>
                </a:lnTo>
                <a:cubicBezTo>
                  <a:pt x="226" y="2201"/>
                  <a:pt x="124" y="2098"/>
                  <a:pt x="124" y="1973"/>
                </a:cubicBezTo>
                <a:lnTo>
                  <a:pt x="124" y="1723"/>
                </a:lnTo>
                <a:cubicBezTo>
                  <a:pt x="124" y="1597"/>
                  <a:pt x="226" y="1495"/>
                  <a:pt x="352" y="1495"/>
                </a:cubicBezTo>
                <a:lnTo>
                  <a:pt x="1968" y="1495"/>
                </a:lnTo>
                <a:lnTo>
                  <a:pt x="2190" y="1495"/>
                </a:lnTo>
                <a:lnTo>
                  <a:pt x="2297" y="1495"/>
                </a:lnTo>
                <a:cubicBezTo>
                  <a:pt x="2334" y="1495"/>
                  <a:pt x="2364" y="1525"/>
                  <a:pt x="2364" y="1562"/>
                </a:cubicBezTo>
                <a:cubicBezTo>
                  <a:pt x="2364" y="1599"/>
                  <a:pt x="2334" y="1628"/>
                  <a:pt x="2297" y="1628"/>
                </a:cubicBezTo>
                <a:lnTo>
                  <a:pt x="2257" y="1628"/>
                </a:lnTo>
                <a:lnTo>
                  <a:pt x="2257" y="2067"/>
                </a:lnTo>
                <a:lnTo>
                  <a:pt x="2297" y="2067"/>
                </a:lnTo>
                <a:cubicBezTo>
                  <a:pt x="2334" y="2067"/>
                  <a:pt x="2364" y="2097"/>
                  <a:pt x="2364" y="2134"/>
                </a:cubicBezTo>
                <a:close/>
                <a:moveTo>
                  <a:pt x="2649" y="1342"/>
                </a:moveTo>
                <a:cubicBezTo>
                  <a:pt x="2649" y="1379"/>
                  <a:pt x="2620" y="1409"/>
                  <a:pt x="2583" y="1409"/>
                </a:cubicBezTo>
                <a:lnTo>
                  <a:pt x="2483" y="1409"/>
                </a:lnTo>
                <a:lnTo>
                  <a:pt x="2254" y="1409"/>
                </a:lnTo>
                <a:lnTo>
                  <a:pt x="913" y="1409"/>
                </a:lnTo>
                <a:cubicBezTo>
                  <a:pt x="796" y="1409"/>
                  <a:pt x="701" y="1314"/>
                  <a:pt x="701" y="1197"/>
                </a:cubicBezTo>
                <a:lnTo>
                  <a:pt x="701" y="1019"/>
                </a:lnTo>
                <a:cubicBezTo>
                  <a:pt x="701" y="902"/>
                  <a:pt x="796" y="807"/>
                  <a:pt x="913" y="807"/>
                </a:cubicBezTo>
                <a:lnTo>
                  <a:pt x="2253" y="807"/>
                </a:lnTo>
                <a:lnTo>
                  <a:pt x="2483" y="807"/>
                </a:lnTo>
                <a:lnTo>
                  <a:pt x="2583" y="807"/>
                </a:lnTo>
                <a:cubicBezTo>
                  <a:pt x="2620" y="807"/>
                  <a:pt x="2649" y="837"/>
                  <a:pt x="2649" y="874"/>
                </a:cubicBezTo>
                <a:cubicBezTo>
                  <a:pt x="2649" y="911"/>
                  <a:pt x="2620" y="940"/>
                  <a:pt x="2583" y="940"/>
                </a:cubicBezTo>
                <a:lnTo>
                  <a:pt x="2549" y="940"/>
                </a:lnTo>
                <a:lnTo>
                  <a:pt x="2549" y="1275"/>
                </a:lnTo>
                <a:lnTo>
                  <a:pt x="2583" y="1275"/>
                </a:lnTo>
                <a:cubicBezTo>
                  <a:pt x="2620" y="1275"/>
                  <a:pt x="2649" y="1305"/>
                  <a:pt x="2649" y="1342"/>
                </a:cubicBezTo>
                <a:close/>
                <a:moveTo>
                  <a:pt x="913" y="1275"/>
                </a:moveTo>
                <a:lnTo>
                  <a:pt x="2253" y="1275"/>
                </a:lnTo>
                <a:lnTo>
                  <a:pt x="2416" y="1275"/>
                </a:lnTo>
                <a:lnTo>
                  <a:pt x="2416" y="940"/>
                </a:lnTo>
                <a:lnTo>
                  <a:pt x="2253" y="940"/>
                </a:lnTo>
                <a:lnTo>
                  <a:pt x="913" y="940"/>
                </a:lnTo>
                <a:cubicBezTo>
                  <a:pt x="869" y="940"/>
                  <a:pt x="834" y="976"/>
                  <a:pt x="834" y="1019"/>
                </a:cubicBezTo>
                <a:lnTo>
                  <a:pt x="834" y="1197"/>
                </a:lnTo>
                <a:cubicBezTo>
                  <a:pt x="834" y="1240"/>
                  <a:pt x="869" y="1275"/>
                  <a:pt x="913" y="1275"/>
                </a:cubicBezTo>
                <a:close/>
                <a:moveTo>
                  <a:pt x="2728" y="0"/>
                </a:moveTo>
                <a:lnTo>
                  <a:pt x="2157" y="0"/>
                </a:lnTo>
                <a:lnTo>
                  <a:pt x="638" y="0"/>
                </a:lnTo>
                <a:lnTo>
                  <a:pt x="67" y="0"/>
                </a:ln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lnTo>
                  <a:pt x="124" y="134"/>
                </a:lnTo>
                <a:lnTo>
                  <a:pt x="124" y="704"/>
                </a:lnTo>
                <a:cubicBezTo>
                  <a:pt x="93" y="725"/>
                  <a:pt x="73" y="760"/>
                  <a:pt x="73" y="800"/>
                </a:cubicBezTo>
                <a:cubicBezTo>
                  <a:pt x="73" y="865"/>
                  <a:pt x="126" y="917"/>
                  <a:pt x="191" y="917"/>
                </a:cubicBezTo>
                <a:cubicBezTo>
                  <a:pt x="255" y="917"/>
                  <a:pt x="308" y="865"/>
                  <a:pt x="308" y="800"/>
                </a:cubicBezTo>
                <a:cubicBezTo>
                  <a:pt x="308" y="760"/>
                  <a:pt x="288" y="725"/>
                  <a:pt x="257" y="704"/>
                </a:cubicBezTo>
                <a:lnTo>
                  <a:pt x="257" y="134"/>
                </a:lnTo>
                <a:lnTo>
                  <a:pt x="571" y="134"/>
                </a:lnTo>
                <a:lnTo>
                  <a:pt x="571" y="659"/>
                </a:lnTo>
                <a:cubicBezTo>
                  <a:pt x="571" y="696"/>
                  <a:pt x="601" y="726"/>
                  <a:pt x="638" y="726"/>
                </a:cubicBezTo>
                <a:lnTo>
                  <a:pt x="2157" y="726"/>
                </a:lnTo>
                <a:cubicBezTo>
                  <a:pt x="2194" y="726"/>
                  <a:pt x="2224" y="696"/>
                  <a:pt x="2224" y="659"/>
                </a:cubicBezTo>
                <a:lnTo>
                  <a:pt x="2224" y="134"/>
                </a:lnTo>
                <a:lnTo>
                  <a:pt x="2728" y="134"/>
                </a:lnTo>
                <a:cubicBezTo>
                  <a:pt x="2765" y="134"/>
                  <a:pt x="2795" y="104"/>
                  <a:pt x="2795" y="67"/>
                </a:cubicBezTo>
                <a:cubicBezTo>
                  <a:pt x="2795" y="30"/>
                  <a:pt x="2765" y="0"/>
                  <a:pt x="2728" y="0"/>
                </a:cubicBezTo>
                <a:close/>
              </a:path>
            </a:pathLst>
          </a:custGeom>
          <a:solidFill>
            <a:srgbClr val="216FBA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40105" y="153670"/>
            <a:ext cx="8655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</a:t>
            </a:r>
            <a:r>
              <a:rPr sz="2400" b="1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Application example of getchar function</a:t>
            </a:r>
            <a:endParaRPr sz="2400" b="1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7" name="文本框 15"/>
          <p:cNvSpPr txBox="1"/>
          <p:nvPr/>
        </p:nvSpPr>
        <p:spPr>
          <a:xfrm>
            <a:off x="1507703" y="2133650"/>
            <a:ext cx="7848872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）每输入一个字符按回车的方式输入。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99134" y="3261497"/>
            <a:ext cx="6096000" cy="1897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4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</a:t>
            </a:r>
            <a:r>
              <a:rPr lang="en-US" altLang="zh-CN" sz="44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sz="4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44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44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sz="4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44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getchar</a:t>
            </a:r>
            <a:r>
              <a:rPr lang="en-US" altLang="zh-CN" sz="4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sz="44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44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4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44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sz="4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=%c\n",</a:t>
            </a:r>
            <a:r>
              <a:rPr lang="en-US" altLang="zh-CN" sz="44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sz="4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endParaRPr lang="en-US" altLang="zh-CN" sz="44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7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479550" y="1322705"/>
            <a:ext cx="8768715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sz="2400" b="1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Use getchar function to input two characters.</a:t>
            </a:r>
            <a:endParaRPr sz="2400" b="1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7" name="college-studying_73531"/>
          <p:cNvSpPr>
            <a:spLocks noChangeAspect="1"/>
          </p:cNvSpPr>
          <p:nvPr/>
        </p:nvSpPr>
        <p:spPr bwMode="auto">
          <a:xfrm>
            <a:off x="840105" y="1372122"/>
            <a:ext cx="506733" cy="398488"/>
          </a:xfrm>
          <a:custGeom>
            <a:avLst/>
            <a:gdLst>
              <a:gd name="T0" fmla="*/ 2297 w 2795"/>
              <a:gd name="T1" fmla="*/ 2201 h 2201"/>
              <a:gd name="T2" fmla="*/ 1968 w 2795"/>
              <a:gd name="T3" fmla="*/ 2201 h 2201"/>
              <a:gd name="T4" fmla="*/ 124 w 2795"/>
              <a:gd name="T5" fmla="*/ 1973 h 2201"/>
              <a:gd name="T6" fmla="*/ 352 w 2795"/>
              <a:gd name="T7" fmla="*/ 1495 h 2201"/>
              <a:gd name="T8" fmla="*/ 2190 w 2795"/>
              <a:gd name="T9" fmla="*/ 1495 h 2201"/>
              <a:gd name="T10" fmla="*/ 2364 w 2795"/>
              <a:gd name="T11" fmla="*/ 1562 h 2201"/>
              <a:gd name="T12" fmla="*/ 2257 w 2795"/>
              <a:gd name="T13" fmla="*/ 1628 h 2201"/>
              <a:gd name="T14" fmla="*/ 2297 w 2795"/>
              <a:gd name="T15" fmla="*/ 2067 h 2201"/>
              <a:gd name="T16" fmla="*/ 2649 w 2795"/>
              <a:gd name="T17" fmla="*/ 1342 h 2201"/>
              <a:gd name="T18" fmla="*/ 2483 w 2795"/>
              <a:gd name="T19" fmla="*/ 1409 h 2201"/>
              <a:gd name="T20" fmla="*/ 913 w 2795"/>
              <a:gd name="T21" fmla="*/ 1409 h 2201"/>
              <a:gd name="T22" fmla="*/ 701 w 2795"/>
              <a:gd name="T23" fmla="*/ 1019 h 2201"/>
              <a:gd name="T24" fmla="*/ 2253 w 2795"/>
              <a:gd name="T25" fmla="*/ 807 h 2201"/>
              <a:gd name="T26" fmla="*/ 2583 w 2795"/>
              <a:gd name="T27" fmla="*/ 807 h 2201"/>
              <a:gd name="T28" fmla="*/ 2583 w 2795"/>
              <a:gd name="T29" fmla="*/ 940 h 2201"/>
              <a:gd name="T30" fmla="*/ 2549 w 2795"/>
              <a:gd name="T31" fmla="*/ 1275 h 2201"/>
              <a:gd name="T32" fmla="*/ 2649 w 2795"/>
              <a:gd name="T33" fmla="*/ 1342 h 2201"/>
              <a:gd name="T34" fmla="*/ 2253 w 2795"/>
              <a:gd name="T35" fmla="*/ 1275 h 2201"/>
              <a:gd name="T36" fmla="*/ 2416 w 2795"/>
              <a:gd name="T37" fmla="*/ 940 h 2201"/>
              <a:gd name="T38" fmla="*/ 913 w 2795"/>
              <a:gd name="T39" fmla="*/ 940 h 2201"/>
              <a:gd name="T40" fmla="*/ 834 w 2795"/>
              <a:gd name="T41" fmla="*/ 1197 h 2201"/>
              <a:gd name="T42" fmla="*/ 2728 w 2795"/>
              <a:gd name="T43" fmla="*/ 0 h 2201"/>
              <a:gd name="T44" fmla="*/ 638 w 2795"/>
              <a:gd name="T45" fmla="*/ 0 h 2201"/>
              <a:gd name="T46" fmla="*/ 0 w 2795"/>
              <a:gd name="T47" fmla="*/ 67 h 2201"/>
              <a:gd name="T48" fmla="*/ 124 w 2795"/>
              <a:gd name="T49" fmla="*/ 134 h 2201"/>
              <a:gd name="T50" fmla="*/ 73 w 2795"/>
              <a:gd name="T51" fmla="*/ 800 h 2201"/>
              <a:gd name="T52" fmla="*/ 308 w 2795"/>
              <a:gd name="T53" fmla="*/ 800 h 2201"/>
              <a:gd name="T54" fmla="*/ 257 w 2795"/>
              <a:gd name="T55" fmla="*/ 134 h 2201"/>
              <a:gd name="T56" fmla="*/ 571 w 2795"/>
              <a:gd name="T57" fmla="*/ 659 h 2201"/>
              <a:gd name="T58" fmla="*/ 2157 w 2795"/>
              <a:gd name="T59" fmla="*/ 726 h 2201"/>
              <a:gd name="T60" fmla="*/ 2224 w 2795"/>
              <a:gd name="T61" fmla="*/ 134 h 2201"/>
              <a:gd name="T62" fmla="*/ 2795 w 2795"/>
              <a:gd name="T63" fmla="*/ 67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95" h="2201">
                <a:moveTo>
                  <a:pt x="2364" y="2134"/>
                </a:moveTo>
                <a:cubicBezTo>
                  <a:pt x="2364" y="2171"/>
                  <a:pt x="2334" y="2201"/>
                  <a:pt x="2297" y="2201"/>
                </a:cubicBezTo>
                <a:lnTo>
                  <a:pt x="2190" y="2201"/>
                </a:lnTo>
                <a:lnTo>
                  <a:pt x="1968" y="2201"/>
                </a:lnTo>
                <a:lnTo>
                  <a:pt x="352" y="2201"/>
                </a:lnTo>
                <a:cubicBezTo>
                  <a:pt x="226" y="2201"/>
                  <a:pt x="124" y="2098"/>
                  <a:pt x="124" y="1973"/>
                </a:cubicBezTo>
                <a:lnTo>
                  <a:pt x="124" y="1723"/>
                </a:lnTo>
                <a:cubicBezTo>
                  <a:pt x="124" y="1597"/>
                  <a:pt x="226" y="1495"/>
                  <a:pt x="352" y="1495"/>
                </a:cubicBezTo>
                <a:lnTo>
                  <a:pt x="1968" y="1495"/>
                </a:lnTo>
                <a:lnTo>
                  <a:pt x="2190" y="1495"/>
                </a:lnTo>
                <a:lnTo>
                  <a:pt x="2297" y="1495"/>
                </a:lnTo>
                <a:cubicBezTo>
                  <a:pt x="2334" y="1495"/>
                  <a:pt x="2364" y="1525"/>
                  <a:pt x="2364" y="1562"/>
                </a:cubicBezTo>
                <a:cubicBezTo>
                  <a:pt x="2364" y="1599"/>
                  <a:pt x="2334" y="1628"/>
                  <a:pt x="2297" y="1628"/>
                </a:cubicBezTo>
                <a:lnTo>
                  <a:pt x="2257" y="1628"/>
                </a:lnTo>
                <a:lnTo>
                  <a:pt x="2257" y="2067"/>
                </a:lnTo>
                <a:lnTo>
                  <a:pt x="2297" y="2067"/>
                </a:lnTo>
                <a:cubicBezTo>
                  <a:pt x="2334" y="2067"/>
                  <a:pt x="2364" y="2097"/>
                  <a:pt x="2364" y="2134"/>
                </a:cubicBezTo>
                <a:close/>
                <a:moveTo>
                  <a:pt x="2649" y="1342"/>
                </a:moveTo>
                <a:cubicBezTo>
                  <a:pt x="2649" y="1379"/>
                  <a:pt x="2620" y="1409"/>
                  <a:pt x="2583" y="1409"/>
                </a:cubicBezTo>
                <a:lnTo>
                  <a:pt x="2483" y="1409"/>
                </a:lnTo>
                <a:lnTo>
                  <a:pt x="2254" y="1409"/>
                </a:lnTo>
                <a:lnTo>
                  <a:pt x="913" y="1409"/>
                </a:lnTo>
                <a:cubicBezTo>
                  <a:pt x="796" y="1409"/>
                  <a:pt x="701" y="1314"/>
                  <a:pt x="701" y="1197"/>
                </a:cubicBezTo>
                <a:lnTo>
                  <a:pt x="701" y="1019"/>
                </a:lnTo>
                <a:cubicBezTo>
                  <a:pt x="701" y="902"/>
                  <a:pt x="796" y="807"/>
                  <a:pt x="913" y="807"/>
                </a:cubicBezTo>
                <a:lnTo>
                  <a:pt x="2253" y="807"/>
                </a:lnTo>
                <a:lnTo>
                  <a:pt x="2483" y="807"/>
                </a:lnTo>
                <a:lnTo>
                  <a:pt x="2583" y="807"/>
                </a:lnTo>
                <a:cubicBezTo>
                  <a:pt x="2620" y="807"/>
                  <a:pt x="2649" y="837"/>
                  <a:pt x="2649" y="874"/>
                </a:cubicBezTo>
                <a:cubicBezTo>
                  <a:pt x="2649" y="911"/>
                  <a:pt x="2620" y="940"/>
                  <a:pt x="2583" y="940"/>
                </a:cubicBezTo>
                <a:lnTo>
                  <a:pt x="2549" y="940"/>
                </a:lnTo>
                <a:lnTo>
                  <a:pt x="2549" y="1275"/>
                </a:lnTo>
                <a:lnTo>
                  <a:pt x="2583" y="1275"/>
                </a:lnTo>
                <a:cubicBezTo>
                  <a:pt x="2620" y="1275"/>
                  <a:pt x="2649" y="1305"/>
                  <a:pt x="2649" y="1342"/>
                </a:cubicBezTo>
                <a:close/>
                <a:moveTo>
                  <a:pt x="913" y="1275"/>
                </a:moveTo>
                <a:lnTo>
                  <a:pt x="2253" y="1275"/>
                </a:lnTo>
                <a:lnTo>
                  <a:pt x="2416" y="1275"/>
                </a:lnTo>
                <a:lnTo>
                  <a:pt x="2416" y="940"/>
                </a:lnTo>
                <a:lnTo>
                  <a:pt x="2253" y="940"/>
                </a:lnTo>
                <a:lnTo>
                  <a:pt x="913" y="940"/>
                </a:lnTo>
                <a:cubicBezTo>
                  <a:pt x="869" y="940"/>
                  <a:pt x="834" y="976"/>
                  <a:pt x="834" y="1019"/>
                </a:cubicBezTo>
                <a:lnTo>
                  <a:pt x="834" y="1197"/>
                </a:lnTo>
                <a:cubicBezTo>
                  <a:pt x="834" y="1240"/>
                  <a:pt x="869" y="1275"/>
                  <a:pt x="913" y="1275"/>
                </a:cubicBezTo>
                <a:close/>
                <a:moveTo>
                  <a:pt x="2728" y="0"/>
                </a:moveTo>
                <a:lnTo>
                  <a:pt x="2157" y="0"/>
                </a:lnTo>
                <a:lnTo>
                  <a:pt x="638" y="0"/>
                </a:lnTo>
                <a:lnTo>
                  <a:pt x="67" y="0"/>
                </a:ln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lnTo>
                  <a:pt x="124" y="134"/>
                </a:lnTo>
                <a:lnTo>
                  <a:pt x="124" y="704"/>
                </a:lnTo>
                <a:cubicBezTo>
                  <a:pt x="93" y="725"/>
                  <a:pt x="73" y="760"/>
                  <a:pt x="73" y="800"/>
                </a:cubicBezTo>
                <a:cubicBezTo>
                  <a:pt x="73" y="865"/>
                  <a:pt x="126" y="917"/>
                  <a:pt x="191" y="917"/>
                </a:cubicBezTo>
                <a:cubicBezTo>
                  <a:pt x="255" y="917"/>
                  <a:pt x="308" y="865"/>
                  <a:pt x="308" y="800"/>
                </a:cubicBezTo>
                <a:cubicBezTo>
                  <a:pt x="308" y="760"/>
                  <a:pt x="288" y="725"/>
                  <a:pt x="257" y="704"/>
                </a:cubicBezTo>
                <a:lnTo>
                  <a:pt x="257" y="134"/>
                </a:lnTo>
                <a:lnTo>
                  <a:pt x="571" y="134"/>
                </a:lnTo>
                <a:lnTo>
                  <a:pt x="571" y="659"/>
                </a:lnTo>
                <a:cubicBezTo>
                  <a:pt x="571" y="696"/>
                  <a:pt x="601" y="726"/>
                  <a:pt x="638" y="726"/>
                </a:cubicBezTo>
                <a:lnTo>
                  <a:pt x="2157" y="726"/>
                </a:lnTo>
                <a:cubicBezTo>
                  <a:pt x="2194" y="726"/>
                  <a:pt x="2224" y="696"/>
                  <a:pt x="2224" y="659"/>
                </a:cubicBezTo>
                <a:lnTo>
                  <a:pt x="2224" y="134"/>
                </a:lnTo>
                <a:lnTo>
                  <a:pt x="2728" y="134"/>
                </a:lnTo>
                <a:cubicBezTo>
                  <a:pt x="2765" y="134"/>
                  <a:pt x="2795" y="104"/>
                  <a:pt x="2795" y="67"/>
                </a:cubicBezTo>
                <a:cubicBezTo>
                  <a:pt x="2795" y="30"/>
                  <a:pt x="2765" y="0"/>
                  <a:pt x="2728" y="0"/>
                </a:cubicBezTo>
                <a:close/>
              </a:path>
            </a:pathLst>
          </a:custGeom>
          <a:solidFill>
            <a:srgbClr val="216FBA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40105" y="153670"/>
            <a:ext cx="82353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</a:t>
            </a:r>
            <a:r>
              <a:rPr sz="2800" b="1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Application example of getchar function</a:t>
            </a:r>
            <a:endParaRPr sz="2800" b="1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7" name="文本框 15"/>
          <p:cNvSpPr txBox="1"/>
          <p:nvPr/>
        </p:nvSpPr>
        <p:spPr>
          <a:xfrm>
            <a:off x="1507703" y="2133650"/>
            <a:ext cx="7848872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）每输入一个字符按回车的方式输入。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5"/>
          <p:cNvSpPr txBox="1"/>
          <p:nvPr/>
        </p:nvSpPr>
        <p:spPr>
          <a:xfrm>
            <a:off x="1507703" y="2837738"/>
            <a:ext cx="7848872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）连续输入两个字符后按回车的方式输入。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75258" y="3726317"/>
            <a:ext cx="8641027" cy="246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ch1,ch2;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ch1=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getchar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ch2=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getchar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	       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("ch1=%c,ch2=%c\n",ch1,ch2);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7" grpId="0" animBg="1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479550" y="1322705"/>
            <a:ext cx="8510905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Practice</a:t>
            </a:r>
            <a:endParaRPr lang="en-US" sz="2400" b="1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7" name="college-studying_73531"/>
          <p:cNvSpPr>
            <a:spLocks noChangeAspect="1"/>
          </p:cNvSpPr>
          <p:nvPr/>
        </p:nvSpPr>
        <p:spPr bwMode="auto">
          <a:xfrm>
            <a:off x="840105" y="1372122"/>
            <a:ext cx="506733" cy="398488"/>
          </a:xfrm>
          <a:custGeom>
            <a:avLst/>
            <a:gdLst>
              <a:gd name="T0" fmla="*/ 2297 w 2795"/>
              <a:gd name="T1" fmla="*/ 2201 h 2201"/>
              <a:gd name="T2" fmla="*/ 1968 w 2795"/>
              <a:gd name="T3" fmla="*/ 2201 h 2201"/>
              <a:gd name="T4" fmla="*/ 124 w 2795"/>
              <a:gd name="T5" fmla="*/ 1973 h 2201"/>
              <a:gd name="T6" fmla="*/ 352 w 2795"/>
              <a:gd name="T7" fmla="*/ 1495 h 2201"/>
              <a:gd name="T8" fmla="*/ 2190 w 2795"/>
              <a:gd name="T9" fmla="*/ 1495 h 2201"/>
              <a:gd name="T10" fmla="*/ 2364 w 2795"/>
              <a:gd name="T11" fmla="*/ 1562 h 2201"/>
              <a:gd name="T12" fmla="*/ 2257 w 2795"/>
              <a:gd name="T13" fmla="*/ 1628 h 2201"/>
              <a:gd name="T14" fmla="*/ 2297 w 2795"/>
              <a:gd name="T15" fmla="*/ 2067 h 2201"/>
              <a:gd name="T16" fmla="*/ 2649 w 2795"/>
              <a:gd name="T17" fmla="*/ 1342 h 2201"/>
              <a:gd name="T18" fmla="*/ 2483 w 2795"/>
              <a:gd name="T19" fmla="*/ 1409 h 2201"/>
              <a:gd name="T20" fmla="*/ 913 w 2795"/>
              <a:gd name="T21" fmla="*/ 1409 h 2201"/>
              <a:gd name="T22" fmla="*/ 701 w 2795"/>
              <a:gd name="T23" fmla="*/ 1019 h 2201"/>
              <a:gd name="T24" fmla="*/ 2253 w 2795"/>
              <a:gd name="T25" fmla="*/ 807 h 2201"/>
              <a:gd name="T26" fmla="*/ 2583 w 2795"/>
              <a:gd name="T27" fmla="*/ 807 h 2201"/>
              <a:gd name="T28" fmla="*/ 2583 w 2795"/>
              <a:gd name="T29" fmla="*/ 940 h 2201"/>
              <a:gd name="T30" fmla="*/ 2549 w 2795"/>
              <a:gd name="T31" fmla="*/ 1275 h 2201"/>
              <a:gd name="T32" fmla="*/ 2649 w 2795"/>
              <a:gd name="T33" fmla="*/ 1342 h 2201"/>
              <a:gd name="T34" fmla="*/ 2253 w 2795"/>
              <a:gd name="T35" fmla="*/ 1275 h 2201"/>
              <a:gd name="T36" fmla="*/ 2416 w 2795"/>
              <a:gd name="T37" fmla="*/ 940 h 2201"/>
              <a:gd name="T38" fmla="*/ 913 w 2795"/>
              <a:gd name="T39" fmla="*/ 940 h 2201"/>
              <a:gd name="T40" fmla="*/ 834 w 2795"/>
              <a:gd name="T41" fmla="*/ 1197 h 2201"/>
              <a:gd name="T42" fmla="*/ 2728 w 2795"/>
              <a:gd name="T43" fmla="*/ 0 h 2201"/>
              <a:gd name="T44" fmla="*/ 638 w 2795"/>
              <a:gd name="T45" fmla="*/ 0 h 2201"/>
              <a:gd name="T46" fmla="*/ 0 w 2795"/>
              <a:gd name="T47" fmla="*/ 67 h 2201"/>
              <a:gd name="T48" fmla="*/ 124 w 2795"/>
              <a:gd name="T49" fmla="*/ 134 h 2201"/>
              <a:gd name="T50" fmla="*/ 73 w 2795"/>
              <a:gd name="T51" fmla="*/ 800 h 2201"/>
              <a:gd name="T52" fmla="*/ 308 w 2795"/>
              <a:gd name="T53" fmla="*/ 800 h 2201"/>
              <a:gd name="T54" fmla="*/ 257 w 2795"/>
              <a:gd name="T55" fmla="*/ 134 h 2201"/>
              <a:gd name="T56" fmla="*/ 571 w 2795"/>
              <a:gd name="T57" fmla="*/ 659 h 2201"/>
              <a:gd name="T58" fmla="*/ 2157 w 2795"/>
              <a:gd name="T59" fmla="*/ 726 h 2201"/>
              <a:gd name="T60" fmla="*/ 2224 w 2795"/>
              <a:gd name="T61" fmla="*/ 134 h 2201"/>
              <a:gd name="T62" fmla="*/ 2795 w 2795"/>
              <a:gd name="T63" fmla="*/ 67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95" h="2201">
                <a:moveTo>
                  <a:pt x="2364" y="2134"/>
                </a:moveTo>
                <a:cubicBezTo>
                  <a:pt x="2364" y="2171"/>
                  <a:pt x="2334" y="2201"/>
                  <a:pt x="2297" y="2201"/>
                </a:cubicBezTo>
                <a:lnTo>
                  <a:pt x="2190" y="2201"/>
                </a:lnTo>
                <a:lnTo>
                  <a:pt x="1968" y="2201"/>
                </a:lnTo>
                <a:lnTo>
                  <a:pt x="352" y="2201"/>
                </a:lnTo>
                <a:cubicBezTo>
                  <a:pt x="226" y="2201"/>
                  <a:pt x="124" y="2098"/>
                  <a:pt x="124" y="1973"/>
                </a:cubicBezTo>
                <a:lnTo>
                  <a:pt x="124" y="1723"/>
                </a:lnTo>
                <a:cubicBezTo>
                  <a:pt x="124" y="1597"/>
                  <a:pt x="226" y="1495"/>
                  <a:pt x="352" y="1495"/>
                </a:cubicBezTo>
                <a:lnTo>
                  <a:pt x="1968" y="1495"/>
                </a:lnTo>
                <a:lnTo>
                  <a:pt x="2190" y="1495"/>
                </a:lnTo>
                <a:lnTo>
                  <a:pt x="2297" y="1495"/>
                </a:lnTo>
                <a:cubicBezTo>
                  <a:pt x="2334" y="1495"/>
                  <a:pt x="2364" y="1525"/>
                  <a:pt x="2364" y="1562"/>
                </a:cubicBezTo>
                <a:cubicBezTo>
                  <a:pt x="2364" y="1599"/>
                  <a:pt x="2334" y="1628"/>
                  <a:pt x="2297" y="1628"/>
                </a:cubicBezTo>
                <a:lnTo>
                  <a:pt x="2257" y="1628"/>
                </a:lnTo>
                <a:lnTo>
                  <a:pt x="2257" y="2067"/>
                </a:lnTo>
                <a:lnTo>
                  <a:pt x="2297" y="2067"/>
                </a:lnTo>
                <a:cubicBezTo>
                  <a:pt x="2334" y="2067"/>
                  <a:pt x="2364" y="2097"/>
                  <a:pt x="2364" y="2134"/>
                </a:cubicBezTo>
                <a:close/>
                <a:moveTo>
                  <a:pt x="2649" y="1342"/>
                </a:moveTo>
                <a:cubicBezTo>
                  <a:pt x="2649" y="1379"/>
                  <a:pt x="2620" y="1409"/>
                  <a:pt x="2583" y="1409"/>
                </a:cubicBezTo>
                <a:lnTo>
                  <a:pt x="2483" y="1409"/>
                </a:lnTo>
                <a:lnTo>
                  <a:pt x="2254" y="1409"/>
                </a:lnTo>
                <a:lnTo>
                  <a:pt x="913" y="1409"/>
                </a:lnTo>
                <a:cubicBezTo>
                  <a:pt x="796" y="1409"/>
                  <a:pt x="701" y="1314"/>
                  <a:pt x="701" y="1197"/>
                </a:cubicBezTo>
                <a:lnTo>
                  <a:pt x="701" y="1019"/>
                </a:lnTo>
                <a:cubicBezTo>
                  <a:pt x="701" y="902"/>
                  <a:pt x="796" y="807"/>
                  <a:pt x="913" y="807"/>
                </a:cubicBezTo>
                <a:lnTo>
                  <a:pt x="2253" y="807"/>
                </a:lnTo>
                <a:lnTo>
                  <a:pt x="2483" y="807"/>
                </a:lnTo>
                <a:lnTo>
                  <a:pt x="2583" y="807"/>
                </a:lnTo>
                <a:cubicBezTo>
                  <a:pt x="2620" y="807"/>
                  <a:pt x="2649" y="837"/>
                  <a:pt x="2649" y="874"/>
                </a:cubicBezTo>
                <a:cubicBezTo>
                  <a:pt x="2649" y="911"/>
                  <a:pt x="2620" y="940"/>
                  <a:pt x="2583" y="940"/>
                </a:cubicBezTo>
                <a:lnTo>
                  <a:pt x="2549" y="940"/>
                </a:lnTo>
                <a:lnTo>
                  <a:pt x="2549" y="1275"/>
                </a:lnTo>
                <a:lnTo>
                  <a:pt x="2583" y="1275"/>
                </a:lnTo>
                <a:cubicBezTo>
                  <a:pt x="2620" y="1275"/>
                  <a:pt x="2649" y="1305"/>
                  <a:pt x="2649" y="1342"/>
                </a:cubicBezTo>
                <a:close/>
                <a:moveTo>
                  <a:pt x="913" y="1275"/>
                </a:moveTo>
                <a:lnTo>
                  <a:pt x="2253" y="1275"/>
                </a:lnTo>
                <a:lnTo>
                  <a:pt x="2416" y="1275"/>
                </a:lnTo>
                <a:lnTo>
                  <a:pt x="2416" y="940"/>
                </a:lnTo>
                <a:lnTo>
                  <a:pt x="2253" y="940"/>
                </a:lnTo>
                <a:lnTo>
                  <a:pt x="913" y="940"/>
                </a:lnTo>
                <a:cubicBezTo>
                  <a:pt x="869" y="940"/>
                  <a:pt x="834" y="976"/>
                  <a:pt x="834" y="1019"/>
                </a:cubicBezTo>
                <a:lnTo>
                  <a:pt x="834" y="1197"/>
                </a:lnTo>
                <a:cubicBezTo>
                  <a:pt x="834" y="1240"/>
                  <a:pt x="869" y="1275"/>
                  <a:pt x="913" y="1275"/>
                </a:cubicBezTo>
                <a:close/>
                <a:moveTo>
                  <a:pt x="2728" y="0"/>
                </a:moveTo>
                <a:lnTo>
                  <a:pt x="2157" y="0"/>
                </a:lnTo>
                <a:lnTo>
                  <a:pt x="638" y="0"/>
                </a:lnTo>
                <a:lnTo>
                  <a:pt x="67" y="0"/>
                </a:ln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lnTo>
                  <a:pt x="124" y="134"/>
                </a:lnTo>
                <a:lnTo>
                  <a:pt x="124" y="704"/>
                </a:lnTo>
                <a:cubicBezTo>
                  <a:pt x="93" y="725"/>
                  <a:pt x="73" y="760"/>
                  <a:pt x="73" y="800"/>
                </a:cubicBezTo>
                <a:cubicBezTo>
                  <a:pt x="73" y="865"/>
                  <a:pt x="126" y="917"/>
                  <a:pt x="191" y="917"/>
                </a:cubicBezTo>
                <a:cubicBezTo>
                  <a:pt x="255" y="917"/>
                  <a:pt x="308" y="865"/>
                  <a:pt x="308" y="800"/>
                </a:cubicBezTo>
                <a:cubicBezTo>
                  <a:pt x="308" y="760"/>
                  <a:pt x="288" y="725"/>
                  <a:pt x="257" y="704"/>
                </a:cubicBezTo>
                <a:lnTo>
                  <a:pt x="257" y="134"/>
                </a:lnTo>
                <a:lnTo>
                  <a:pt x="571" y="134"/>
                </a:lnTo>
                <a:lnTo>
                  <a:pt x="571" y="659"/>
                </a:lnTo>
                <a:cubicBezTo>
                  <a:pt x="571" y="696"/>
                  <a:pt x="601" y="726"/>
                  <a:pt x="638" y="726"/>
                </a:cubicBezTo>
                <a:lnTo>
                  <a:pt x="2157" y="726"/>
                </a:lnTo>
                <a:cubicBezTo>
                  <a:pt x="2194" y="726"/>
                  <a:pt x="2224" y="696"/>
                  <a:pt x="2224" y="659"/>
                </a:cubicBezTo>
                <a:lnTo>
                  <a:pt x="2224" y="134"/>
                </a:lnTo>
                <a:lnTo>
                  <a:pt x="2728" y="134"/>
                </a:lnTo>
                <a:cubicBezTo>
                  <a:pt x="2765" y="134"/>
                  <a:pt x="2795" y="104"/>
                  <a:pt x="2795" y="67"/>
                </a:cubicBezTo>
                <a:cubicBezTo>
                  <a:pt x="2795" y="30"/>
                  <a:pt x="2765" y="0"/>
                  <a:pt x="2728" y="0"/>
                </a:cubicBezTo>
                <a:close/>
              </a:path>
            </a:pathLst>
          </a:custGeom>
          <a:solidFill>
            <a:srgbClr val="216FBA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40105" y="153670"/>
            <a:ext cx="8655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</a:t>
            </a:r>
            <a:r>
              <a:rPr sz="2400" b="1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Application example of getchar function</a:t>
            </a:r>
            <a:endParaRPr sz="2400" b="1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07489" y="1928632"/>
            <a:ext cx="6096000" cy="456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&lt;stdio.h&gt;</a:t>
            </a:r>
            <a:endParaRPr lang="en-US" altLang="zh-CN" sz="28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main (){</a:t>
            </a:r>
            <a:endParaRPr lang="en-US" altLang="zh-CN" sz="28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char c,d;    </a:t>
            </a:r>
            <a:endParaRPr lang="en-US" altLang="zh-CN" sz="28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printf("请输入字符：");</a:t>
            </a:r>
            <a:endParaRPr lang="en-US" altLang="zh-CN" sz="28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c = getchar(); </a:t>
            </a:r>
            <a:endParaRPr lang="en-US" altLang="zh-CN" sz="28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d = getchar(); </a:t>
            </a:r>
            <a:endParaRPr lang="en-US" altLang="zh-CN" sz="28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printf("输入的字符：");   </a:t>
            </a:r>
            <a:endParaRPr lang="en-US" altLang="zh-CN" sz="28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putchar(c); </a:t>
            </a:r>
            <a:endParaRPr lang="en-US" altLang="zh-CN" sz="28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putchar(d);  </a:t>
            </a:r>
            <a:endParaRPr lang="en-US" altLang="zh-CN" sz="28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return(0);</a:t>
            </a:r>
            <a:endParaRPr lang="en-US" altLang="zh-CN" sz="28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en-US" altLang="zh-CN" sz="28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7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j0mog5e">
      <a:majorFont>
        <a:latin typeface="+mn-lt"/>
        <a:ea typeface="+mn-ea"/>
        <a:cs typeface=""/>
      </a:majorFont>
      <a:minorFont>
        <a:latin typeface="+mn-lt"/>
        <a:ea typeface="+mn-e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1377</Words>
  <Application>WPS 演示</Application>
  <PresentationFormat>宽屏</PresentationFormat>
  <Paragraphs>101</Paragraphs>
  <Slides>11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Calibri Light</vt:lpstr>
      <vt:lpstr>微软雅黑</vt:lpstr>
      <vt:lpstr>Arial Unicode MS</vt:lpstr>
      <vt:lpstr>+mn-lt</vt:lpstr>
      <vt:lpstr>Segoe Print</vt:lpstr>
      <vt:lpstr>+mn-ea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李刚</dc:creator>
  <cp:lastModifiedBy>未央歌</cp:lastModifiedBy>
  <cp:revision>359</cp:revision>
  <dcterms:created xsi:type="dcterms:W3CDTF">2014-07-14T07:34:00Z</dcterms:created>
  <dcterms:modified xsi:type="dcterms:W3CDTF">2022-05-05T05:14:24Z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