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82" r:id="rId6"/>
    <p:sldId id="306" r:id="rId7"/>
    <p:sldId id="315" r:id="rId8"/>
    <p:sldId id="305" r:id="rId9"/>
    <p:sldId id="307" r:id="rId10"/>
    <p:sldId id="316" r:id="rId11"/>
    <p:sldId id="308" r:id="rId12"/>
    <p:sldId id="309" r:id="rId13"/>
    <p:sldId id="291" r:id="rId14"/>
    <p:sldId id="292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FFFF99"/>
    <a:srgbClr val="FFFF00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" y="201"/>
      </p:cViewPr>
      <p:guideLst>
        <p:guide pos="381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C8C3-B16B-4485-8698-CC4B72400D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B17-AF18-452F-AC9B-79452D91A0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symbols in the blue dotted box above have higher priority than the symbols below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4A96A-11CB-472A-BEA5-472D64AAB7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008C-BA0F-4C16-B61D-E91C76054C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AE6D-6D5D-4EA4-9CAE-732C2D294D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AABE5-47D3-4146-9FDC-32197EB477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31EE-E8E4-4EAB-9C7E-5B6A9783B0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9424-B834-4240-952B-450A0EF52C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4446-0BDA-4A35-A358-6D987B7ACA4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DF7A8-2AC6-49DA-A162-90D77CE82E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E6768-6096-4B93-8C97-E4551E4D7B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039F2-4232-4FDC-8AD7-5B92AC507C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AC830-9C87-4722-BACD-9A186623919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CE7B-B16B-4C8F-B9EE-88DFAB4DA3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9B68-DDDF-4B20-A5CA-4FF9D15DA59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622-48DD-4F39-8708-80F74E7329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67CE-6606-48F0-A3AF-D12D4705A87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275F6-52E9-4513-94AC-9436736090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F0A4C-CA33-4BA4-9560-2C3F68B78B1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5204-7BB5-4C86-A7E0-3A9D6B8352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5864-6BCC-4E5B-BA32-A230CD2DBF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5B95-8B4F-4913-9B8A-C6BF09F042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4AA-E127-4CBE-9095-BA111D02EA2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B112-B7AE-4AD4-935B-B0FC86AA8E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447171-0026-476D-885B-4D6E3B7EB9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652186-4BF7-4EBA-99AC-06CD296643D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35644" y="2807572"/>
            <a:ext cx="67207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Relational operators and expressions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125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Examples of relational expressions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faq-button_57638"/>
          <p:cNvSpPr>
            <a:spLocks noChangeAspect="1"/>
          </p:cNvSpPr>
          <p:nvPr/>
        </p:nvSpPr>
        <p:spPr bwMode="auto">
          <a:xfrm>
            <a:off x="674369" y="984933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361376" y="984933"/>
            <a:ext cx="762317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write a relational expression if the integer variable n is judged to be even?</a:t>
            </a:r>
            <a:endParaRPr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1487973" y="2190360"/>
            <a:ext cx="633670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Result: data that can be divided by 2 is called even.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2245071" y="2685014"/>
            <a:ext cx="512307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Then it can be written as </a:t>
            </a:r>
            <a:r>
              <a:rPr lang="en-US" altLang="zh-CN" sz="32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n%2==0</a:t>
            </a:r>
            <a:r>
              <a:rPr lang="zh-CN" altLang="en-US" sz="32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aq-button_57638"/>
          <p:cNvSpPr>
            <a:spLocks noChangeAspect="1"/>
          </p:cNvSpPr>
          <p:nvPr/>
        </p:nvSpPr>
        <p:spPr bwMode="auto">
          <a:xfrm>
            <a:off x="702309" y="4042458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262316" y="3915458"/>
            <a:ext cx="762317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write a relational expression when the score variable is judged as pass?</a:t>
            </a:r>
            <a:endParaRPr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1388745" y="5120640"/>
            <a:ext cx="100653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Results: if the score is greater than or equal to 60, it is called passing the exam.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15"/>
          <p:cNvSpPr txBox="1"/>
          <p:nvPr/>
        </p:nvSpPr>
        <p:spPr>
          <a:xfrm>
            <a:off x="2146300" y="5615305"/>
            <a:ext cx="600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Then it can be written as  </a:t>
            </a:r>
            <a:r>
              <a:rPr lang="en-US" altLang="zh-CN" sz="32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score&gt;=60</a:t>
            </a:r>
            <a:endParaRPr lang="zh-CN" altLang="en-US" sz="20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10" grpId="0"/>
      <p:bldP spid="11" grpId="0"/>
      <p:bldP spid="3" grpId="0" bldLvl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93230" y="1195705"/>
            <a:ext cx="34118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Summary</a:t>
            </a:r>
            <a:endParaRPr lang="zh-CN" altLang="en-US" sz="4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252" y="2799795"/>
            <a:ext cx="592358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Six classifications of relational operators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77259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957915"/>
            <a:ext cx="54997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method of relational expression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93071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28105" y="5088890"/>
            <a:ext cx="5680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examples of relational expressions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78015" y="1168400"/>
            <a:ext cx="3304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08140" y="2750820"/>
            <a:ext cx="52139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Classification of relational operators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5130" y="27725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08295" y="3908753"/>
            <a:ext cx="494116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Relational expression design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5130" y="393071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08295" y="5066874"/>
            <a:ext cx="50265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Examples of relational expressions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5130" y="5088834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710" y="3075305"/>
            <a:ext cx="54298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Classification of relational operators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59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Classification of relational operators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notebook_35960"/>
          <p:cNvSpPr>
            <a:spLocks noChangeAspect="1"/>
          </p:cNvSpPr>
          <p:nvPr/>
        </p:nvSpPr>
        <p:spPr bwMode="auto">
          <a:xfrm>
            <a:off x="674369" y="1540696"/>
            <a:ext cx="609685" cy="376503"/>
          </a:xfrm>
          <a:custGeom>
            <a:avLst/>
            <a:gdLst>
              <a:gd name="connsiteX0" fmla="*/ 228193 w 605169"/>
              <a:gd name="connsiteY0" fmla="*/ 345064 h 373715"/>
              <a:gd name="connsiteX1" fmla="*/ 228193 w 605169"/>
              <a:gd name="connsiteY1" fmla="*/ 354376 h 373715"/>
              <a:gd name="connsiteX2" fmla="*/ 369089 w 605169"/>
              <a:gd name="connsiteY2" fmla="*/ 354376 h 373715"/>
              <a:gd name="connsiteX3" fmla="*/ 369089 w 605169"/>
              <a:gd name="connsiteY3" fmla="*/ 345064 h 373715"/>
              <a:gd name="connsiteX4" fmla="*/ 67580 w 605169"/>
              <a:gd name="connsiteY4" fmla="*/ 323755 h 373715"/>
              <a:gd name="connsiteX5" fmla="*/ 295952 w 605169"/>
              <a:gd name="connsiteY5" fmla="*/ 323755 h 373715"/>
              <a:gd name="connsiteX6" fmla="*/ 309217 w 605169"/>
              <a:gd name="connsiteY6" fmla="*/ 323755 h 373715"/>
              <a:gd name="connsiteX7" fmla="*/ 537589 w 605169"/>
              <a:gd name="connsiteY7" fmla="*/ 323755 h 373715"/>
              <a:gd name="connsiteX8" fmla="*/ 605169 w 605169"/>
              <a:gd name="connsiteY8" fmla="*/ 327158 h 373715"/>
              <a:gd name="connsiteX9" fmla="*/ 605169 w 605169"/>
              <a:gd name="connsiteY9" fmla="*/ 373715 h 373715"/>
              <a:gd name="connsiteX10" fmla="*/ 0 w 605169"/>
              <a:gd name="connsiteY10" fmla="*/ 373715 h 373715"/>
              <a:gd name="connsiteX11" fmla="*/ 0 w 605169"/>
              <a:gd name="connsiteY11" fmla="*/ 327158 h 373715"/>
              <a:gd name="connsiteX12" fmla="*/ 102912 w 605169"/>
              <a:gd name="connsiteY12" fmla="*/ 35256 h 373715"/>
              <a:gd name="connsiteX13" fmla="*/ 102912 w 605169"/>
              <a:gd name="connsiteY13" fmla="*/ 274353 h 373715"/>
              <a:gd name="connsiteX14" fmla="*/ 502437 w 605169"/>
              <a:gd name="connsiteY14" fmla="*/ 274353 h 373715"/>
              <a:gd name="connsiteX15" fmla="*/ 502437 w 605169"/>
              <a:gd name="connsiteY15" fmla="*/ 35256 h 373715"/>
              <a:gd name="connsiteX16" fmla="*/ 67602 w 605169"/>
              <a:gd name="connsiteY16" fmla="*/ 0 h 373715"/>
              <a:gd name="connsiteX17" fmla="*/ 537568 w 605169"/>
              <a:gd name="connsiteY17" fmla="*/ 0 h 373715"/>
              <a:gd name="connsiteX18" fmla="*/ 537568 w 605169"/>
              <a:gd name="connsiteY18" fmla="*/ 309430 h 373715"/>
              <a:gd name="connsiteX19" fmla="*/ 67602 w 605169"/>
              <a:gd name="connsiteY19" fmla="*/ 309430 h 37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5169" h="373715">
                <a:moveTo>
                  <a:pt x="228193" y="345064"/>
                </a:moveTo>
                <a:lnTo>
                  <a:pt x="228193" y="354376"/>
                </a:lnTo>
                <a:lnTo>
                  <a:pt x="369089" y="354376"/>
                </a:lnTo>
                <a:lnTo>
                  <a:pt x="369089" y="345064"/>
                </a:lnTo>
                <a:close/>
                <a:moveTo>
                  <a:pt x="67580" y="323755"/>
                </a:moveTo>
                <a:lnTo>
                  <a:pt x="295952" y="323755"/>
                </a:lnTo>
                <a:lnTo>
                  <a:pt x="309217" y="323755"/>
                </a:lnTo>
                <a:lnTo>
                  <a:pt x="537589" y="323755"/>
                </a:lnTo>
                <a:lnTo>
                  <a:pt x="605169" y="327158"/>
                </a:lnTo>
                <a:lnTo>
                  <a:pt x="605169" y="373715"/>
                </a:lnTo>
                <a:lnTo>
                  <a:pt x="0" y="373715"/>
                </a:lnTo>
                <a:lnTo>
                  <a:pt x="0" y="327158"/>
                </a:lnTo>
                <a:close/>
                <a:moveTo>
                  <a:pt x="102912" y="35256"/>
                </a:moveTo>
                <a:lnTo>
                  <a:pt x="102912" y="274353"/>
                </a:lnTo>
                <a:lnTo>
                  <a:pt x="502437" y="274353"/>
                </a:lnTo>
                <a:lnTo>
                  <a:pt x="502437" y="35256"/>
                </a:lnTo>
                <a:close/>
                <a:moveTo>
                  <a:pt x="67602" y="0"/>
                </a:moveTo>
                <a:lnTo>
                  <a:pt x="537568" y="0"/>
                </a:lnTo>
                <a:lnTo>
                  <a:pt x="537568" y="309430"/>
                </a:lnTo>
                <a:lnTo>
                  <a:pt x="67602" y="309430"/>
                </a:lnTo>
                <a:close/>
              </a:path>
            </a:pathLst>
          </a:custGeom>
          <a:solidFill>
            <a:srgbClr val="216FBA"/>
          </a:solidFill>
          <a:ln>
            <a:noFill/>
          </a:ln>
        </p:spPr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84715" y="1419242"/>
            <a:ext cx="496887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Six operators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5"/>
          <p:cNvSpPr txBox="1"/>
          <p:nvPr/>
        </p:nvSpPr>
        <p:spPr>
          <a:xfrm>
            <a:off x="3217130" y="2314649"/>
            <a:ext cx="388843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          (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less than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&lt;=       (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Less than or equal to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         (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greater than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&gt;=       (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Greater than or equal to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zh-CN" altLang="en-US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034866" y="2083125"/>
            <a:ext cx="4680520" cy="2354781"/>
          </a:xfrm>
          <a:prstGeom prst="rect">
            <a:avLst/>
          </a:prstGeom>
          <a:noFill/>
          <a:ln w="28575">
            <a:solidFill>
              <a:srgbClr val="216FBA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文本框 15"/>
          <p:cNvSpPr txBox="1"/>
          <p:nvPr/>
        </p:nvSpPr>
        <p:spPr>
          <a:xfrm>
            <a:off x="3286894" y="4888535"/>
            <a:ext cx="388843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==       (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 equal to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!=         (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equal to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34866" y="4802103"/>
            <a:ext cx="4680520" cy="1399999"/>
          </a:xfrm>
          <a:prstGeom prst="rect">
            <a:avLst/>
          </a:prstGeom>
          <a:noFill/>
          <a:ln w="28575">
            <a:solidFill>
              <a:srgbClr val="216FBA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右箭头 7"/>
          <p:cNvSpPr/>
          <p:nvPr/>
        </p:nvSpPr>
        <p:spPr>
          <a:xfrm flipH="1">
            <a:off x="7931410" y="2937166"/>
            <a:ext cx="936104" cy="359246"/>
          </a:xfrm>
          <a:prstGeom prst="rightArrow">
            <a:avLst/>
          </a:prstGeom>
          <a:solidFill>
            <a:srgbClr val="216F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5"/>
          <p:cNvSpPr txBox="1"/>
          <p:nvPr/>
        </p:nvSpPr>
        <p:spPr>
          <a:xfrm>
            <a:off x="8975526" y="2609425"/>
            <a:ext cx="1656184" cy="1014730"/>
          </a:xfrm>
          <a:prstGeom prst="rect">
            <a:avLst/>
          </a:prstGeom>
          <a:solidFill>
            <a:srgbClr val="216FBA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High priority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1"/>
          <p:cNvSpPr/>
          <p:nvPr/>
        </p:nvSpPr>
        <p:spPr>
          <a:xfrm flipH="1">
            <a:off x="7931410" y="5203365"/>
            <a:ext cx="936104" cy="359246"/>
          </a:xfrm>
          <a:prstGeom prst="rightArrow">
            <a:avLst/>
          </a:prstGeom>
          <a:solidFill>
            <a:srgbClr val="216F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15"/>
          <p:cNvSpPr txBox="1"/>
          <p:nvPr/>
        </p:nvSpPr>
        <p:spPr>
          <a:xfrm>
            <a:off x="8975526" y="4875624"/>
            <a:ext cx="1656184" cy="1014730"/>
          </a:xfrm>
          <a:prstGeom prst="rect">
            <a:avLst/>
          </a:prstGeom>
          <a:solidFill>
            <a:srgbClr val="216FBA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Low priority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/>
      <p:bldP spid="19" grpId="0" animBg="1"/>
      <p:bldP spid="20" grpId="0"/>
      <p:bldP spid="21" grpId="0" animBg="1"/>
      <p:bldP spid="22" grpId="0" animBg="1"/>
      <p:bldP spid="23" grpId="0" bldLvl="0" animBg="1"/>
      <p:bldP spid="24" grpId="0" animBg="1"/>
      <p:bldP spid="2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8166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Classification of relational operators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479550" y="1322388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</a:t>
            </a: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warning_274496"/>
          <p:cNvSpPr>
            <a:spLocks noChangeAspect="1"/>
          </p:cNvSpPr>
          <p:nvPr/>
        </p:nvSpPr>
        <p:spPr bwMode="auto">
          <a:xfrm>
            <a:off x="831690" y="1322388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1234440" y="1989455"/>
            <a:ext cx="9513570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>
                <a:solidFill>
                  <a:srgbClr val="216FBA"/>
                </a:solidFill>
              </a:rPr>
              <a:t>（</a:t>
            </a:r>
            <a:r>
              <a:rPr lang="en-US" altLang="zh-CN" dirty="0">
                <a:solidFill>
                  <a:srgbClr val="216FBA"/>
                </a:solidFill>
              </a:rPr>
              <a:t>1</a:t>
            </a:r>
            <a:r>
              <a:rPr lang="zh-CN" altLang="en-US" dirty="0">
                <a:solidFill>
                  <a:srgbClr val="216FBA"/>
                </a:solidFill>
              </a:rPr>
              <a:t>）Relational operators take precedence higher than arithmetic operators.</a:t>
            </a:r>
            <a:endParaRPr lang="zh-CN" altLang="en-US" dirty="0">
              <a:solidFill>
                <a:srgbClr val="216FBA"/>
              </a:solidFill>
            </a:endParaRPr>
          </a:p>
        </p:txBody>
      </p:sp>
      <p:sp>
        <p:nvSpPr>
          <p:cNvPr id="28" name="文本框 15"/>
          <p:cNvSpPr txBox="1"/>
          <p:nvPr/>
        </p:nvSpPr>
        <p:spPr>
          <a:xfrm>
            <a:off x="1234440" y="2691130"/>
            <a:ext cx="8670925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rgbClr val="216FBA"/>
                </a:solidFill>
              </a:rPr>
              <a:t>（</a:t>
            </a:r>
            <a:r>
              <a:rPr lang="en-US" altLang="zh-CN" dirty="0">
                <a:solidFill>
                  <a:srgbClr val="216FBA"/>
                </a:solidFill>
              </a:rPr>
              <a:t>2</a:t>
            </a:r>
            <a:r>
              <a:rPr lang="zh-CN" altLang="en-US" dirty="0">
                <a:solidFill>
                  <a:srgbClr val="216FBA"/>
                </a:solidFill>
              </a:rPr>
              <a:t>）Relational operators take precedence lower than assignment operators.</a:t>
            </a:r>
            <a:endParaRPr lang="zh-CN" altLang="en-US" dirty="0">
              <a:solidFill>
                <a:srgbClr val="216FBA"/>
              </a:solidFill>
            </a:endParaRPr>
          </a:p>
        </p:txBody>
      </p:sp>
      <p:sp>
        <p:nvSpPr>
          <p:cNvPr id="29" name="文本框 6"/>
          <p:cNvSpPr txBox="1"/>
          <p:nvPr/>
        </p:nvSpPr>
        <p:spPr>
          <a:xfrm>
            <a:off x="1486535" y="3773170"/>
            <a:ext cx="2705735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example</a:t>
            </a:r>
            <a:r>
              <a:rPr lang="zh-CN" altLang="en-US" sz="3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</a:t>
            </a:r>
            <a:endParaRPr lang="zh-CN" altLang="en-US" sz="3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31" name="文本框 15"/>
          <p:cNvSpPr txBox="1"/>
          <p:nvPr/>
        </p:nvSpPr>
        <p:spPr>
          <a:xfrm>
            <a:off x="1235075" y="4611370"/>
            <a:ext cx="9970135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/>
              <a:t>For</a:t>
            </a:r>
            <a:r>
              <a:t> the expression C &gt; A + B, you should calculate </a:t>
            </a:r>
            <a:r>
              <a:rPr lang="en-US"/>
              <a:t>A</a:t>
            </a:r>
            <a:r>
              <a:t> + B first, and then compare it with C.</a:t>
            </a:r>
          </a:p>
        </p:txBody>
      </p:sp>
      <p:sp>
        <p:nvSpPr>
          <p:cNvPr id="32" name="文本框 15"/>
          <p:cNvSpPr txBox="1"/>
          <p:nvPr/>
        </p:nvSpPr>
        <p:spPr>
          <a:xfrm>
            <a:off x="1234440" y="5440045"/>
            <a:ext cx="931735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dirty="0"/>
              <a:t>For the expression </a:t>
            </a:r>
            <a:r>
              <a:rPr lang="en-US" dirty="0"/>
              <a:t>A</a:t>
            </a:r>
            <a:r>
              <a:rPr dirty="0"/>
              <a:t> = </a:t>
            </a:r>
            <a:r>
              <a:rPr lang="en-US" dirty="0"/>
              <a:t>B</a:t>
            </a:r>
            <a:r>
              <a:rPr dirty="0"/>
              <a:t> &gt; C, B and C should be compared first, and then the result should be assigned to 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7" grpId="0"/>
      <p:bldP spid="28" grpId="0"/>
      <p:bldP spid="29" grpId="0"/>
      <p:bldP spid="31" grpId="0"/>
      <p:bldP spid="31" grpId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15248" y="3001905"/>
            <a:ext cx="653440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Relational expression design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4187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Relational expression design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1967923" y="1578202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definition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8" name="Rectangle 12"/>
          <p:cNvSpPr>
            <a:spLocks noChangeArrowheads="1"/>
          </p:cNvSpPr>
          <p:nvPr/>
        </p:nvSpPr>
        <p:spPr bwMode="auto">
          <a:xfrm>
            <a:off x="2002847" y="2125727"/>
            <a:ext cx="8221230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The formula that connects two expressions (which can be arithmetic expression, relational expression, logical expression, assignment expression, etc.) with relational operators is called relational expression.</a:t>
            </a:r>
            <a:endParaRPr lang="zh-CN" altLang="en-US" sz="20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431276" y="1703188"/>
            <a:ext cx="1182809" cy="1182809"/>
            <a:chOff x="1440207" y="1869001"/>
            <a:chExt cx="1182809" cy="1182809"/>
          </a:xfrm>
        </p:grpSpPr>
        <p:sp>
          <p:nvSpPr>
            <p:cNvPr id="120" name="椭圆 119"/>
            <p:cNvSpPr/>
            <p:nvPr/>
          </p:nvSpPr>
          <p:spPr>
            <a:xfrm>
              <a:off x="1440207" y="186900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1" name="college-studying_73531"/>
            <p:cNvSpPr>
              <a:spLocks noChangeAspect="1"/>
            </p:cNvSpPr>
            <p:nvPr/>
          </p:nvSpPr>
          <p:spPr bwMode="auto">
            <a:xfrm>
              <a:off x="1760220" y="2234384"/>
              <a:ext cx="506733" cy="398488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ldLvl="0" animBg="1"/>
      <p:bldP spid="1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341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Relational expression design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894248" y="1477741"/>
            <a:ext cx="496887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Result description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859324" y="1975698"/>
            <a:ext cx="8303248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The value of a relationship expression has two values: 1 and 0. When the relationship expression is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  <a:r>
              <a:rPr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, the value is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. When the relationship expression is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 true</a:t>
            </a:r>
            <a:r>
              <a:rPr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, the value is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</a:t>
            </a:r>
            <a:r>
              <a:rPr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.</a:t>
            </a:r>
            <a:endParaRPr sz="20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5434" y="1592139"/>
            <a:ext cx="1182809" cy="1182809"/>
            <a:chOff x="1440207" y="3903671"/>
            <a:chExt cx="1182809" cy="1182809"/>
          </a:xfrm>
        </p:grpSpPr>
        <p:sp>
          <p:nvSpPr>
            <p:cNvPr id="13" name="椭圆 12"/>
            <p:cNvSpPr/>
            <p:nvPr/>
          </p:nvSpPr>
          <p:spPr>
            <a:xfrm>
              <a:off x="1440207" y="390367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repair-tools-cross_28480"/>
            <p:cNvSpPr>
              <a:spLocks noChangeAspect="1"/>
            </p:cNvSpPr>
            <p:nvPr/>
          </p:nvSpPr>
          <p:spPr bwMode="auto">
            <a:xfrm>
              <a:off x="1778244" y="4263312"/>
              <a:ext cx="506734" cy="463525"/>
            </a:xfrm>
            <a:custGeom>
              <a:avLst/>
              <a:gdLst>
                <a:gd name="connsiteX0" fmla="*/ 253821 w 609124"/>
                <a:gd name="connsiteY0" fmla="*/ 346713 h 557185"/>
                <a:gd name="connsiteX1" fmla="*/ 83547 w 609124"/>
                <a:gd name="connsiteY1" fmla="*/ 517834 h 557185"/>
                <a:gd name="connsiteX2" fmla="*/ 83547 w 609124"/>
                <a:gd name="connsiteY2" fmla="*/ 524901 h 557185"/>
                <a:gd name="connsiteX3" fmla="*/ 87016 w 609124"/>
                <a:gd name="connsiteY3" fmla="*/ 526425 h 557185"/>
                <a:gd name="connsiteX4" fmla="*/ 90485 w 609124"/>
                <a:gd name="connsiteY4" fmla="*/ 524901 h 557185"/>
                <a:gd name="connsiteX5" fmla="*/ 260899 w 609124"/>
                <a:gd name="connsiteY5" fmla="*/ 353779 h 557185"/>
                <a:gd name="connsiteX6" fmla="*/ 260899 w 609124"/>
                <a:gd name="connsiteY6" fmla="*/ 346713 h 557185"/>
                <a:gd name="connsiteX7" fmla="*/ 253821 w 609124"/>
                <a:gd name="connsiteY7" fmla="*/ 346713 h 557185"/>
                <a:gd name="connsiteX8" fmla="*/ 229675 w 609124"/>
                <a:gd name="connsiteY8" fmla="*/ 330640 h 557185"/>
                <a:gd name="connsiteX9" fmla="*/ 57457 w 609124"/>
                <a:gd name="connsiteY9" fmla="*/ 498020 h 557185"/>
                <a:gd name="connsiteX10" fmla="*/ 57318 w 609124"/>
                <a:gd name="connsiteY10" fmla="*/ 504948 h 557185"/>
                <a:gd name="connsiteX11" fmla="*/ 60927 w 609124"/>
                <a:gd name="connsiteY11" fmla="*/ 506472 h 557185"/>
                <a:gd name="connsiteX12" fmla="*/ 64396 w 609124"/>
                <a:gd name="connsiteY12" fmla="*/ 505087 h 557185"/>
                <a:gd name="connsiteX13" fmla="*/ 236614 w 609124"/>
                <a:gd name="connsiteY13" fmla="*/ 337706 h 557185"/>
                <a:gd name="connsiteX14" fmla="*/ 236752 w 609124"/>
                <a:gd name="connsiteY14" fmla="*/ 330640 h 557185"/>
                <a:gd name="connsiteX15" fmla="*/ 229675 w 609124"/>
                <a:gd name="connsiteY15" fmla="*/ 330640 h 557185"/>
                <a:gd name="connsiteX16" fmla="*/ 214132 w 609124"/>
                <a:gd name="connsiteY16" fmla="*/ 313874 h 557185"/>
                <a:gd name="connsiteX17" fmla="*/ 31507 w 609124"/>
                <a:gd name="connsiteY17" fmla="*/ 471694 h 557185"/>
                <a:gd name="connsiteX18" fmla="*/ 31090 w 609124"/>
                <a:gd name="connsiteY18" fmla="*/ 478760 h 557185"/>
                <a:gd name="connsiteX19" fmla="*/ 34837 w 609124"/>
                <a:gd name="connsiteY19" fmla="*/ 480423 h 557185"/>
                <a:gd name="connsiteX20" fmla="*/ 38029 w 609124"/>
                <a:gd name="connsiteY20" fmla="*/ 479176 h 557185"/>
                <a:gd name="connsiteX21" fmla="*/ 220655 w 609124"/>
                <a:gd name="connsiteY21" fmla="*/ 321356 h 557185"/>
                <a:gd name="connsiteX22" fmla="*/ 221071 w 609124"/>
                <a:gd name="connsiteY22" fmla="*/ 314428 h 557185"/>
                <a:gd name="connsiteX23" fmla="*/ 214132 w 609124"/>
                <a:gd name="connsiteY23" fmla="*/ 313874 h 557185"/>
                <a:gd name="connsiteX24" fmla="*/ 46633 w 609124"/>
                <a:gd name="connsiteY24" fmla="*/ 165051 h 557185"/>
                <a:gd name="connsiteX25" fmla="*/ 53847 w 609124"/>
                <a:gd name="connsiteY25" fmla="*/ 167545 h 557185"/>
                <a:gd name="connsiteX26" fmla="*/ 118502 w 609124"/>
                <a:gd name="connsiteY26" fmla="*/ 224644 h 557185"/>
                <a:gd name="connsiteX27" fmla="*/ 119612 w 609124"/>
                <a:gd name="connsiteY27" fmla="*/ 238365 h 557185"/>
                <a:gd name="connsiteX28" fmla="*/ 84787 w 609124"/>
                <a:gd name="connsiteY28" fmla="*/ 280635 h 557185"/>
                <a:gd name="connsiteX29" fmla="*/ 77989 w 609124"/>
                <a:gd name="connsiteY29" fmla="*/ 284238 h 557185"/>
                <a:gd name="connsiteX30" fmla="*/ 77018 w 609124"/>
                <a:gd name="connsiteY30" fmla="*/ 284238 h 557185"/>
                <a:gd name="connsiteX31" fmla="*/ 70635 w 609124"/>
                <a:gd name="connsiteY31" fmla="*/ 281882 h 557185"/>
                <a:gd name="connsiteX32" fmla="*/ 3483 w 609124"/>
                <a:gd name="connsiteY32" fmla="*/ 224783 h 557185"/>
                <a:gd name="connsiteX33" fmla="*/ 15 w 609124"/>
                <a:gd name="connsiteY33" fmla="*/ 217853 h 557185"/>
                <a:gd name="connsiteX34" fmla="*/ 2512 w 609124"/>
                <a:gd name="connsiteY34" fmla="*/ 210647 h 557185"/>
                <a:gd name="connsiteX35" fmla="*/ 39834 w 609124"/>
                <a:gd name="connsiteY35" fmla="*/ 168377 h 557185"/>
                <a:gd name="connsiteX36" fmla="*/ 46633 w 609124"/>
                <a:gd name="connsiteY36" fmla="*/ 165051 h 557185"/>
                <a:gd name="connsiteX37" fmla="*/ 549131 w 609124"/>
                <a:gd name="connsiteY37" fmla="*/ 12507 h 557185"/>
                <a:gd name="connsiteX38" fmla="*/ 561482 w 609124"/>
                <a:gd name="connsiteY38" fmla="*/ 12507 h 557185"/>
                <a:gd name="connsiteX39" fmla="*/ 581049 w 609124"/>
                <a:gd name="connsiteY39" fmla="*/ 28164 h 557185"/>
                <a:gd name="connsiteX40" fmla="*/ 584657 w 609124"/>
                <a:gd name="connsiteY40" fmla="*/ 34953 h 557185"/>
                <a:gd name="connsiteX41" fmla="*/ 582298 w 609124"/>
                <a:gd name="connsiteY41" fmla="*/ 42297 h 557185"/>
                <a:gd name="connsiteX42" fmla="*/ 529842 w 609124"/>
                <a:gd name="connsiteY42" fmla="*/ 104510 h 557185"/>
                <a:gd name="connsiteX43" fmla="*/ 522625 w 609124"/>
                <a:gd name="connsiteY43" fmla="*/ 107974 h 557185"/>
                <a:gd name="connsiteX44" fmla="*/ 522209 w 609124"/>
                <a:gd name="connsiteY44" fmla="*/ 107974 h 557185"/>
                <a:gd name="connsiteX45" fmla="*/ 515132 w 609124"/>
                <a:gd name="connsiteY45" fmla="*/ 105065 h 557185"/>
                <a:gd name="connsiteX46" fmla="*/ 508054 w 609124"/>
                <a:gd name="connsiteY46" fmla="*/ 97998 h 557185"/>
                <a:gd name="connsiteX47" fmla="*/ 365395 w 609124"/>
                <a:gd name="connsiteY47" fmla="*/ 229630 h 557185"/>
                <a:gd name="connsiteX48" fmla="*/ 434643 w 609124"/>
                <a:gd name="connsiteY48" fmla="*/ 297108 h 557185"/>
                <a:gd name="connsiteX49" fmla="*/ 604640 w 609124"/>
                <a:gd name="connsiteY49" fmla="*/ 459916 h 557185"/>
                <a:gd name="connsiteX50" fmla="*/ 606861 w 609124"/>
                <a:gd name="connsiteY50" fmla="*/ 463103 h 557185"/>
                <a:gd name="connsiteX51" fmla="*/ 580910 w 609124"/>
                <a:gd name="connsiteY51" fmla="*/ 529196 h 557185"/>
                <a:gd name="connsiteX52" fmla="*/ 526789 w 609124"/>
                <a:gd name="connsiteY52" fmla="*/ 557185 h 557185"/>
                <a:gd name="connsiteX53" fmla="*/ 512217 w 609124"/>
                <a:gd name="connsiteY53" fmla="*/ 553582 h 557185"/>
                <a:gd name="connsiteX54" fmla="*/ 509997 w 609124"/>
                <a:gd name="connsiteY54" fmla="*/ 551781 h 557185"/>
                <a:gd name="connsiteX55" fmla="*/ 281021 w 609124"/>
                <a:gd name="connsiteY55" fmla="*/ 307500 h 557185"/>
                <a:gd name="connsiteX56" fmla="*/ 274915 w 609124"/>
                <a:gd name="connsiteY56" fmla="*/ 313181 h 557185"/>
                <a:gd name="connsiteX57" fmla="*/ 299478 w 609124"/>
                <a:gd name="connsiteY57" fmla="*/ 337984 h 557185"/>
                <a:gd name="connsiteX58" fmla="*/ 299478 w 609124"/>
                <a:gd name="connsiteY58" fmla="*/ 351978 h 557185"/>
                <a:gd name="connsiteX59" fmla="*/ 98950 w 609124"/>
                <a:gd name="connsiteY59" fmla="*/ 552058 h 557185"/>
                <a:gd name="connsiteX60" fmla="*/ 96869 w 609124"/>
                <a:gd name="connsiteY60" fmla="*/ 553582 h 557185"/>
                <a:gd name="connsiteX61" fmla="*/ 82298 w 609124"/>
                <a:gd name="connsiteY61" fmla="*/ 557185 h 557185"/>
                <a:gd name="connsiteX62" fmla="*/ 28315 w 609124"/>
                <a:gd name="connsiteY62" fmla="*/ 529196 h 557185"/>
                <a:gd name="connsiteX63" fmla="*/ 2364 w 609124"/>
                <a:gd name="connsiteY63" fmla="*/ 463103 h 557185"/>
                <a:gd name="connsiteX64" fmla="*/ 5001 w 609124"/>
                <a:gd name="connsiteY64" fmla="*/ 459500 h 557185"/>
                <a:gd name="connsiteX65" fmla="*/ 222320 w 609124"/>
                <a:gd name="connsiteY65" fmla="*/ 272999 h 557185"/>
                <a:gd name="connsiteX66" fmla="*/ 235920 w 609124"/>
                <a:gd name="connsiteY66" fmla="*/ 273553 h 557185"/>
                <a:gd name="connsiteX67" fmla="*/ 261038 w 609124"/>
                <a:gd name="connsiteY67" fmla="*/ 298910 h 557185"/>
                <a:gd name="connsiteX68" fmla="*/ 267560 w 609124"/>
                <a:gd name="connsiteY68" fmla="*/ 292952 h 557185"/>
                <a:gd name="connsiteX69" fmla="*/ 215936 w 609124"/>
                <a:gd name="connsiteY69" fmla="*/ 237943 h 557185"/>
                <a:gd name="connsiteX70" fmla="*/ 213300 w 609124"/>
                <a:gd name="connsiteY70" fmla="*/ 230600 h 557185"/>
                <a:gd name="connsiteX71" fmla="*/ 216630 w 609124"/>
                <a:gd name="connsiteY71" fmla="*/ 223672 h 557185"/>
                <a:gd name="connsiteX72" fmla="*/ 285045 w 609124"/>
                <a:gd name="connsiteY72" fmla="*/ 164091 h 557185"/>
                <a:gd name="connsiteX73" fmla="*/ 298506 w 609124"/>
                <a:gd name="connsiteY73" fmla="*/ 164368 h 557185"/>
                <a:gd name="connsiteX74" fmla="*/ 351102 w 609124"/>
                <a:gd name="connsiteY74" fmla="*/ 215774 h 557185"/>
                <a:gd name="connsiteX75" fmla="*/ 493899 w 609124"/>
                <a:gd name="connsiteY75" fmla="*/ 84004 h 557185"/>
                <a:gd name="connsiteX76" fmla="*/ 486544 w 609124"/>
                <a:gd name="connsiteY76" fmla="*/ 76521 h 557185"/>
                <a:gd name="connsiteX77" fmla="*/ 483630 w 609124"/>
                <a:gd name="connsiteY77" fmla="*/ 69039 h 557185"/>
                <a:gd name="connsiteX78" fmla="*/ 487377 w 609124"/>
                <a:gd name="connsiteY78" fmla="*/ 61834 h 557185"/>
                <a:gd name="connsiteX79" fmla="*/ 270647 w 609124"/>
                <a:gd name="connsiteY79" fmla="*/ 0 h 557185"/>
                <a:gd name="connsiteX80" fmla="*/ 367239 w 609124"/>
                <a:gd name="connsiteY80" fmla="*/ 36036 h 557185"/>
                <a:gd name="connsiteX81" fmla="*/ 369875 w 609124"/>
                <a:gd name="connsiteY81" fmla="*/ 46846 h 557185"/>
                <a:gd name="connsiteX82" fmla="*/ 360716 w 609124"/>
                <a:gd name="connsiteY82" fmla="*/ 53360 h 557185"/>
                <a:gd name="connsiteX83" fmla="*/ 348226 w 609124"/>
                <a:gd name="connsiteY83" fmla="*/ 53360 h 557185"/>
                <a:gd name="connsiteX84" fmla="*/ 344062 w 609124"/>
                <a:gd name="connsiteY84" fmla="*/ 53360 h 557185"/>
                <a:gd name="connsiteX85" fmla="*/ 249969 w 609124"/>
                <a:gd name="connsiteY85" fmla="*/ 100761 h 557185"/>
                <a:gd name="connsiteX86" fmla="*/ 274950 w 609124"/>
                <a:gd name="connsiteY86" fmla="*/ 150795 h 557185"/>
                <a:gd name="connsiteX87" fmla="*/ 272868 w 609124"/>
                <a:gd name="connsiteY87" fmla="*/ 162576 h 557185"/>
                <a:gd name="connsiteX88" fmla="*/ 213192 w 609124"/>
                <a:gd name="connsiteY88" fmla="*/ 217183 h 557185"/>
                <a:gd name="connsiteX89" fmla="*/ 206392 w 609124"/>
                <a:gd name="connsiteY89" fmla="*/ 219817 h 557185"/>
                <a:gd name="connsiteX90" fmla="*/ 200702 w 609124"/>
                <a:gd name="connsiteY90" fmla="*/ 218015 h 557185"/>
                <a:gd name="connsiteX91" fmla="*/ 160733 w 609124"/>
                <a:gd name="connsiteY91" fmla="*/ 204848 h 557185"/>
                <a:gd name="connsiteX92" fmla="*/ 135892 w 609124"/>
                <a:gd name="connsiteY92" fmla="*/ 213996 h 557185"/>
                <a:gd name="connsiteX93" fmla="*/ 128814 w 609124"/>
                <a:gd name="connsiteY93" fmla="*/ 219401 h 557185"/>
                <a:gd name="connsiteX94" fmla="*/ 120348 w 609124"/>
                <a:gd name="connsiteY94" fmla="*/ 217322 h 557185"/>
                <a:gd name="connsiteX95" fmla="*/ 58175 w 609124"/>
                <a:gd name="connsiteY95" fmla="*/ 162714 h 557185"/>
                <a:gd name="connsiteX96" fmla="*/ 54705 w 609124"/>
                <a:gd name="connsiteY96" fmla="*/ 155507 h 557185"/>
                <a:gd name="connsiteX97" fmla="*/ 57619 w 609124"/>
                <a:gd name="connsiteY97" fmla="*/ 148162 h 557185"/>
                <a:gd name="connsiteX98" fmla="*/ 100503 w 609124"/>
                <a:gd name="connsiteY98" fmla="*/ 83852 h 557185"/>
                <a:gd name="connsiteX99" fmla="*/ 270647 w 609124"/>
                <a:gd name="connsiteY99" fmla="*/ 0 h 5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9124" h="557185">
                  <a:moveTo>
                    <a:pt x="253821" y="346713"/>
                  </a:moveTo>
                  <a:lnTo>
                    <a:pt x="83547" y="517834"/>
                  </a:lnTo>
                  <a:cubicBezTo>
                    <a:pt x="81604" y="519774"/>
                    <a:pt x="81604" y="522961"/>
                    <a:pt x="83547" y="524901"/>
                  </a:cubicBezTo>
                  <a:cubicBezTo>
                    <a:pt x="84518" y="525870"/>
                    <a:pt x="85767" y="526425"/>
                    <a:pt x="87016" y="526425"/>
                  </a:cubicBezTo>
                  <a:cubicBezTo>
                    <a:pt x="88265" y="526425"/>
                    <a:pt x="89514" y="525870"/>
                    <a:pt x="90485" y="524901"/>
                  </a:cubicBezTo>
                  <a:lnTo>
                    <a:pt x="260899" y="353779"/>
                  </a:lnTo>
                  <a:cubicBezTo>
                    <a:pt x="262842" y="351840"/>
                    <a:pt x="262842" y="348653"/>
                    <a:pt x="260899" y="346713"/>
                  </a:cubicBezTo>
                  <a:cubicBezTo>
                    <a:pt x="258956" y="344773"/>
                    <a:pt x="255764" y="344773"/>
                    <a:pt x="253821" y="346713"/>
                  </a:cubicBezTo>
                  <a:close/>
                  <a:moveTo>
                    <a:pt x="229675" y="330640"/>
                  </a:moveTo>
                  <a:lnTo>
                    <a:pt x="57457" y="498020"/>
                  </a:lnTo>
                  <a:cubicBezTo>
                    <a:pt x="55514" y="499960"/>
                    <a:pt x="55514" y="503008"/>
                    <a:pt x="57318" y="504948"/>
                  </a:cubicBezTo>
                  <a:cubicBezTo>
                    <a:pt x="58290" y="506056"/>
                    <a:pt x="59678" y="506472"/>
                    <a:pt x="60927" y="506472"/>
                  </a:cubicBezTo>
                  <a:cubicBezTo>
                    <a:pt x="62176" y="506472"/>
                    <a:pt x="63424" y="506056"/>
                    <a:pt x="64396" y="505087"/>
                  </a:cubicBezTo>
                  <a:lnTo>
                    <a:pt x="236614" y="337706"/>
                  </a:lnTo>
                  <a:cubicBezTo>
                    <a:pt x="238556" y="335767"/>
                    <a:pt x="238556" y="332718"/>
                    <a:pt x="236752" y="330640"/>
                  </a:cubicBezTo>
                  <a:cubicBezTo>
                    <a:pt x="234810" y="328700"/>
                    <a:pt x="231618" y="328700"/>
                    <a:pt x="229675" y="330640"/>
                  </a:cubicBezTo>
                  <a:close/>
                  <a:moveTo>
                    <a:pt x="214132" y="313874"/>
                  </a:moveTo>
                  <a:lnTo>
                    <a:pt x="31507" y="471694"/>
                  </a:lnTo>
                  <a:cubicBezTo>
                    <a:pt x="29425" y="473495"/>
                    <a:pt x="29286" y="476682"/>
                    <a:pt x="31090" y="478760"/>
                  </a:cubicBezTo>
                  <a:cubicBezTo>
                    <a:pt x="32062" y="479869"/>
                    <a:pt x="33449" y="480423"/>
                    <a:pt x="34837" y="480423"/>
                  </a:cubicBezTo>
                  <a:cubicBezTo>
                    <a:pt x="35947" y="480423"/>
                    <a:pt x="37058" y="480007"/>
                    <a:pt x="38029" y="479176"/>
                  </a:cubicBezTo>
                  <a:lnTo>
                    <a:pt x="220655" y="321356"/>
                  </a:lnTo>
                  <a:cubicBezTo>
                    <a:pt x="222736" y="319555"/>
                    <a:pt x="222875" y="316368"/>
                    <a:pt x="221071" y="314428"/>
                  </a:cubicBezTo>
                  <a:cubicBezTo>
                    <a:pt x="219267" y="312350"/>
                    <a:pt x="216214" y="312073"/>
                    <a:pt x="214132" y="313874"/>
                  </a:cubicBezTo>
                  <a:close/>
                  <a:moveTo>
                    <a:pt x="46633" y="165051"/>
                  </a:moveTo>
                  <a:cubicBezTo>
                    <a:pt x="49269" y="164912"/>
                    <a:pt x="51905" y="165744"/>
                    <a:pt x="53847" y="167545"/>
                  </a:cubicBezTo>
                  <a:lnTo>
                    <a:pt x="118502" y="224644"/>
                  </a:lnTo>
                  <a:cubicBezTo>
                    <a:pt x="122526" y="228248"/>
                    <a:pt x="122942" y="234346"/>
                    <a:pt x="119612" y="238365"/>
                  </a:cubicBezTo>
                  <a:lnTo>
                    <a:pt x="84787" y="280635"/>
                  </a:lnTo>
                  <a:cubicBezTo>
                    <a:pt x="83122" y="282714"/>
                    <a:pt x="80625" y="283961"/>
                    <a:pt x="77989" y="284238"/>
                  </a:cubicBezTo>
                  <a:cubicBezTo>
                    <a:pt x="77711" y="284238"/>
                    <a:pt x="77295" y="284238"/>
                    <a:pt x="77018" y="284238"/>
                  </a:cubicBezTo>
                  <a:cubicBezTo>
                    <a:pt x="74659" y="284238"/>
                    <a:pt x="72439" y="283406"/>
                    <a:pt x="70635" y="281882"/>
                  </a:cubicBezTo>
                  <a:lnTo>
                    <a:pt x="3483" y="224783"/>
                  </a:lnTo>
                  <a:cubicBezTo>
                    <a:pt x="1541" y="222981"/>
                    <a:pt x="292" y="220625"/>
                    <a:pt x="15" y="217853"/>
                  </a:cubicBezTo>
                  <a:cubicBezTo>
                    <a:pt x="-124" y="215220"/>
                    <a:pt x="708" y="212587"/>
                    <a:pt x="2512" y="210647"/>
                  </a:cubicBezTo>
                  <a:lnTo>
                    <a:pt x="39834" y="168377"/>
                  </a:lnTo>
                  <a:cubicBezTo>
                    <a:pt x="41499" y="166436"/>
                    <a:pt x="43997" y="165189"/>
                    <a:pt x="46633" y="165051"/>
                  </a:cubicBezTo>
                  <a:close/>
                  <a:moveTo>
                    <a:pt x="549131" y="12507"/>
                  </a:moveTo>
                  <a:cubicBezTo>
                    <a:pt x="552739" y="9597"/>
                    <a:pt x="557874" y="9597"/>
                    <a:pt x="561482" y="12507"/>
                  </a:cubicBezTo>
                  <a:lnTo>
                    <a:pt x="581049" y="28164"/>
                  </a:lnTo>
                  <a:cubicBezTo>
                    <a:pt x="583131" y="29827"/>
                    <a:pt x="584379" y="32321"/>
                    <a:pt x="584657" y="34953"/>
                  </a:cubicBezTo>
                  <a:cubicBezTo>
                    <a:pt x="584935" y="37586"/>
                    <a:pt x="584102" y="40357"/>
                    <a:pt x="582298" y="42297"/>
                  </a:cubicBezTo>
                  <a:lnTo>
                    <a:pt x="529842" y="104510"/>
                  </a:lnTo>
                  <a:cubicBezTo>
                    <a:pt x="528038" y="106589"/>
                    <a:pt x="525401" y="107974"/>
                    <a:pt x="522625" y="107974"/>
                  </a:cubicBezTo>
                  <a:cubicBezTo>
                    <a:pt x="522487" y="107974"/>
                    <a:pt x="522348" y="107974"/>
                    <a:pt x="522209" y="107974"/>
                  </a:cubicBezTo>
                  <a:cubicBezTo>
                    <a:pt x="519572" y="107974"/>
                    <a:pt x="517074" y="107004"/>
                    <a:pt x="515132" y="105065"/>
                  </a:cubicBezTo>
                  <a:lnTo>
                    <a:pt x="508054" y="97998"/>
                  </a:lnTo>
                  <a:lnTo>
                    <a:pt x="365395" y="229630"/>
                  </a:lnTo>
                  <a:lnTo>
                    <a:pt x="434643" y="297108"/>
                  </a:lnTo>
                  <a:lnTo>
                    <a:pt x="604640" y="459916"/>
                  </a:lnTo>
                  <a:cubicBezTo>
                    <a:pt x="605612" y="460747"/>
                    <a:pt x="606306" y="461856"/>
                    <a:pt x="606861" y="463103"/>
                  </a:cubicBezTo>
                  <a:cubicBezTo>
                    <a:pt x="614077" y="479869"/>
                    <a:pt x="603669" y="506472"/>
                    <a:pt x="580910" y="529196"/>
                  </a:cubicBezTo>
                  <a:cubicBezTo>
                    <a:pt x="563563" y="546516"/>
                    <a:pt x="542886" y="557185"/>
                    <a:pt x="526789" y="557185"/>
                  </a:cubicBezTo>
                  <a:cubicBezTo>
                    <a:pt x="521376" y="557185"/>
                    <a:pt x="516381" y="556076"/>
                    <a:pt x="512217" y="553582"/>
                  </a:cubicBezTo>
                  <a:cubicBezTo>
                    <a:pt x="511385" y="553167"/>
                    <a:pt x="510691" y="552474"/>
                    <a:pt x="509997" y="551781"/>
                  </a:cubicBezTo>
                  <a:lnTo>
                    <a:pt x="281021" y="307500"/>
                  </a:lnTo>
                  <a:lnTo>
                    <a:pt x="274915" y="313181"/>
                  </a:lnTo>
                  <a:lnTo>
                    <a:pt x="299478" y="337984"/>
                  </a:lnTo>
                  <a:cubicBezTo>
                    <a:pt x="303364" y="341863"/>
                    <a:pt x="303364" y="348098"/>
                    <a:pt x="299478" y="351978"/>
                  </a:cubicBezTo>
                  <a:lnTo>
                    <a:pt x="98950" y="552058"/>
                  </a:lnTo>
                  <a:cubicBezTo>
                    <a:pt x="98395" y="552612"/>
                    <a:pt x="97701" y="553167"/>
                    <a:pt x="96869" y="553582"/>
                  </a:cubicBezTo>
                  <a:cubicBezTo>
                    <a:pt x="92706" y="555938"/>
                    <a:pt x="87849" y="557185"/>
                    <a:pt x="82298" y="557185"/>
                  </a:cubicBezTo>
                  <a:cubicBezTo>
                    <a:pt x="66339" y="557185"/>
                    <a:pt x="45523" y="546516"/>
                    <a:pt x="28315" y="529196"/>
                  </a:cubicBezTo>
                  <a:cubicBezTo>
                    <a:pt x="5556" y="506472"/>
                    <a:pt x="-4852" y="479869"/>
                    <a:pt x="2364" y="463103"/>
                  </a:cubicBezTo>
                  <a:cubicBezTo>
                    <a:pt x="2919" y="461717"/>
                    <a:pt x="3891" y="460470"/>
                    <a:pt x="5001" y="459500"/>
                  </a:cubicBezTo>
                  <a:lnTo>
                    <a:pt x="222320" y="272999"/>
                  </a:lnTo>
                  <a:cubicBezTo>
                    <a:pt x="226206" y="269674"/>
                    <a:pt x="232173" y="269951"/>
                    <a:pt x="235920" y="273553"/>
                  </a:cubicBezTo>
                  <a:lnTo>
                    <a:pt x="261038" y="298910"/>
                  </a:lnTo>
                  <a:lnTo>
                    <a:pt x="267560" y="292952"/>
                  </a:lnTo>
                  <a:lnTo>
                    <a:pt x="215936" y="237943"/>
                  </a:lnTo>
                  <a:cubicBezTo>
                    <a:pt x="214132" y="235865"/>
                    <a:pt x="213161" y="233371"/>
                    <a:pt x="213300" y="230600"/>
                  </a:cubicBezTo>
                  <a:cubicBezTo>
                    <a:pt x="213438" y="227967"/>
                    <a:pt x="214549" y="225334"/>
                    <a:pt x="216630" y="223672"/>
                  </a:cubicBezTo>
                  <a:lnTo>
                    <a:pt x="285045" y="164091"/>
                  </a:lnTo>
                  <a:cubicBezTo>
                    <a:pt x="288931" y="160627"/>
                    <a:pt x="294760" y="160766"/>
                    <a:pt x="298506" y="164368"/>
                  </a:cubicBezTo>
                  <a:lnTo>
                    <a:pt x="351102" y="215774"/>
                  </a:lnTo>
                  <a:lnTo>
                    <a:pt x="493899" y="84004"/>
                  </a:lnTo>
                  <a:lnTo>
                    <a:pt x="486544" y="76521"/>
                  </a:lnTo>
                  <a:cubicBezTo>
                    <a:pt x="484601" y="74582"/>
                    <a:pt x="483491" y="71810"/>
                    <a:pt x="483630" y="69039"/>
                  </a:cubicBezTo>
                  <a:cubicBezTo>
                    <a:pt x="483769" y="66129"/>
                    <a:pt x="485157" y="63497"/>
                    <a:pt x="487377" y="61834"/>
                  </a:cubicBezTo>
                  <a:close/>
                  <a:moveTo>
                    <a:pt x="270647" y="0"/>
                  </a:moveTo>
                  <a:cubicBezTo>
                    <a:pt x="308673" y="0"/>
                    <a:pt x="341148" y="12197"/>
                    <a:pt x="367239" y="36036"/>
                  </a:cubicBezTo>
                  <a:cubicBezTo>
                    <a:pt x="370292" y="38808"/>
                    <a:pt x="371402" y="43104"/>
                    <a:pt x="369875" y="46846"/>
                  </a:cubicBezTo>
                  <a:cubicBezTo>
                    <a:pt x="368349" y="50727"/>
                    <a:pt x="364741" y="53222"/>
                    <a:pt x="360716" y="53360"/>
                  </a:cubicBezTo>
                  <a:lnTo>
                    <a:pt x="348226" y="53360"/>
                  </a:lnTo>
                  <a:cubicBezTo>
                    <a:pt x="347393" y="53360"/>
                    <a:pt x="346144" y="53360"/>
                    <a:pt x="344062" y="53360"/>
                  </a:cubicBezTo>
                  <a:cubicBezTo>
                    <a:pt x="328241" y="53360"/>
                    <a:pt x="276060" y="56825"/>
                    <a:pt x="249969" y="100761"/>
                  </a:cubicBezTo>
                  <a:lnTo>
                    <a:pt x="274950" y="150795"/>
                  </a:lnTo>
                  <a:cubicBezTo>
                    <a:pt x="277031" y="154676"/>
                    <a:pt x="276060" y="159527"/>
                    <a:pt x="272868" y="162576"/>
                  </a:cubicBezTo>
                  <a:lnTo>
                    <a:pt x="213192" y="217183"/>
                  </a:lnTo>
                  <a:cubicBezTo>
                    <a:pt x="211249" y="218847"/>
                    <a:pt x="208890" y="219817"/>
                    <a:pt x="206392" y="219817"/>
                  </a:cubicBezTo>
                  <a:cubicBezTo>
                    <a:pt x="204449" y="219817"/>
                    <a:pt x="202367" y="219124"/>
                    <a:pt x="200702" y="218015"/>
                  </a:cubicBezTo>
                  <a:cubicBezTo>
                    <a:pt x="200563" y="217876"/>
                    <a:pt x="184881" y="207066"/>
                    <a:pt x="160733" y="204848"/>
                  </a:cubicBezTo>
                  <a:cubicBezTo>
                    <a:pt x="141998" y="203185"/>
                    <a:pt x="136447" y="212887"/>
                    <a:pt x="135892" y="213996"/>
                  </a:cubicBezTo>
                  <a:cubicBezTo>
                    <a:pt x="134504" y="216768"/>
                    <a:pt x="131867" y="218847"/>
                    <a:pt x="128814" y="219401"/>
                  </a:cubicBezTo>
                  <a:cubicBezTo>
                    <a:pt x="125761" y="220094"/>
                    <a:pt x="122569" y="219401"/>
                    <a:pt x="120348" y="217322"/>
                  </a:cubicBezTo>
                  <a:lnTo>
                    <a:pt x="58175" y="162714"/>
                  </a:lnTo>
                  <a:cubicBezTo>
                    <a:pt x="56093" y="160774"/>
                    <a:pt x="54844" y="158279"/>
                    <a:pt x="54705" y="155507"/>
                  </a:cubicBezTo>
                  <a:cubicBezTo>
                    <a:pt x="54705" y="152735"/>
                    <a:pt x="55676" y="150102"/>
                    <a:pt x="57619" y="148162"/>
                  </a:cubicBezTo>
                  <a:cubicBezTo>
                    <a:pt x="57897" y="147884"/>
                    <a:pt x="81628" y="123907"/>
                    <a:pt x="100503" y="83852"/>
                  </a:cubicBezTo>
                  <a:cubicBezTo>
                    <a:pt x="116324" y="50173"/>
                    <a:pt x="194873" y="0"/>
                    <a:pt x="2706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文本框 6"/>
          <p:cNvSpPr txBox="1"/>
          <p:nvPr/>
        </p:nvSpPr>
        <p:spPr>
          <a:xfrm>
            <a:off x="1854835" y="3494405"/>
            <a:ext cx="237998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for example：</a:t>
            </a:r>
            <a:endParaRPr lang="zh-CN" altLang="en-US" dirty="0"/>
          </a:p>
        </p:txBody>
      </p:sp>
      <p:sp>
        <p:nvSpPr>
          <p:cNvPr id="20" name="文本框 15"/>
          <p:cNvSpPr txBox="1"/>
          <p:nvPr/>
        </p:nvSpPr>
        <p:spPr>
          <a:xfrm>
            <a:off x="1891808" y="4096597"/>
            <a:ext cx="10225136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Wingdings" panose="05000000000000000000" pitchFamily="2" charset="2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dirty="0"/>
              <a:t>If a = 1, B = 2 and C = 3 are known, the result of relationship expression a &gt; b is false and the value is 0.</a:t>
            </a:r>
            <a:endParaRPr dirty="0"/>
          </a:p>
        </p:txBody>
      </p:sp>
      <p:sp>
        <p:nvSpPr>
          <p:cNvPr id="21" name="文本框 15"/>
          <p:cNvSpPr txBox="1"/>
          <p:nvPr/>
        </p:nvSpPr>
        <p:spPr>
          <a:xfrm>
            <a:off x="1894348" y="5405260"/>
            <a:ext cx="907300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Wingdings" panose="05000000000000000000" pitchFamily="2" charset="2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t>The result of relational expression </a:t>
            </a:r>
            <a:r>
              <a:rPr lang="en-US"/>
              <a:t>A</a:t>
            </a:r>
            <a:r>
              <a:t> + B = = C is true and the value is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86648" y="2920246"/>
            <a:ext cx="653440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Examples of relational expressions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演示</Application>
  <PresentationFormat>宽屏</PresentationFormat>
  <Paragraphs>115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微软雅黑</vt:lpstr>
      <vt:lpstr>方正大黑简体</vt:lpstr>
      <vt:lpstr>黑体</vt:lpstr>
      <vt:lpstr>Arial Unicode MS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480</cp:revision>
  <dcterms:created xsi:type="dcterms:W3CDTF">2014-07-14T07:34:00Z</dcterms:created>
  <dcterms:modified xsi:type="dcterms:W3CDTF">2022-05-05T04:42:26Z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