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81" r:id="rId5"/>
    <p:sldId id="282" r:id="rId6"/>
    <p:sldId id="306" r:id="rId7"/>
    <p:sldId id="305" r:id="rId8"/>
    <p:sldId id="328" r:id="rId9"/>
    <p:sldId id="308" r:id="rId10"/>
    <p:sldId id="327" r:id="rId11"/>
    <p:sldId id="330" r:id="rId12"/>
    <p:sldId id="329" r:id="rId13"/>
    <p:sldId id="291" r:id="rId14"/>
    <p:sldId id="292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FFFF99"/>
    <a:srgbClr val="FFFF00"/>
    <a:srgbClr val="FF9900"/>
    <a:srgbClr val="B2B2B2"/>
    <a:srgbClr val="3333FF"/>
    <a:srgbClr val="FFCC00"/>
    <a:srgbClr val="66FF33"/>
    <a:srgbClr val="858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" y="201"/>
      </p:cViewPr>
      <p:guideLst>
        <p:guide pos="381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AC8C3-B16B-4485-8698-CC4B72400D3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B17-AF18-452F-AC9B-79452D91A0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4A96A-11CB-472A-BEA5-472D64AAB76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4008C-BA0F-4C16-B61D-E91C76054C3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0AE6D-6D5D-4EA4-9CAE-732C2D294D0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AABE5-47D3-4146-9FDC-32197EB477A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E31EE-E8E4-4EAB-9C7E-5B6A9783B04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09424-B834-4240-952B-450A0EF52C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928926" y="113587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28926" y="124110"/>
            <a:ext cx="27417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programming</a:t>
            </a:r>
            <a:endParaRPr lang="en-US" altLang="zh-CN" dirty="0">
              <a:solidFill>
                <a:srgbClr val="0573C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B4446-0BDA-4A35-A358-6D987B7ACA4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DF7A8-2AC6-49DA-A162-90D77CE82E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E6768-6096-4B93-8C97-E4551E4D7B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039F2-4232-4FDC-8AD7-5B92AC507C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AC830-9C87-4722-BACD-9A186623919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CE7B-B16B-4C8F-B9EE-88DFAB4DA3B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69B68-DDDF-4B20-A5CA-4FF9D15DA59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2622-48DD-4F39-8708-80F74E7329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267CE-6606-48F0-A3AF-D12D4705A87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275F6-52E9-4513-94AC-9436736090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F0A4C-CA33-4BA4-9560-2C3F68B78B1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C5204-7BB5-4C86-A7E0-3A9D6B83525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65864-6BCC-4E5B-BA32-A230CD2DBFB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D5B95-8B4F-4913-9B8A-C6BF09F042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14AA-E127-4CBE-9095-BA111D02EA2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DB112-B7AE-4AD4-935B-B0FC86AA8E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447171-0026-476D-885B-4D6E3B7EB92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652186-4BF7-4EBA-99AC-06CD296643D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35644" y="3099672"/>
            <a:ext cx="672071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do while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5889038" y="4124226"/>
            <a:ext cx="495434" cy="45611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898070" y="4352759"/>
            <a:ext cx="2057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162" y="4339231"/>
            <a:ext cx="2078916" cy="365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841692" y="5244015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841692" y="5607554"/>
            <a:ext cx="3959225" cy="597580"/>
          </a:xfrm>
          <a:prstGeom prst="rect">
            <a:avLst/>
          </a:prstGeom>
          <a:solidFill>
            <a:schemeClr val="tx1"/>
          </a:solidFill>
          <a:ln w="12700">
            <a:solidFill>
              <a:srgbClr val="216FB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841692" y="5253289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运行结果</a:t>
            </a:r>
            <a:endParaRPr lang="zh-CN" altLang="en-US" sz="14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840105" y="1602290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840105" y="1956302"/>
            <a:ext cx="3959225" cy="307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840105" y="1611564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语句编写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895667" y="2007103"/>
            <a:ext cx="320516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main()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{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int </a:t>
            </a:r>
            <a:r>
              <a:rPr lang="en-US" altLang="zh-CN" sz="1600" dirty="0" err="1"/>
              <a:t>sum,i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sum=0;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("%d",&amp;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while(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&lt;=10)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{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   sum=</a:t>
            </a:r>
            <a:r>
              <a:rPr lang="en-US" altLang="zh-CN" sz="1600" dirty="0" err="1"/>
              <a:t>sum+i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}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("sum=%d\</a:t>
            </a:r>
            <a:r>
              <a:rPr lang="en-US" altLang="zh-CN" sz="1600" dirty="0" err="1"/>
              <a:t>n",sum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51" name="Rectangle 52"/>
          <p:cNvSpPr>
            <a:spLocks noChangeArrowheads="1"/>
          </p:cNvSpPr>
          <p:nvPr/>
        </p:nvSpPr>
        <p:spPr bwMode="auto">
          <a:xfrm>
            <a:off x="895667" y="5650415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↙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72" name="Rectangle 37"/>
          <p:cNvSpPr>
            <a:spLocks noChangeArrowheads="1"/>
          </p:cNvSpPr>
          <p:nvPr/>
        </p:nvSpPr>
        <p:spPr bwMode="auto">
          <a:xfrm>
            <a:off x="7936410" y="1602290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Rectangle 38"/>
          <p:cNvSpPr>
            <a:spLocks noChangeArrowheads="1"/>
          </p:cNvSpPr>
          <p:nvPr/>
        </p:nvSpPr>
        <p:spPr bwMode="auto">
          <a:xfrm>
            <a:off x="7936410" y="1956302"/>
            <a:ext cx="3959225" cy="307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Text Box 39"/>
          <p:cNvSpPr txBox="1">
            <a:spLocks noChangeArrowheads="1"/>
          </p:cNvSpPr>
          <p:nvPr/>
        </p:nvSpPr>
        <p:spPr bwMode="auto">
          <a:xfrm>
            <a:off x="7936410" y="1611564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语句编写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75" name="Text Box 40"/>
          <p:cNvSpPr txBox="1">
            <a:spLocks noChangeArrowheads="1"/>
          </p:cNvSpPr>
          <p:nvPr/>
        </p:nvSpPr>
        <p:spPr bwMode="auto">
          <a:xfrm>
            <a:off x="7991972" y="2007103"/>
            <a:ext cx="320516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main()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{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int </a:t>
            </a:r>
            <a:r>
              <a:rPr lang="en-US" altLang="zh-CN" sz="1600" dirty="0" err="1"/>
              <a:t>sum,i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sum=0;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("%d",&amp;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do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{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   sum=</a:t>
            </a:r>
            <a:r>
              <a:rPr lang="en-US" altLang="zh-CN" sz="1600" dirty="0" err="1"/>
              <a:t>sum+i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}while(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&lt;=10)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("sum=%d\</a:t>
            </a:r>
            <a:r>
              <a:rPr lang="en-US" altLang="zh-CN" sz="1600" dirty="0" err="1"/>
              <a:t>n",sum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77" name="Rectangle 52"/>
          <p:cNvSpPr>
            <a:spLocks noChangeArrowheads="1"/>
          </p:cNvSpPr>
          <p:nvPr/>
        </p:nvSpPr>
        <p:spPr bwMode="auto">
          <a:xfrm>
            <a:off x="857567" y="5893483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 sum=55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78" name="Rectangle 33"/>
          <p:cNvSpPr>
            <a:spLocks noChangeArrowheads="1"/>
          </p:cNvSpPr>
          <p:nvPr/>
        </p:nvSpPr>
        <p:spPr bwMode="auto">
          <a:xfrm>
            <a:off x="7925398" y="5244015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Rectangle 34"/>
          <p:cNvSpPr>
            <a:spLocks noChangeArrowheads="1"/>
          </p:cNvSpPr>
          <p:nvPr/>
        </p:nvSpPr>
        <p:spPr bwMode="auto">
          <a:xfrm>
            <a:off x="7925398" y="5607554"/>
            <a:ext cx="3959225" cy="597580"/>
          </a:xfrm>
          <a:prstGeom prst="rect">
            <a:avLst/>
          </a:prstGeom>
          <a:solidFill>
            <a:schemeClr val="tx1"/>
          </a:solidFill>
          <a:ln w="12700">
            <a:solidFill>
              <a:srgbClr val="216FB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7925398" y="5253289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运行结果</a:t>
            </a:r>
            <a:endParaRPr lang="zh-CN" altLang="en-US" sz="14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81" name="Rectangle 52"/>
          <p:cNvSpPr>
            <a:spLocks noChangeArrowheads="1"/>
          </p:cNvSpPr>
          <p:nvPr/>
        </p:nvSpPr>
        <p:spPr bwMode="auto">
          <a:xfrm>
            <a:off x="7979373" y="5650415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↙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经典综艺体简" panose="02010609000101010101" pitchFamily="49" charset="-122"/>
                <a:ea typeface="经典综艺体简" panose="02010609000101010101" pitchFamily="49" charset="-122"/>
                <a:cs typeface="经典综艺体简" panose="02010609000101010101" pitchFamily="49" charset="-122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52"/>
          <p:cNvSpPr>
            <a:spLocks noChangeArrowheads="1"/>
          </p:cNvSpPr>
          <p:nvPr/>
        </p:nvSpPr>
        <p:spPr bwMode="auto">
          <a:xfrm>
            <a:off x="7979373" y="5893483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 sum=55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41692" y="5619586"/>
            <a:ext cx="3959225" cy="622479"/>
            <a:chOff x="841692" y="6678365"/>
            <a:chExt cx="3959225" cy="622479"/>
          </a:xfrm>
        </p:grpSpPr>
        <p:sp>
          <p:nvSpPr>
            <p:cNvPr id="89" name="Rectangle 34"/>
            <p:cNvSpPr>
              <a:spLocks noChangeArrowheads="1"/>
            </p:cNvSpPr>
            <p:nvPr/>
          </p:nvSpPr>
          <p:spPr bwMode="auto">
            <a:xfrm>
              <a:off x="841692" y="6678365"/>
              <a:ext cx="3959225" cy="59758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216FBA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52"/>
            <p:cNvSpPr>
              <a:spLocks noChangeArrowheads="1"/>
            </p:cNvSpPr>
            <p:nvPr/>
          </p:nvSpPr>
          <p:spPr bwMode="auto">
            <a:xfrm>
              <a:off x="895667" y="6721226"/>
              <a:ext cx="1752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11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↙</a:t>
              </a:r>
              <a:r>
                <a:rPr lang="en-US" altLang="zh-CN" sz="1600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经典综艺体简" panose="02010609000101010101" pitchFamily="49" charset="-122"/>
                  <a:ea typeface="经典综艺体简" panose="02010609000101010101" pitchFamily="49" charset="-122"/>
                  <a:cs typeface="经典综艺体简" panose="02010609000101010101" pitchFamily="49" charset="-122"/>
                </a:rPr>
                <a:t> 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 52"/>
            <p:cNvSpPr>
              <a:spLocks noChangeArrowheads="1"/>
            </p:cNvSpPr>
            <p:nvPr/>
          </p:nvSpPr>
          <p:spPr bwMode="auto">
            <a:xfrm>
              <a:off x="857567" y="6964294"/>
              <a:ext cx="1752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 sum=0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925398" y="5619586"/>
            <a:ext cx="3959225" cy="622479"/>
            <a:chOff x="7925398" y="6678365"/>
            <a:chExt cx="3959225" cy="622479"/>
          </a:xfrm>
        </p:grpSpPr>
        <p:sp>
          <p:nvSpPr>
            <p:cNvPr id="92" name="Rectangle 34"/>
            <p:cNvSpPr>
              <a:spLocks noChangeArrowheads="1"/>
            </p:cNvSpPr>
            <p:nvPr/>
          </p:nvSpPr>
          <p:spPr bwMode="auto">
            <a:xfrm>
              <a:off x="7925398" y="6678365"/>
              <a:ext cx="3959225" cy="59758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216FBA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52"/>
            <p:cNvSpPr>
              <a:spLocks noChangeArrowheads="1"/>
            </p:cNvSpPr>
            <p:nvPr/>
          </p:nvSpPr>
          <p:spPr bwMode="auto">
            <a:xfrm>
              <a:off x="7979373" y="6721226"/>
              <a:ext cx="1752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11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↙</a:t>
              </a:r>
              <a:r>
                <a:rPr lang="en-US" altLang="zh-CN" sz="1600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经典综艺体简" panose="02010609000101010101" pitchFamily="49" charset="-122"/>
                  <a:ea typeface="经典综艺体简" panose="02010609000101010101" pitchFamily="49" charset="-122"/>
                  <a:cs typeface="经典综艺体简" panose="02010609000101010101" pitchFamily="49" charset="-122"/>
                </a:rPr>
                <a:t> 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 52"/>
            <p:cNvSpPr>
              <a:spLocks noChangeArrowheads="1"/>
            </p:cNvSpPr>
            <p:nvPr/>
          </p:nvSpPr>
          <p:spPr bwMode="auto">
            <a:xfrm>
              <a:off x="7979373" y="6964294"/>
              <a:ext cx="17526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 sum=11</a:t>
              </a:r>
              <a:endParaRPr lang="en-US" altLang="zh-C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840105" y="153453"/>
            <a:ext cx="5090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3. do while </a:t>
            </a:r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application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9" grpId="0"/>
      <p:bldP spid="40" grpId="0" animBg="1"/>
      <p:bldP spid="41" grpId="0" animBg="1"/>
      <p:bldP spid="42" grpId="0"/>
      <p:bldP spid="43" grpId="0"/>
      <p:bldP spid="51" grpId="0"/>
      <p:bldP spid="72" grpId="0" animBg="1"/>
      <p:bldP spid="73" grpId="0" animBg="1"/>
      <p:bldP spid="74" grpId="0"/>
      <p:bldP spid="75" grpId="0"/>
      <p:bldP spid="77" grpId="0"/>
      <p:bldP spid="78" grpId="0" animBg="1"/>
      <p:bldP spid="79" grpId="0" animBg="1"/>
      <p:bldP spid="80" grpId="0"/>
      <p:bldP spid="81" grpId="0"/>
      <p:bldP spid="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05015" y="1195705"/>
            <a:ext cx="30105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Summary</a:t>
            </a:r>
            <a:endParaRPr lang="zh-CN" altLang="en-US" sz="4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78252" y="2799795"/>
            <a:ext cx="592358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Understand the basic principle of while statement through example </a:t>
            </a:r>
            <a:endParaRPr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4910" y="277259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8252" y="3957915"/>
            <a:ext cx="549972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Master the while statement format and flow chart</a:t>
            </a:r>
            <a:endParaRPr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4910" y="3930713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78245" y="5203190"/>
            <a:ext cx="6433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Be able to use the while statement to solve simple practical problems</a:t>
            </a:r>
            <a:endParaRPr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84910" y="5088834"/>
            <a:ext cx="74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北京电子科技职业学院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/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  <p:sp>
          <p:nvSpPr>
            <p:cNvPr id="13" name="文本框 6"/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微软雅黑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>
            <a:fillRect/>
          </a:stretch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44055" y="1168400"/>
            <a:ext cx="313880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08295" y="2750633"/>
            <a:ext cx="52154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do while 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format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65130" y="27725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65130" y="393503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flipV="1">
            <a:off x="7674536" y="2022152"/>
            <a:ext cx="1527336" cy="52045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708295" y="3935033"/>
            <a:ext cx="52154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do while 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flow chart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65130" y="519487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08295" y="5194873"/>
            <a:ext cx="521548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do while </a:t>
            </a:r>
            <a:r>
              <a:rPr lang="zh-CN" altLang="en-US" sz="3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application</a:t>
            </a:r>
            <a:endParaRPr lang="zh-CN" altLang="en-US" sz="32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40344" y="3111570"/>
            <a:ext cx="562915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do while </a:t>
            </a: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format</a:t>
            </a:r>
            <a:endParaRPr lang="en-US" altLang="zh-CN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453"/>
            <a:ext cx="5090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1. do while </a:t>
            </a:r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format</a:t>
            </a:r>
            <a:endParaRPr lang="en-US" altLang="zh-CN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002847" y="1834297"/>
            <a:ext cx="11319961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do</a:t>
            </a:r>
            <a:endParaRPr lang="en-US" altLang="zh-CN" sz="20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</a:t>
            </a:r>
            <a:endParaRPr lang="en-US" altLang="zh-CN" sz="20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Circulatory body</a:t>
            </a:r>
            <a:r>
              <a:rPr lang="zh-CN" altLang="en-US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；</a:t>
            </a:r>
            <a:endParaRPr lang="zh-CN" altLang="en-US" sz="20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} while(</a:t>
            </a:r>
            <a:r>
              <a:rPr lang="zh-CN" altLang="en-US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expression</a:t>
            </a:r>
            <a:r>
              <a:rPr lang="en-US" altLang="zh-CN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；</a:t>
            </a:r>
            <a:endParaRPr lang="zh-CN" altLang="en-US" sz="20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949463" y="4044806"/>
            <a:ext cx="496887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Execution description：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967923" y="1311692"/>
            <a:ext cx="36718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do while</a:t>
            </a: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format</a:t>
            </a:r>
            <a:r>
              <a:rPr lang="en-US" altLang="zh-CN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1967923" y="4623137"/>
            <a:ext cx="9473511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）Executive circular body languag</a:t>
            </a:r>
            <a:r>
              <a:rPr lang="en-US" altLang="zh-CN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e.</a:t>
            </a:r>
            <a:endParaRPr lang="zh-CN" altLang="en-US" sz="20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）</a:t>
            </a:r>
            <a:r>
              <a:rPr sz="2000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Calculate the expression value after while. If the value is true, repeat step (1). Otherwise, jump out of the loop body and continue to execute the statement after the structure.</a:t>
            </a:r>
            <a:endParaRPr sz="2000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31276" y="1328342"/>
            <a:ext cx="1182809" cy="1182809"/>
            <a:chOff x="1440207" y="1869001"/>
            <a:chExt cx="1182809" cy="1182809"/>
          </a:xfrm>
        </p:grpSpPr>
        <p:sp>
          <p:nvSpPr>
            <p:cNvPr id="20" name="椭圆 19"/>
            <p:cNvSpPr/>
            <p:nvPr/>
          </p:nvSpPr>
          <p:spPr>
            <a:xfrm>
              <a:off x="1440207" y="186900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college-studying_73531"/>
            <p:cNvSpPr>
              <a:spLocks noChangeAspect="1"/>
            </p:cNvSpPr>
            <p:nvPr/>
          </p:nvSpPr>
          <p:spPr bwMode="auto">
            <a:xfrm>
              <a:off x="1760220" y="2234384"/>
              <a:ext cx="506733" cy="398488"/>
            </a:xfrm>
            <a:custGeom>
              <a:avLst/>
              <a:gdLst>
                <a:gd name="T0" fmla="*/ 2297 w 2795"/>
                <a:gd name="T1" fmla="*/ 2201 h 2201"/>
                <a:gd name="T2" fmla="*/ 1968 w 2795"/>
                <a:gd name="T3" fmla="*/ 2201 h 2201"/>
                <a:gd name="T4" fmla="*/ 124 w 2795"/>
                <a:gd name="T5" fmla="*/ 1973 h 2201"/>
                <a:gd name="T6" fmla="*/ 352 w 2795"/>
                <a:gd name="T7" fmla="*/ 1495 h 2201"/>
                <a:gd name="T8" fmla="*/ 2190 w 2795"/>
                <a:gd name="T9" fmla="*/ 1495 h 2201"/>
                <a:gd name="T10" fmla="*/ 2364 w 2795"/>
                <a:gd name="T11" fmla="*/ 1562 h 2201"/>
                <a:gd name="T12" fmla="*/ 2257 w 2795"/>
                <a:gd name="T13" fmla="*/ 1628 h 2201"/>
                <a:gd name="T14" fmla="*/ 2297 w 2795"/>
                <a:gd name="T15" fmla="*/ 2067 h 2201"/>
                <a:gd name="T16" fmla="*/ 2649 w 2795"/>
                <a:gd name="T17" fmla="*/ 1342 h 2201"/>
                <a:gd name="T18" fmla="*/ 2483 w 2795"/>
                <a:gd name="T19" fmla="*/ 1409 h 2201"/>
                <a:gd name="T20" fmla="*/ 913 w 2795"/>
                <a:gd name="T21" fmla="*/ 1409 h 2201"/>
                <a:gd name="T22" fmla="*/ 701 w 2795"/>
                <a:gd name="T23" fmla="*/ 1019 h 2201"/>
                <a:gd name="T24" fmla="*/ 2253 w 2795"/>
                <a:gd name="T25" fmla="*/ 807 h 2201"/>
                <a:gd name="T26" fmla="*/ 2583 w 2795"/>
                <a:gd name="T27" fmla="*/ 807 h 2201"/>
                <a:gd name="T28" fmla="*/ 2583 w 2795"/>
                <a:gd name="T29" fmla="*/ 940 h 2201"/>
                <a:gd name="T30" fmla="*/ 2549 w 2795"/>
                <a:gd name="T31" fmla="*/ 1275 h 2201"/>
                <a:gd name="T32" fmla="*/ 2649 w 2795"/>
                <a:gd name="T33" fmla="*/ 1342 h 2201"/>
                <a:gd name="T34" fmla="*/ 2253 w 2795"/>
                <a:gd name="T35" fmla="*/ 1275 h 2201"/>
                <a:gd name="T36" fmla="*/ 2416 w 2795"/>
                <a:gd name="T37" fmla="*/ 940 h 2201"/>
                <a:gd name="T38" fmla="*/ 913 w 2795"/>
                <a:gd name="T39" fmla="*/ 940 h 2201"/>
                <a:gd name="T40" fmla="*/ 834 w 2795"/>
                <a:gd name="T41" fmla="*/ 1197 h 2201"/>
                <a:gd name="T42" fmla="*/ 2728 w 2795"/>
                <a:gd name="T43" fmla="*/ 0 h 2201"/>
                <a:gd name="T44" fmla="*/ 638 w 2795"/>
                <a:gd name="T45" fmla="*/ 0 h 2201"/>
                <a:gd name="T46" fmla="*/ 0 w 2795"/>
                <a:gd name="T47" fmla="*/ 67 h 2201"/>
                <a:gd name="T48" fmla="*/ 124 w 2795"/>
                <a:gd name="T49" fmla="*/ 134 h 2201"/>
                <a:gd name="T50" fmla="*/ 73 w 2795"/>
                <a:gd name="T51" fmla="*/ 800 h 2201"/>
                <a:gd name="T52" fmla="*/ 308 w 2795"/>
                <a:gd name="T53" fmla="*/ 800 h 2201"/>
                <a:gd name="T54" fmla="*/ 257 w 2795"/>
                <a:gd name="T55" fmla="*/ 134 h 2201"/>
                <a:gd name="T56" fmla="*/ 571 w 2795"/>
                <a:gd name="T57" fmla="*/ 659 h 2201"/>
                <a:gd name="T58" fmla="*/ 2157 w 2795"/>
                <a:gd name="T59" fmla="*/ 726 h 2201"/>
                <a:gd name="T60" fmla="*/ 2224 w 2795"/>
                <a:gd name="T61" fmla="*/ 134 h 2201"/>
                <a:gd name="T62" fmla="*/ 2795 w 2795"/>
                <a:gd name="T63" fmla="*/ 67 h 2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95" h="2201">
                  <a:moveTo>
                    <a:pt x="2364" y="2134"/>
                  </a:moveTo>
                  <a:cubicBezTo>
                    <a:pt x="2364" y="2171"/>
                    <a:pt x="2334" y="2201"/>
                    <a:pt x="2297" y="2201"/>
                  </a:cubicBezTo>
                  <a:lnTo>
                    <a:pt x="2190" y="2201"/>
                  </a:lnTo>
                  <a:lnTo>
                    <a:pt x="1968" y="2201"/>
                  </a:lnTo>
                  <a:lnTo>
                    <a:pt x="352" y="2201"/>
                  </a:lnTo>
                  <a:cubicBezTo>
                    <a:pt x="226" y="2201"/>
                    <a:pt x="124" y="2098"/>
                    <a:pt x="124" y="1973"/>
                  </a:cubicBezTo>
                  <a:lnTo>
                    <a:pt x="124" y="1723"/>
                  </a:lnTo>
                  <a:cubicBezTo>
                    <a:pt x="124" y="1597"/>
                    <a:pt x="226" y="1495"/>
                    <a:pt x="352" y="1495"/>
                  </a:cubicBezTo>
                  <a:lnTo>
                    <a:pt x="1968" y="1495"/>
                  </a:lnTo>
                  <a:lnTo>
                    <a:pt x="2190" y="1495"/>
                  </a:lnTo>
                  <a:lnTo>
                    <a:pt x="2297" y="1495"/>
                  </a:lnTo>
                  <a:cubicBezTo>
                    <a:pt x="2334" y="1495"/>
                    <a:pt x="2364" y="1525"/>
                    <a:pt x="2364" y="1562"/>
                  </a:cubicBezTo>
                  <a:cubicBezTo>
                    <a:pt x="2364" y="1599"/>
                    <a:pt x="2334" y="1628"/>
                    <a:pt x="2297" y="1628"/>
                  </a:cubicBezTo>
                  <a:lnTo>
                    <a:pt x="2257" y="1628"/>
                  </a:lnTo>
                  <a:lnTo>
                    <a:pt x="2257" y="2067"/>
                  </a:lnTo>
                  <a:lnTo>
                    <a:pt x="2297" y="2067"/>
                  </a:lnTo>
                  <a:cubicBezTo>
                    <a:pt x="2334" y="2067"/>
                    <a:pt x="2364" y="2097"/>
                    <a:pt x="2364" y="2134"/>
                  </a:cubicBezTo>
                  <a:close/>
                  <a:moveTo>
                    <a:pt x="2649" y="1342"/>
                  </a:moveTo>
                  <a:cubicBezTo>
                    <a:pt x="2649" y="1379"/>
                    <a:pt x="2620" y="1409"/>
                    <a:pt x="2583" y="1409"/>
                  </a:cubicBezTo>
                  <a:lnTo>
                    <a:pt x="2483" y="1409"/>
                  </a:lnTo>
                  <a:lnTo>
                    <a:pt x="2254" y="1409"/>
                  </a:lnTo>
                  <a:lnTo>
                    <a:pt x="913" y="1409"/>
                  </a:lnTo>
                  <a:cubicBezTo>
                    <a:pt x="796" y="1409"/>
                    <a:pt x="701" y="1314"/>
                    <a:pt x="701" y="1197"/>
                  </a:cubicBezTo>
                  <a:lnTo>
                    <a:pt x="701" y="1019"/>
                  </a:lnTo>
                  <a:cubicBezTo>
                    <a:pt x="701" y="902"/>
                    <a:pt x="796" y="807"/>
                    <a:pt x="913" y="807"/>
                  </a:cubicBezTo>
                  <a:lnTo>
                    <a:pt x="2253" y="807"/>
                  </a:lnTo>
                  <a:lnTo>
                    <a:pt x="2483" y="807"/>
                  </a:lnTo>
                  <a:lnTo>
                    <a:pt x="2583" y="807"/>
                  </a:lnTo>
                  <a:cubicBezTo>
                    <a:pt x="2620" y="807"/>
                    <a:pt x="2649" y="837"/>
                    <a:pt x="2649" y="874"/>
                  </a:cubicBezTo>
                  <a:cubicBezTo>
                    <a:pt x="2649" y="911"/>
                    <a:pt x="2620" y="940"/>
                    <a:pt x="2583" y="940"/>
                  </a:cubicBezTo>
                  <a:lnTo>
                    <a:pt x="2549" y="940"/>
                  </a:lnTo>
                  <a:lnTo>
                    <a:pt x="2549" y="1275"/>
                  </a:lnTo>
                  <a:lnTo>
                    <a:pt x="2583" y="1275"/>
                  </a:lnTo>
                  <a:cubicBezTo>
                    <a:pt x="2620" y="1275"/>
                    <a:pt x="2649" y="1305"/>
                    <a:pt x="2649" y="1342"/>
                  </a:cubicBezTo>
                  <a:close/>
                  <a:moveTo>
                    <a:pt x="913" y="1275"/>
                  </a:moveTo>
                  <a:lnTo>
                    <a:pt x="2253" y="1275"/>
                  </a:lnTo>
                  <a:lnTo>
                    <a:pt x="2416" y="1275"/>
                  </a:lnTo>
                  <a:lnTo>
                    <a:pt x="2416" y="940"/>
                  </a:lnTo>
                  <a:lnTo>
                    <a:pt x="2253" y="940"/>
                  </a:lnTo>
                  <a:lnTo>
                    <a:pt x="913" y="940"/>
                  </a:lnTo>
                  <a:cubicBezTo>
                    <a:pt x="869" y="940"/>
                    <a:pt x="834" y="976"/>
                    <a:pt x="834" y="1019"/>
                  </a:cubicBezTo>
                  <a:lnTo>
                    <a:pt x="834" y="1197"/>
                  </a:lnTo>
                  <a:cubicBezTo>
                    <a:pt x="834" y="1240"/>
                    <a:pt x="869" y="1275"/>
                    <a:pt x="913" y="1275"/>
                  </a:cubicBezTo>
                  <a:close/>
                  <a:moveTo>
                    <a:pt x="2728" y="0"/>
                  </a:moveTo>
                  <a:lnTo>
                    <a:pt x="2157" y="0"/>
                  </a:lnTo>
                  <a:lnTo>
                    <a:pt x="638" y="0"/>
                  </a:ln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cubicBezTo>
                    <a:pt x="0" y="104"/>
                    <a:pt x="30" y="134"/>
                    <a:pt x="67" y="134"/>
                  </a:cubicBezTo>
                  <a:lnTo>
                    <a:pt x="124" y="134"/>
                  </a:lnTo>
                  <a:lnTo>
                    <a:pt x="124" y="704"/>
                  </a:lnTo>
                  <a:cubicBezTo>
                    <a:pt x="93" y="725"/>
                    <a:pt x="73" y="760"/>
                    <a:pt x="73" y="800"/>
                  </a:cubicBezTo>
                  <a:cubicBezTo>
                    <a:pt x="73" y="865"/>
                    <a:pt x="126" y="917"/>
                    <a:pt x="191" y="917"/>
                  </a:cubicBezTo>
                  <a:cubicBezTo>
                    <a:pt x="255" y="917"/>
                    <a:pt x="308" y="865"/>
                    <a:pt x="308" y="800"/>
                  </a:cubicBezTo>
                  <a:cubicBezTo>
                    <a:pt x="308" y="760"/>
                    <a:pt x="288" y="725"/>
                    <a:pt x="257" y="704"/>
                  </a:cubicBezTo>
                  <a:lnTo>
                    <a:pt x="257" y="134"/>
                  </a:lnTo>
                  <a:lnTo>
                    <a:pt x="571" y="134"/>
                  </a:lnTo>
                  <a:lnTo>
                    <a:pt x="571" y="659"/>
                  </a:lnTo>
                  <a:cubicBezTo>
                    <a:pt x="571" y="696"/>
                    <a:pt x="601" y="726"/>
                    <a:pt x="638" y="726"/>
                  </a:cubicBezTo>
                  <a:lnTo>
                    <a:pt x="2157" y="726"/>
                  </a:lnTo>
                  <a:cubicBezTo>
                    <a:pt x="2194" y="726"/>
                    <a:pt x="2224" y="696"/>
                    <a:pt x="2224" y="659"/>
                  </a:cubicBezTo>
                  <a:lnTo>
                    <a:pt x="2224" y="134"/>
                  </a:lnTo>
                  <a:lnTo>
                    <a:pt x="2728" y="134"/>
                  </a:lnTo>
                  <a:cubicBezTo>
                    <a:pt x="2765" y="134"/>
                    <a:pt x="2795" y="104"/>
                    <a:pt x="2795" y="67"/>
                  </a:cubicBezTo>
                  <a:cubicBezTo>
                    <a:pt x="2795" y="30"/>
                    <a:pt x="2765" y="0"/>
                    <a:pt x="27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40649" y="3968784"/>
            <a:ext cx="1182809" cy="1182809"/>
            <a:chOff x="1440207" y="3903671"/>
            <a:chExt cx="1182809" cy="1182809"/>
          </a:xfrm>
        </p:grpSpPr>
        <p:sp>
          <p:nvSpPr>
            <p:cNvPr id="23" name="椭圆 22"/>
            <p:cNvSpPr/>
            <p:nvPr/>
          </p:nvSpPr>
          <p:spPr>
            <a:xfrm>
              <a:off x="1440207" y="3903671"/>
              <a:ext cx="1182809" cy="1182809"/>
            </a:xfrm>
            <a:prstGeom prst="ellipse">
              <a:avLst/>
            </a:prstGeom>
            <a:solidFill>
              <a:srgbClr val="216FB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repair-tools-cross_28480"/>
            <p:cNvSpPr>
              <a:spLocks noChangeAspect="1"/>
            </p:cNvSpPr>
            <p:nvPr/>
          </p:nvSpPr>
          <p:spPr bwMode="auto">
            <a:xfrm>
              <a:off x="1778244" y="4263312"/>
              <a:ext cx="506734" cy="463525"/>
            </a:xfrm>
            <a:custGeom>
              <a:avLst/>
              <a:gdLst>
                <a:gd name="connsiteX0" fmla="*/ 253821 w 609124"/>
                <a:gd name="connsiteY0" fmla="*/ 346713 h 557185"/>
                <a:gd name="connsiteX1" fmla="*/ 83547 w 609124"/>
                <a:gd name="connsiteY1" fmla="*/ 517834 h 557185"/>
                <a:gd name="connsiteX2" fmla="*/ 83547 w 609124"/>
                <a:gd name="connsiteY2" fmla="*/ 524901 h 557185"/>
                <a:gd name="connsiteX3" fmla="*/ 87016 w 609124"/>
                <a:gd name="connsiteY3" fmla="*/ 526425 h 557185"/>
                <a:gd name="connsiteX4" fmla="*/ 90485 w 609124"/>
                <a:gd name="connsiteY4" fmla="*/ 524901 h 557185"/>
                <a:gd name="connsiteX5" fmla="*/ 260899 w 609124"/>
                <a:gd name="connsiteY5" fmla="*/ 353779 h 557185"/>
                <a:gd name="connsiteX6" fmla="*/ 260899 w 609124"/>
                <a:gd name="connsiteY6" fmla="*/ 346713 h 557185"/>
                <a:gd name="connsiteX7" fmla="*/ 253821 w 609124"/>
                <a:gd name="connsiteY7" fmla="*/ 346713 h 557185"/>
                <a:gd name="connsiteX8" fmla="*/ 229675 w 609124"/>
                <a:gd name="connsiteY8" fmla="*/ 330640 h 557185"/>
                <a:gd name="connsiteX9" fmla="*/ 57457 w 609124"/>
                <a:gd name="connsiteY9" fmla="*/ 498020 h 557185"/>
                <a:gd name="connsiteX10" fmla="*/ 57318 w 609124"/>
                <a:gd name="connsiteY10" fmla="*/ 504948 h 557185"/>
                <a:gd name="connsiteX11" fmla="*/ 60927 w 609124"/>
                <a:gd name="connsiteY11" fmla="*/ 506472 h 557185"/>
                <a:gd name="connsiteX12" fmla="*/ 64396 w 609124"/>
                <a:gd name="connsiteY12" fmla="*/ 505087 h 557185"/>
                <a:gd name="connsiteX13" fmla="*/ 236614 w 609124"/>
                <a:gd name="connsiteY13" fmla="*/ 337706 h 557185"/>
                <a:gd name="connsiteX14" fmla="*/ 236752 w 609124"/>
                <a:gd name="connsiteY14" fmla="*/ 330640 h 557185"/>
                <a:gd name="connsiteX15" fmla="*/ 229675 w 609124"/>
                <a:gd name="connsiteY15" fmla="*/ 330640 h 557185"/>
                <a:gd name="connsiteX16" fmla="*/ 214132 w 609124"/>
                <a:gd name="connsiteY16" fmla="*/ 313874 h 557185"/>
                <a:gd name="connsiteX17" fmla="*/ 31507 w 609124"/>
                <a:gd name="connsiteY17" fmla="*/ 471694 h 557185"/>
                <a:gd name="connsiteX18" fmla="*/ 31090 w 609124"/>
                <a:gd name="connsiteY18" fmla="*/ 478760 h 557185"/>
                <a:gd name="connsiteX19" fmla="*/ 34837 w 609124"/>
                <a:gd name="connsiteY19" fmla="*/ 480423 h 557185"/>
                <a:gd name="connsiteX20" fmla="*/ 38029 w 609124"/>
                <a:gd name="connsiteY20" fmla="*/ 479176 h 557185"/>
                <a:gd name="connsiteX21" fmla="*/ 220655 w 609124"/>
                <a:gd name="connsiteY21" fmla="*/ 321356 h 557185"/>
                <a:gd name="connsiteX22" fmla="*/ 221071 w 609124"/>
                <a:gd name="connsiteY22" fmla="*/ 314428 h 557185"/>
                <a:gd name="connsiteX23" fmla="*/ 214132 w 609124"/>
                <a:gd name="connsiteY23" fmla="*/ 313874 h 557185"/>
                <a:gd name="connsiteX24" fmla="*/ 46633 w 609124"/>
                <a:gd name="connsiteY24" fmla="*/ 165051 h 557185"/>
                <a:gd name="connsiteX25" fmla="*/ 53847 w 609124"/>
                <a:gd name="connsiteY25" fmla="*/ 167545 h 557185"/>
                <a:gd name="connsiteX26" fmla="*/ 118502 w 609124"/>
                <a:gd name="connsiteY26" fmla="*/ 224644 h 557185"/>
                <a:gd name="connsiteX27" fmla="*/ 119612 w 609124"/>
                <a:gd name="connsiteY27" fmla="*/ 238365 h 557185"/>
                <a:gd name="connsiteX28" fmla="*/ 84787 w 609124"/>
                <a:gd name="connsiteY28" fmla="*/ 280635 h 557185"/>
                <a:gd name="connsiteX29" fmla="*/ 77989 w 609124"/>
                <a:gd name="connsiteY29" fmla="*/ 284238 h 557185"/>
                <a:gd name="connsiteX30" fmla="*/ 77018 w 609124"/>
                <a:gd name="connsiteY30" fmla="*/ 284238 h 557185"/>
                <a:gd name="connsiteX31" fmla="*/ 70635 w 609124"/>
                <a:gd name="connsiteY31" fmla="*/ 281882 h 557185"/>
                <a:gd name="connsiteX32" fmla="*/ 3483 w 609124"/>
                <a:gd name="connsiteY32" fmla="*/ 224783 h 557185"/>
                <a:gd name="connsiteX33" fmla="*/ 15 w 609124"/>
                <a:gd name="connsiteY33" fmla="*/ 217853 h 557185"/>
                <a:gd name="connsiteX34" fmla="*/ 2512 w 609124"/>
                <a:gd name="connsiteY34" fmla="*/ 210647 h 557185"/>
                <a:gd name="connsiteX35" fmla="*/ 39834 w 609124"/>
                <a:gd name="connsiteY35" fmla="*/ 168377 h 557185"/>
                <a:gd name="connsiteX36" fmla="*/ 46633 w 609124"/>
                <a:gd name="connsiteY36" fmla="*/ 165051 h 557185"/>
                <a:gd name="connsiteX37" fmla="*/ 549131 w 609124"/>
                <a:gd name="connsiteY37" fmla="*/ 12507 h 557185"/>
                <a:gd name="connsiteX38" fmla="*/ 561482 w 609124"/>
                <a:gd name="connsiteY38" fmla="*/ 12507 h 557185"/>
                <a:gd name="connsiteX39" fmla="*/ 581049 w 609124"/>
                <a:gd name="connsiteY39" fmla="*/ 28164 h 557185"/>
                <a:gd name="connsiteX40" fmla="*/ 584657 w 609124"/>
                <a:gd name="connsiteY40" fmla="*/ 34953 h 557185"/>
                <a:gd name="connsiteX41" fmla="*/ 582298 w 609124"/>
                <a:gd name="connsiteY41" fmla="*/ 42297 h 557185"/>
                <a:gd name="connsiteX42" fmla="*/ 529842 w 609124"/>
                <a:gd name="connsiteY42" fmla="*/ 104510 h 557185"/>
                <a:gd name="connsiteX43" fmla="*/ 522625 w 609124"/>
                <a:gd name="connsiteY43" fmla="*/ 107974 h 557185"/>
                <a:gd name="connsiteX44" fmla="*/ 522209 w 609124"/>
                <a:gd name="connsiteY44" fmla="*/ 107974 h 557185"/>
                <a:gd name="connsiteX45" fmla="*/ 515132 w 609124"/>
                <a:gd name="connsiteY45" fmla="*/ 105065 h 557185"/>
                <a:gd name="connsiteX46" fmla="*/ 508054 w 609124"/>
                <a:gd name="connsiteY46" fmla="*/ 97998 h 557185"/>
                <a:gd name="connsiteX47" fmla="*/ 365395 w 609124"/>
                <a:gd name="connsiteY47" fmla="*/ 229630 h 557185"/>
                <a:gd name="connsiteX48" fmla="*/ 434643 w 609124"/>
                <a:gd name="connsiteY48" fmla="*/ 297108 h 557185"/>
                <a:gd name="connsiteX49" fmla="*/ 604640 w 609124"/>
                <a:gd name="connsiteY49" fmla="*/ 459916 h 557185"/>
                <a:gd name="connsiteX50" fmla="*/ 606861 w 609124"/>
                <a:gd name="connsiteY50" fmla="*/ 463103 h 557185"/>
                <a:gd name="connsiteX51" fmla="*/ 580910 w 609124"/>
                <a:gd name="connsiteY51" fmla="*/ 529196 h 557185"/>
                <a:gd name="connsiteX52" fmla="*/ 526789 w 609124"/>
                <a:gd name="connsiteY52" fmla="*/ 557185 h 557185"/>
                <a:gd name="connsiteX53" fmla="*/ 512217 w 609124"/>
                <a:gd name="connsiteY53" fmla="*/ 553582 h 557185"/>
                <a:gd name="connsiteX54" fmla="*/ 509997 w 609124"/>
                <a:gd name="connsiteY54" fmla="*/ 551781 h 557185"/>
                <a:gd name="connsiteX55" fmla="*/ 281021 w 609124"/>
                <a:gd name="connsiteY55" fmla="*/ 307500 h 557185"/>
                <a:gd name="connsiteX56" fmla="*/ 274915 w 609124"/>
                <a:gd name="connsiteY56" fmla="*/ 313181 h 557185"/>
                <a:gd name="connsiteX57" fmla="*/ 299478 w 609124"/>
                <a:gd name="connsiteY57" fmla="*/ 337984 h 557185"/>
                <a:gd name="connsiteX58" fmla="*/ 299478 w 609124"/>
                <a:gd name="connsiteY58" fmla="*/ 351978 h 557185"/>
                <a:gd name="connsiteX59" fmla="*/ 98950 w 609124"/>
                <a:gd name="connsiteY59" fmla="*/ 552058 h 557185"/>
                <a:gd name="connsiteX60" fmla="*/ 96869 w 609124"/>
                <a:gd name="connsiteY60" fmla="*/ 553582 h 557185"/>
                <a:gd name="connsiteX61" fmla="*/ 82298 w 609124"/>
                <a:gd name="connsiteY61" fmla="*/ 557185 h 557185"/>
                <a:gd name="connsiteX62" fmla="*/ 28315 w 609124"/>
                <a:gd name="connsiteY62" fmla="*/ 529196 h 557185"/>
                <a:gd name="connsiteX63" fmla="*/ 2364 w 609124"/>
                <a:gd name="connsiteY63" fmla="*/ 463103 h 557185"/>
                <a:gd name="connsiteX64" fmla="*/ 5001 w 609124"/>
                <a:gd name="connsiteY64" fmla="*/ 459500 h 557185"/>
                <a:gd name="connsiteX65" fmla="*/ 222320 w 609124"/>
                <a:gd name="connsiteY65" fmla="*/ 272999 h 557185"/>
                <a:gd name="connsiteX66" fmla="*/ 235920 w 609124"/>
                <a:gd name="connsiteY66" fmla="*/ 273553 h 557185"/>
                <a:gd name="connsiteX67" fmla="*/ 261038 w 609124"/>
                <a:gd name="connsiteY67" fmla="*/ 298910 h 557185"/>
                <a:gd name="connsiteX68" fmla="*/ 267560 w 609124"/>
                <a:gd name="connsiteY68" fmla="*/ 292952 h 557185"/>
                <a:gd name="connsiteX69" fmla="*/ 215936 w 609124"/>
                <a:gd name="connsiteY69" fmla="*/ 237943 h 557185"/>
                <a:gd name="connsiteX70" fmla="*/ 213300 w 609124"/>
                <a:gd name="connsiteY70" fmla="*/ 230600 h 557185"/>
                <a:gd name="connsiteX71" fmla="*/ 216630 w 609124"/>
                <a:gd name="connsiteY71" fmla="*/ 223672 h 557185"/>
                <a:gd name="connsiteX72" fmla="*/ 285045 w 609124"/>
                <a:gd name="connsiteY72" fmla="*/ 164091 h 557185"/>
                <a:gd name="connsiteX73" fmla="*/ 298506 w 609124"/>
                <a:gd name="connsiteY73" fmla="*/ 164368 h 557185"/>
                <a:gd name="connsiteX74" fmla="*/ 351102 w 609124"/>
                <a:gd name="connsiteY74" fmla="*/ 215774 h 557185"/>
                <a:gd name="connsiteX75" fmla="*/ 493899 w 609124"/>
                <a:gd name="connsiteY75" fmla="*/ 84004 h 557185"/>
                <a:gd name="connsiteX76" fmla="*/ 486544 w 609124"/>
                <a:gd name="connsiteY76" fmla="*/ 76521 h 557185"/>
                <a:gd name="connsiteX77" fmla="*/ 483630 w 609124"/>
                <a:gd name="connsiteY77" fmla="*/ 69039 h 557185"/>
                <a:gd name="connsiteX78" fmla="*/ 487377 w 609124"/>
                <a:gd name="connsiteY78" fmla="*/ 61834 h 557185"/>
                <a:gd name="connsiteX79" fmla="*/ 270647 w 609124"/>
                <a:gd name="connsiteY79" fmla="*/ 0 h 557185"/>
                <a:gd name="connsiteX80" fmla="*/ 367239 w 609124"/>
                <a:gd name="connsiteY80" fmla="*/ 36036 h 557185"/>
                <a:gd name="connsiteX81" fmla="*/ 369875 w 609124"/>
                <a:gd name="connsiteY81" fmla="*/ 46846 h 557185"/>
                <a:gd name="connsiteX82" fmla="*/ 360716 w 609124"/>
                <a:gd name="connsiteY82" fmla="*/ 53360 h 557185"/>
                <a:gd name="connsiteX83" fmla="*/ 348226 w 609124"/>
                <a:gd name="connsiteY83" fmla="*/ 53360 h 557185"/>
                <a:gd name="connsiteX84" fmla="*/ 344062 w 609124"/>
                <a:gd name="connsiteY84" fmla="*/ 53360 h 557185"/>
                <a:gd name="connsiteX85" fmla="*/ 249969 w 609124"/>
                <a:gd name="connsiteY85" fmla="*/ 100761 h 557185"/>
                <a:gd name="connsiteX86" fmla="*/ 274950 w 609124"/>
                <a:gd name="connsiteY86" fmla="*/ 150795 h 557185"/>
                <a:gd name="connsiteX87" fmla="*/ 272868 w 609124"/>
                <a:gd name="connsiteY87" fmla="*/ 162576 h 557185"/>
                <a:gd name="connsiteX88" fmla="*/ 213192 w 609124"/>
                <a:gd name="connsiteY88" fmla="*/ 217183 h 557185"/>
                <a:gd name="connsiteX89" fmla="*/ 206392 w 609124"/>
                <a:gd name="connsiteY89" fmla="*/ 219817 h 557185"/>
                <a:gd name="connsiteX90" fmla="*/ 200702 w 609124"/>
                <a:gd name="connsiteY90" fmla="*/ 218015 h 557185"/>
                <a:gd name="connsiteX91" fmla="*/ 160733 w 609124"/>
                <a:gd name="connsiteY91" fmla="*/ 204848 h 557185"/>
                <a:gd name="connsiteX92" fmla="*/ 135892 w 609124"/>
                <a:gd name="connsiteY92" fmla="*/ 213996 h 557185"/>
                <a:gd name="connsiteX93" fmla="*/ 128814 w 609124"/>
                <a:gd name="connsiteY93" fmla="*/ 219401 h 557185"/>
                <a:gd name="connsiteX94" fmla="*/ 120348 w 609124"/>
                <a:gd name="connsiteY94" fmla="*/ 217322 h 557185"/>
                <a:gd name="connsiteX95" fmla="*/ 58175 w 609124"/>
                <a:gd name="connsiteY95" fmla="*/ 162714 h 557185"/>
                <a:gd name="connsiteX96" fmla="*/ 54705 w 609124"/>
                <a:gd name="connsiteY96" fmla="*/ 155507 h 557185"/>
                <a:gd name="connsiteX97" fmla="*/ 57619 w 609124"/>
                <a:gd name="connsiteY97" fmla="*/ 148162 h 557185"/>
                <a:gd name="connsiteX98" fmla="*/ 100503 w 609124"/>
                <a:gd name="connsiteY98" fmla="*/ 83852 h 557185"/>
                <a:gd name="connsiteX99" fmla="*/ 270647 w 609124"/>
                <a:gd name="connsiteY99" fmla="*/ 0 h 557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609124" h="557185">
                  <a:moveTo>
                    <a:pt x="253821" y="346713"/>
                  </a:moveTo>
                  <a:lnTo>
                    <a:pt x="83547" y="517834"/>
                  </a:lnTo>
                  <a:cubicBezTo>
                    <a:pt x="81604" y="519774"/>
                    <a:pt x="81604" y="522961"/>
                    <a:pt x="83547" y="524901"/>
                  </a:cubicBezTo>
                  <a:cubicBezTo>
                    <a:pt x="84518" y="525870"/>
                    <a:pt x="85767" y="526425"/>
                    <a:pt x="87016" y="526425"/>
                  </a:cubicBezTo>
                  <a:cubicBezTo>
                    <a:pt x="88265" y="526425"/>
                    <a:pt x="89514" y="525870"/>
                    <a:pt x="90485" y="524901"/>
                  </a:cubicBezTo>
                  <a:lnTo>
                    <a:pt x="260899" y="353779"/>
                  </a:lnTo>
                  <a:cubicBezTo>
                    <a:pt x="262842" y="351840"/>
                    <a:pt x="262842" y="348653"/>
                    <a:pt x="260899" y="346713"/>
                  </a:cubicBezTo>
                  <a:cubicBezTo>
                    <a:pt x="258956" y="344773"/>
                    <a:pt x="255764" y="344773"/>
                    <a:pt x="253821" y="346713"/>
                  </a:cubicBezTo>
                  <a:close/>
                  <a:moveTo>
                    <a:pt x="229675" y="330640"/>
                  </a:moveTo>
                  <a:lnTo>
                    <a:pt x="57457" y="498020"/>
                  </a:lnTo>
                  <a:cubicBezTo>
                    <a:pt x="55514" y="499960"/>
                    <a:pt x="55514" y="503008"/>
                    <a:pt x="57318" y="504948"/>
                  </a:cubicBezTo>
                  <a:cubicBezTo>
                    <a:pt x="58290" y="506056"/>
                    <a:pt x="59678" y="506472"/>
                    <a:pt x="60927" y="506472"/>
                  </a:cubicBezTo>
                  <a:cubicBezTo>
                    <a:pt x="62176" y="506472"/>
                    <a:pt x="63424" y="506056"/>
                    <a:pt x="64396" y="505087"/>
                  </a:cubicBezTo>
                  <a:lnTo>
                    <a:pt x="236614" y="337706"/>
                  </a:lnTo>
                  <a:cubicBezTo>
                    <a:pt x="238556" y="335767"/>
                    <a:pt x="238556" y="332718"/>
                    <a:pt x="236752" y="330640"/>
                  </a:cubicBezTo>
                  <a:cubicBezTo>
                    <a:pt x="234810" y="328700"/>
                    <a:pt x="231618" y="328700"/>
                    <a:pt x="229675" y="330640"/>
                  </a:cubicBezTo>
                  <a:close/>
                  <a:moveTo>
                    <a:pt x="214132" y="313874"/>
                  </a:moveTo>
                  <a:lnTo>
                    <a:pt x="31507" y="471694"/>
                  </a:lnTo>
                  <a:cubicBezTo>
                    <a:pt x="29425" y="473495"/>
                    <a:pt x="29286" y="476682"/>
                    <a:pt x="31090" y="478760"/>
                  </a:cubicBezTo>
                  <a:cubicBezTo>
                    <a:pt x="32062" y="479869"/>
                    <a:pt x="33449" y="480423"/>
                    <a:pt x="34837" y="480423"/>
                  </a:cubicBezTo>
                  <a:cubicBezTo>
                    <a:pt x="35947" y="480423"/>
                    <a:pt x="37058" y="480007"/>
                    <a:pt x="38029" y="479176"/>
                  </a:cubicBezTo>
                  <a:lnTo>
                    <a:pt x="220655" y="321356"/>
                  </a:lnTo>
                  <a:cubicBezTo>
                    <a:pt x="222736" y="319555"/>
                    <a:pt x="222875" y="316368"/>
                    <a:pt x="221071" y="314428"/>
                  </a:cubicBezTo>
                  <a:cubicBezTo>
                    <a:pt x="219267" y="312350"/>
                    <a:pt x="216214" y="312073"/>
                    <a:pt x="214132" y="313874"/>
                  </a:cubicBezTo>
                  <a:close/>
                  <a:moveTo>
                    <a:pt x="46633" y="165051"/>
                  </a:moveTo>
                  <a:cubicBezTo>
                    <a:pt x="49269" y="164912"/>
                    <a:pt x="51905" y="165744"/>
                    <a:pt x="53847" y="167545"/>
                  </a:cubicBezTo>
                  <a:lnTo>
                    <a:pt x="118502" y="224644"/>
                  </a:lnTo>
                  <a:cubicBezTo>
                    <a:pt x="122526" y="228248"/>
                    <a:pt x="122942" y="234346"/>
                    <a:pt x="119612" y="238365"/>
                  </a:cubicBezTo>
                  <a:lnTo>
                    <a:pt x="84787" y="280635"/>
                  </a:lnTo>
                  <a:cubicBezTo>
                    <a:pt x="83122" y="282714"/>
                    <a:pt x="80625" y="283961"/>
                    <a:pt x="77989" y="284238"/>
                  </a:cubicBezTo>
                  <a:cubicBezTo>
                    <a:pt x="77711" y="284238"/>
                    <a:pt x="77295" y="284238"/>
                    <a:pt x="77018" y="284238"/>
                  </a:cubicBezTo>
                  <a:cubicBezTo>
                    <a:pt x="74659" y="284238"/>
                    <a:pt x="72439" y="283406"/>
                    <a:pt x="70635" y="281882"/>
                  </a:cubicBezTo>
                  <a:lnTo>
                    <a:pt x="3483" y="224783"/>
                  </a:lnTo>
                  <a:cubicBezTo>
                    <a:pt x="1541" y="222981"/>
                    <a:pt x="292" y="220625"/>
                    <a:pt x="15" y="217853"/>
                  </a:cubicBezTo>
                  <a:cubicBezTo>
                    <a:pt x="-124" y="215220"/>
                    <a:pt x="708" y="212587"/>
                    <a:pt x="2512" y="210647"/>
                  </a:cubicBezTo>
                  <a:lnTo>
                    <a:pt x="39834" y="168377"/>
                  </a:lnTo>
                  <a:cubicBezTo>
                    <a:pt x="41499" y="166436"/>
                    <a:pt x="43997" y="165189"/>
                    <a:pt x="46633" y="165051"/>
                  </a:cubicBezTo>
                  <a:close/>
                  <a:moveTo>
                    <a:pt x="549131" y="12507"/>
                  </a:moveTo>
                  <a:cubicBezTo>
                    <a:pt x="552739" y="9597"/>
                    <a:pt x="557874" y="9597"/>
                    <a:pt x="561482" y="12507"/>
                  </a:cubicBezTo>
                  <a:lnTo>
                    <a:pt x="581049" y="28164"/>
                  </a:lnTo>
                  <a:cubicBezTo>
                    <a:pt x="583131" y="29827"/>
                    <a:pt x="584379" y="32321"/>
                    <a:pt x="584657" y="34953"/>
                  </a:cubicBezTo>
                  <a:cubicBezTo>
                    <a:pt x="584935" y="37586"/>
                    <a:pt x="584102" y="40357"/>
                    <a:pt x="582298" y="42297"/>
                  </a:cubicBezTo>
                  <a:lnTo>
                    <a:pt x="529842" y="104510"/>
                  </a:lnTo>
                  <a:cubicBezTo>
                    <a:pt x="528038" y="106589"/>
                    <a:pt x="525401" y="107974"/>
                    <a:pt x="522625" y="107974"/>
                  </a:cubicBezTo>
                  <a:cubicBezTo>
                    <a:pt x="522487" y="107974"/>
                    <a:pt x="522348" y="107974"/>
                    <a:pt x="522209" y="107974"/>
                  </a:cubicBezTo>
                  <a:cubicBezTo>
                    <a:pt x="519572" y="107974"/>
                    <a:pt x="517074" y="107004"/>
                    <a:pt x="515132" y="105065"/>
                  </a:cubicBezTo>
                  <a:lnTo>
                    <a:pt x="508054" y="97998"/>
                  </a:lnTo>
                  <a:lnTo>
                    <a:pt x="365395" y="229630"/>
                  </a:lnTo>
                  <a:lnTo>
                    <a:pt x="434643" y="297108"/>
                  </a:lnTo>
                  <a:lnTo>
                    <a:pt x="604640" y="459916"/>
                  </a:lnTo>
                  <a:cubicBezTo>
                    <a:pt x="605612" y="460747"/>
                    <a:pt x="606306" y="461856"/>
                    <a:pt x="606861" y="463103"/>
                  </a:cubicBezTo>
                  <a:cubicBezTo>
                    <a:pt x="614077" y="479869"/>
                    <a:pt x="603669" y="506472"/>
                    <a:pt x="580910" y="529196"/>
                  </a:cubicBezTo>
                  <a:cubicBezTo>
                    <a:pt x="563563" y="546516"/>
                    <a:pt x="542886" y="557185"/>
                    <a:pt x="526789" y="557185"/>
                  </a:cubicBezTo>
                  <a:cubicBezTo>
                    <a:pt x="521376" y="557185"/>
                    <a:pt x="516381" y="556076"/>
                    <a:pt x="512217" y="553582"/>
                  </a:cubicBezTo>
                  <a:cubicBezTo>
                    <a:pt x="511385" y="553167"/>
                    <a:pt x="510691" y="552474"/>
                    <a:pt x="509997" y="551781"/>
                  </a:cubicBezTo>
                  <a:lnTo>
                    <a:pt x="281021" y="307500"/>
                  </a:lnTo>
                  <a:lnTo>
                    <a:pt x="274915" y="313181"/>
                  </a:lnTo>
                  <a:lnTo>
                    <a:pt x="299478" y="337984"/>
                  </a:lnTo>
                  <a:cubicBezTo>
                    <a:pt x="303364" y="341863"/>
                    <a:pt x="303364" y="348098"/>
                    <a:pt x="299478" y="351978"/>
                  </a:cubicBezTo>
                  <a:lnTo>
                    <a:pt x="98950" y="552058"/>
                  </a:lnTo>
                  <a:cubicBezTo>
                    <a:pt x="98395" y="552612"/>
                    <a:pt x="97701" y="553167"/>
                    <a:pt x="96869" y="553582"/>
                  </a:cubicBezTo>
                  <a:cubicBezTo>
                    <a:pt x="92706" y="555938"/>
                    <a:pt x="87849" y="557185"/>
                    <a:pt x="82298" y="557185"/>
                  </a:cubicBezTo>
                  <a:cubicBezTo>
                    <a:pt x="66339" y="557185"/>
                    <a:pt x="45523" y="546516"/>
                    <a:pt x="28315" y="529196"/>
                  </a:cubicBezTo>
                  <a:cubicBezTo>
                    <a:pt x="5556" y="506472"/>
                    <a:pt x="-4852" y="479869"/>
                    <a:pt x="2364" y="463103"/>
                  </a:cubicBezTo>
                  <a:cubicBezTo>
                    <a:pt x="2919" y="461717"/>
                    <a:pt x="3891" y="460470"/>
                    <a:pt x="5001" y="459500"/>
                  </a:cubicBezTo>
                  <a:lnTo>
                    <a:pt x="222320" y="272999"/>
                  </a:lnTo>
                  <a:cubicBezTo>
                    <a:pt x="226206" y="269674"/>
                    <a:pt x="232173" y="269951"/>
                    <a:pt x="235920" y="273553"/>
                  </a:cubicBezTo>
                  <a:lnTo>
                    <a:pt x="261038" y="298910"/>
                  </a:lnTo>
                  <a:lnTo>
                    <a:pt x="267560" y="292952"/>
                  </a:lnTo>
                  <a:lnTo>
                    <a:pt x="215936" y="237943"/>
                  </a:lnTo>
                  <a:cubicBezTo>
                    <a:pt x="214132" y="235865"/>
                    <a:pt x="213161" y="233371"/>
                    <a:pt x="213300" y="230600"/>
                  </a:cubicBezTo>
                  <a:cubicBezTo>
                    <a:pt x="213438" y="227967"/>
                    <a:pt x="214549" y="225334"/>
                    <a:pt x="216630" y="223672"/>
                  </a:cubicBezTo>
                  <a:lnTo>
                    <a:pt x="285045" y="164091"/>
                  </a:lnTo>
                  <a:cubicBezTo>
                    <a:pt x="288931" y="160627"/>
                    <a:pt x="294760" y="160766"/>
                    <a:pt x="298506" y="164368"/>
                  </a:cubicBezTo>
                  <a:lnTo>
                    <a:pt x="351102" y="215774"/>
                  </a:lnTo>
                  <a:lnTo>
                    <a:pt x="493899" y="84004"/>
                  </a:lnTo>
                  <a:lnTo>
                    <a:pt x="486544" y="76521"/>
                  </a:lnTo>
                  <a:cubicBezTo>
                    <a:pt x="484601" y="74582"/>
                    <a:pt x="483491" y="71810"/>
                    <a:pt x="483630" y="69039"/>
                  </a:cubicBezTo>
                  <a:cubicBezTo>
                    <a:pt x="483769" y="66129"/>
                    <a:pt x="485157" y="63497"/>
                    <a:pt x="487377" y="61834"/>
                  </a:cubicBezTo>
                  <a:close/>
                  <a:moveTo>
                    <a:pt x="270647" y="0"/>
                  </a:moveTo>
                  <a:cubicBezTo>
                    <a:pt x="308673" y="0"/>
                    <a:pt x="341148" y="12197"/>
                    <a:pt x="367239" y="36036"/>
                  </a:cubicBezTo>
                  <a:cubicBezTo>
                    <a:pt x="370292" y="38808"/>
                    <a:pt x="371402" y="43104"/>
                    <a:pt x="369875" y="46846"/>
                  </a:cubicBezTo>
                  <a:cubicBezTo>
                    <a:pt x="368349" y="50727"/>
                    <a:pt x="364741" y="53222"/>
                    <a:pt x="360716" y="53360"/>
                  </a:cubicBezTo>
                  <a:lnTo>
                    <a:pt x="348226" y="53360"/>
                  </a:lnTo>
                  <a:cubicBezTo>
                    <a:pt x="347393" y="53360"/>
                    <a:pt x="346144" y="53360"/>
                    <a:pt x="344062" y="53360"/>
                  </a:cubicBezTo>
                  <a:cubicBezTo>
                    <a:pt x="328241" y="53360"/>
                    <a:pt x="276060" y="56825"/>
                    <a:pt x="249969" y="100761"/>
                  </a:cubicBezTo>
                  <a:lnTo>
                    <a:pt x="274950" y="150795"/>
                  </a:lnTo>
                  <a:cubicBezTo>
                    <a:pt x="277031" y="154676"/>
                    <a:pt x="276060" y="159527"/>
                    <a:pt x="272868" y="162576"/>
                  </a:cubicBezTo>
                  <a:lnTo>
                    <a:pt x="213192" y="217183"/>
                  </a:lnTo>
                  <a:cubicBezTo>
                    <a:pt x="211249" y="218847"/>
                    <a:pt x="208890" y="219817"/>
                    <a:pt x="206392" y="219817"/>
                  </a:cubicBezTo>
                  <a:cubicBezTo>
                    <a:pt x="204449" y="219817"/>
                    <a:pt x="202367" y="219124"/>
                    <a:pt x="200702" y="218015"/>
                  </a:cubicBezTo>
                  <a:cubicBezTo>
                    <a:pt x="200563" y="217876"/>
                    <a:pt x="184881" y="207066"/>
                    <a:pt x="160733" y="204848"/>
                  </a:cubicBezTo>
                  <a:cubicBezTo>
                    <a:pt x="141998" y="203185"/>
                    <a:pt x="136447" y="212887"/>
                    <a:pt x="135892" y="213996"/>
                  </a:cubicBezTo>
                  <a:cubicBezTo>
                    <a:pt x="134504" y="216768"/>
                    <a:pt x="131867" y="218847"/>
                    <a:pt x="128814" y="219401"/>
                  </a:cubicBezTo>
                  <a:cubicBezTo>
                    <a:pt x="125761" y="220094"/>
                    <a:pt x="122569" y="219401"/>
                    <a:pt x="120348" y="217322"/>
                  </a:cubicBezTo>
                  <a:lnTo>
                    <a:pt x="58175" y="162714"/>
                  </a:lnTo>
                  <a:cubicBezTo>
                    <a:pt x="56093" y="160774"/>
                    <a:pt x="54844" y="158279"/>
                    <a:pt x="54705" y="155507"/>
                  </a:cubicBezTo>
                  <a:cubicBezTo>
                    <a:pt x="54705" y="152735"/>
                    <a:pt x="55676" y="150102"/>
                    <a:pt x="57619" y="148162"/>
                  </a:cubicBezTo>
                  <a:cubicBezTo>
                    <a:pt x="57897" y="147884"/>
                    <a:pt x="81628" y="123907"/>
                    <a:pt x="100503" y="83852"/>
                  </a:cubicBezTo>
                  <a:cubicBezTo>
                    <a:pt x="116324" y="50173"/>
                    <a:pt x="194873" y="0"/>
                    <a:pt x="27064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32368" y="3001905"/>
            <a:ext cx="6534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do while </a:t>
            </a: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flow chart</a:t>
            </a:r>
            <a:endParaRPr lang="en-US" altLang="zh-CN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453"/>
            <a:ext cx="5090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2. do while </a:t>
            </a:r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flow chart</a:t>
            </a:r>
            <a:endParaRPr lang="en-US" altLang="zh-CN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9020" y="2260292"/>
            <a:ext cx="8685841" cy="424468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94410" y="1240790"/>
            <a:ext cx="276987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flow chart</a:t>
            </a:r>
            <a:r>
              <a:rPr lang="zh-CN" altLang="en-US" sz="24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endParaRPr lang="zh-CN" altLang="en-US" sz="24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flowchart-document_31610"/>
          <p:cNvSpPr>
            <a:spLocks noChangeAspect="1"/>
          </p:cNvSpPr>
          <p:nvPr/>
        </p:nvSpPr>
        <p:spPr bwMode="auto">
          <a:xfrm>
            <a:off x="450890" y="1279760"/>
            <a:ext cx="389215" cy="459120"/>
          </a:xfrm>
          <a:custGeom>
            <a:avLst/>
            <a:gdLst>
              <a:gd name="connsiteX0" fmla="*/ 423039 w 512728"/>
              <a:gd name="connsiteY0" fmla="*/ 515551 h 604816"/>
              <a:gd name="connsiteX1" fmla="*/ 497133 w 512728"/>
              <a:gd name="connsiteY1" fmla="*/ 515551 h 604816"/>
              <a:gd name="connsiteX2" fmla="*/ 423039 w 512728"/>
              <a:gd name="connsiteY2" fmla="*/ 589574 h 604816"/>
              <a:gd name="connsiteX3" fmla="*/ 92017 w 512728"/>
              <a:gd name="connsiteY3" fmla="*/ 399259 h 604816"/>
              <a:gd name="connsiteX4" fmla="*/ 199629 w 512728"/>
              <a:gd name="connsiteY4" fmla="*/ 399259 h 604816"/>
              <a:gd name="connsiteX5" fmla="*/ 199629 w 512728"/>
              <a:gd name="connsiteY5" fmla="*/ 446185 h 604816"/>
              <a:gd name="connsiteX6" fmla="*/ 92017 w 512728"/>
              <a:gd name="connsiteY6" fmla="*/ 446185 h 604816"/>
              <a:gd name="connsiteX7" fmla="*/ 92017 w 512728"/>
              <a:gd name="connsiteY7" fmla="*/ 302373 h 604816"/>
              <a:gd name="connsiteX8" fmla="*/ 199629 w 512728"/>
              <a:gd name="connsiteY8" fmla="*/ 302373 h 604816"/>
              <a:gd name="connsiteX9" fmla="*/ 199629 w 512728"/>
              <a:gd name="connsiteY9" fmla="*/ 349297 h 604816"/>
              <a:gd name="connsiteX10" fmla="*/ 150293 w 512728"/>
              <a:gd name="connsiteY10" fmla="*/ 349297 h 604816"/>
              <a:gd name="connsiteX11" fmla="*/ 150293 w 512728"/>
              <a:gd name="connsiteY11" fmla="*/ 365158 h 604816"/>
              <a:gd name="connsiteX12" fmla="*/ 158571 w 512728"/>
              <a:gd name="connsiteY12" fmla="*/ 365158 h 604816"/>
              <a:gd name="connsiteX13" fmla="*/ 145657 w 512728"/>
              <a:gd name="connsiteY13" fmla="*/ 390933 h 604816"/>
              <a:gd name="connsiteX14" fmla="*/ 132744 w 512728"/>
              <a:gd name="connsiteY14" fmla="*/ 365158 h 604816"/>
              <a:gd name="connsiteX15" fmla="*/ 141353 w 512728"/>
              <a:gd name="connsiteY15" fmla="*/ 365158 h 604816"/>
              <a:gd name="connsiteX16" fmla="*/ 141353 w 512728"/>
              <a:gd name="connsiteY16" fmla="*/ 349297 h 604816"/>
              <a:gd name="connsiteX17" fmla="*/ 92017 w 512728"/>
              <a:gd name="connsiteY17" fmla="*/ 349297 h 604816"/>
              <a:gd name="connsiteX18" fmla="*/ 92017 w 512728"/>
              <a:gd name="connsiteY18" fmla="*/ 205557 h 604816"/>
              <a:gd name="connsiteX19" fmla="*/ 199629 w 512728"/>
              <a:gd name="connsiteY19" fmla="*/ 205557 h 604816"/>
              <a:gd name="connsiteX20" fmla="*/ 199629 w 512728"/>
              <a:gd name="connsiteY20" fmla="*/ 252504 h 604816"/>
              <a:gd name="connsiteX21" fmla="*/ 150293 w 512728"/>
              <a:gd name="connsiteY21" fmla="*/ 252504 h 604816"/>
              <a:gd name="connsiteX22" fmla="*/ 150293 w 512728"/>
              <a:gd name="connsiteY22" fmla="*/ 269034 h 604816"/>
              <a:gd name="connsiteX23" fmla="*/ 158571 w 512728"/>
              <a:gd name="connsiteY23" fmla="*/ 269034 h 604816"/>
              <a:gd name="connsiteX24" fmla="*/ 145657 w 512728"/>
              <a:gd name="connsiteY24" fmla="*/ 294822 h 604816"/>
              <a:gd name="connsiteX25" fmla="*/ 133075 w 512728"/>
              <a:gd name="connsiteY25" fmla="*/ 269034 h 604816"/>
              <a:gd name="connsiteX26" fmla="*/ 141353 w 512728"/>
              <a:gd name="connsiteY26" fmla="*/ 269034 h 604816"/>
              <a:gd name="connsiteX27" fmla="*/ 141353 w 512728"/>
              <a:gd name="connsiteY27" fmla="*/ 252504 h 604816"/>
              <a:gd name="connsiteX28" fmla="*/ 92017 w 512728"/>
              <a:gd name="connsiteY28" fmla="*/ 252504 h 604816"/>
              <a:gd name="connsiteX29" fmla="*/ 248948 w 512728"/>
              <a:gd name="connsiteY29" fmla="*/ 177825 h 604816"/>
              <a:gd name="connsiteX30" fmla="*/ 302232 w 512728"/>
              <a:gd name="connsiteY30" fmla="*/ 177825 h 604816"/>
              <a:gd name="connsiteX31" fmla="*/ 302232 w 512728"/>
              <a:gd name="connsiteY31" fmla="*/ 186747 h 604816"/>
              <a:gd name="connsiteX32" fmla="*/ 257884 w 512728"/>
              <a:gd name="connsiteY32" fmla="*/ 186747 h 604816"/>
              <a:gd name="connsiteX33" fmla="*/ 257884 w 512728"/>
              <a:gd name="connsiteY33" fmla="*/ 330492 h 604816"/>
              <a:gd name="connsiteX34" fmla="*/ 221479 w 512728"/>
              <a:gd name="connsiteY34" fmla="*/ 330492 h 604816"/>
              <a:gd name="connsiteX35" fmla="*/ 221479 w 512728"/>
              <a:gd name="connsiteY35" fmla="*/ 422687 h 604816"/>
              <a:gd name="connsiteX36" fmla="*/ 212543 w 512728"/>
              <a:gd name="connsiteY36" fmla="*/ 422687 h 604816"/>
              <a:gd name="connsiteX37" fmla="*/ 212543 w 512728"/>
              <a:gd name="connsiteY37" fmla="*/ 229045 h 604816"/>
              <a:gd name="connsiteX38" fmla="*/ 221479 w 512728"/>
              <a:gd name="connsiteY38" fmla="*/ 229045 h 604816"/>
              <a:gd name="connsiteX39" fmla="*/ 221479 w 512728"/>
              <a:gd name="connsiteY39" fmla="*/ 321240 h 604816"/>
              <a:gd name="connsiteX40" fmla="*/ 248948 w 512728"/>
              <a:gd name="connsiteY40" fmla="*/ 321240 h 604816"/>
              <a:gd name="connsiteX41" fmla="*/ 313099 w 512728"/>
              <a:gd name="connsiteY41" fmla="*/ 158984 h 604816"/>
              <a:gd name="connsiteX42" fmla="*/ 420711 w 512728"/>
              <a:gd name="connsiteY42" fmla="*/ 158984 h 604816"/>
              <a:gd name="connsiteX43" fmla="*/ 420711 w 512728"/>
              <a:gd name="connsiteY43" fmla="*/ 205557 h 604816"/>
              <a:gd name="connsiteX44" fmla="*/ 313099 w 512728"/>
              <a:gd name="connsiteY44" fmla="*/ 205557 h 604816"/>
              <a:gd name="connsiteX45" fmla="*/ 93013 w 512728"/>
              <a:gd name="connsiteY45" fmla="*/ 0 h 604816"/>
              <a:gd name="connsiteX46" fmla="*/ 419384 w 512728"/>
              <a:gd name="connsiteY46" fmla="*/ 0 h 604816"/>
              <a:gd name="connsiteX47" fmla="*/ 512728 w 512728"/>
              <a:gd name="connsiteY47" fmla="*/ 93201 h 604816"/>
              <a:gd name="connsiteX48" fmla="*/ 512728 w 512728"/>
              <a:gd name="connsiteY48" fmla="*/ 500378 h 604816"/>
              <a:gd name="connsiteX49" fmla="*/ 487903 w 512728"/>
              <a:gd name="connsiteY49" fmla="*/ 500378 h 604816"/>
              <a:gd name="connsiteX50" fmla="*/ 487903 w 512728"/>
              <a:gd name="connsiteY50" fmla="*/ 93201 h 604816"/>
              <a:gd name="connsiteX51" fmla="*/ 419384 w 512728"/>
              <a:gd name="connsiteY51" fmla="*/ 24787 h 604816"/>
              <a:gd name="connsiteX52" fmla="*/ 93013 w 512728"/>
              <a:gd name="connsiteY52" fmla="*/ 24787 h 604816"/>
              <a:gd name="connsiteX53" fmla="*/ 24494 w 512728"/>
              <a:gd name="connsiteY53" fmla="*/ 93201 h 604816"/>
              <a:gd name="connsiteX54" fmla="*/ 24494 w 512728"/>
              <a:gd name="connsiteY54" fmla="*/ 511945 h 604816"/>
              <a:gd name="connsiteX55" fmla="*/ 93013 w 512728"/>
              <a:gd name="connsiteY55" fmla="*/ 580359 h 604816"/>
              <a:gd name="connsiteX56" fmla="*/ 407799 w 512728"/>
              <a:gd name="connsiteY56" fmla="*/ 580359 h 604816"/>
              <a:gd name="connsiteX57" fmla="*/ 407799 w 512728"/>
              <a:gd name="connsiteY57" fmla="*/ 604816 h 604816"/>
              <a:gd name="connsiteX58" fmla="*/ 93013 w 512728"/>
              <a:gd name="connsiteY58" fmla="*/ 604816 h 604816"/>
              <a:gd name="connsiteX59" fmla="*/ 0 w 512728"/>
              <a:gd name="connsiteY59" fmla="*/ 511945 h 604816"/>
              <a:gd name="connsiteX60" fmla="*/ 0 w 512728"/>
              <a:gd name="connsiteY60" fmla="*/ 93201 h 604816"/>
              <a:gd name="connsiteX61" fmla="*/ 93013 w 512728"/>
              <a:gd name="connsiteY61" fmla="*/ 0 h 60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2728" h="604816">
                <a:moveTo>
                  <a:pt x="423039" y="515551"/>
                </a:moveTo>
                <a:lnTo>
                  <a:pt x="497133" y="515551"/>
                </a:lnTo>
                <a:lnTo>
                  <a:pt x="423039" y="589574"/>
                </a:lnTo>
                <a:close/>
                <a:moveTo>
                  <a:pt x="92017" y="399259"/>
                </a:moveTo>
                <a:lnTo>
                  <a:pt x="199629" y="399259"/>
                </a:lnTo>
                <a:lnTo>
                  <a:pt x="199629" y="446185"/>
                </a:lnTo>
                <a:lnTo>
                  <a:pt x="92017" y="446185"/>
                </a:lnTo>
                <a:close/>
                <a:moveTo>
                  <a:pt x="92017" y="302373"/>
                </a:moveTo>
                <a:lnTo>
                  <a:pt x="199629" y="302373"/>
                </a:lnTo>
                <a:lnTo>
                  <a:pt x="199629" y="349297"/>
                </a:lnTo>
                <a:lnTo>
                  <a:pt x="150293" y="349297"/>
                </a:lnTo>
                <a:lnTo>
                  <a:pt x="150293" y="365158"/>
                </a:lnTo>
                <a:lnTo>
                  <a:pt x="158571" y="365158"/>
                </a:lnTo>
                <a:lnTo>
                  <a:pt x="145657" y="390933"/>
                </a:lnTo>
                <a:lnTo>
                  <a:pt x="132744" y="365158"/>
                </a:lnTo>
                <a:lnTo>
                  <a:pt x="141353" y="365158"/>
                </a:lnTo>
                <a:lnTo>
                  <a:pt x="141353" y="349297"/>
                </a:lnTo>
                <a:lnTo>
                  <a:pt x="92017" y="349297"/>
                </a:lnTo>
                <a:close/>
                <a:moveTo>
                  <a:pt x="92017" y="205557"/>
                </a:moveTo>
                <a:lnTo>
                  <a:pt x="199629" y="205557"/>
                </a:lnTo>
                <a:lnTo>
                  <a:pt x="199629" y="252504"/>
                </a:lnTo>
                <a:lnTo>
                  <a:pt x="150293" y="252504"/>
                </a:lnTo>
                <a:lnTo>
                  <a:pt x="150293" y="269034"/>
                </a:lnTo>
                <a:lnTo>
                  <a:pt x="158571" y="269034"/>
                </a:lnTo>
                <a:lnTo>
                  <a:pt x="145657" y="294822"/>
                </a:lnTo>
                <a:lnTo>
                  <a:pt x="133075" y="269034"/>
                </a:lnTo>
                <a:lnTo>
                  <a:pt x="141353" y="269034"/>
                </a:lnTo>
                <a:lnTo>
                  <a:pt x="141353" y="252504"/>
                </a:lnTo>
                <a:lnTo>
                  <a:pt x="92017" y="252504"/>
                </a:lnTo>
                <a:close/>
                <a:moveTo>
                  <a:pt x="248948" y="177825"/>
                </a:moveTo>
                <a:lnTo>
                  <a:pt x="302232" y="177825"/>
                </a:lnTo>
                <a:lnTo>
                  <a:pt x="302232" y="186747"/>
                </a:lnTo>
                <a:lnTo>
                  <a:pt x="257884" y="186747"/>
                </a:lnTo>
                <a:lnTo>
                  <a:pt x="257884" y="330492"/>
                </a:lnTo>
                <a:lnTo>
                  <a:pt x="221479" y="330492"/>
                </a:lnTo>
                <a:lnTo>
                  <a:pt x="221479" y="422687"/>
                </a:lnTo>
                <a:lnTo>
                  <a:pt x="212543" y="422687"/>
                </a:lnTo>
                <a:lnTo>
                  <a:pt x="212543" y="229045"/>
                </a:lnTo>
                <a:lnTo>
                  <a:pt x="221479" y="229045"/>
                </a:lnTo>
                <a:lnTo>
                  <a:pt x="221479" y="321240"/>
                </a:lnTo>
                <a:lnTo>
                  <a:pt x="248948" y="321240"/>
                </a:lnTo>
                <a:close/>
                <a:moveTo>
                  <a:pt x="313099" y="158984"/>
                </a:moveTo>
                <a:lnTo>
                  <a:pt x="420711" y="158984"/>
                </a:lnTo>
                <a:lnTo>
                  <a:pt x="420711" y="205557"/>
                </a:lnTo>
                <a:lnTo>
                  <a:pt x="313099" y="205557"/>
                </a:lnTo>
                <a:close/>
                <a:moveTo>
                  <a:pt x="93013" y="0"/>
                </a:moveTo>
                <a:lnTo>
                  <a:pt x="419384" y="0"/>
                </a:lnTo>
                <a:cubicBezTo>
                  <a:pt x="496178" y="0"/>
                  <a:pt x="512728" y="16194"/>
                  <a:pt x="512728" y="93201"/>
                </a:cubicBezTo>
                <a:lnTo>
                  <a:pt x="512728" y="500378"/>
                </a:lnTo>
                <a:lnTo>
                  <a:pt x="487903" y="500378"/>
                </a:lnTo>
                <a:lnTo>
                  <a:pt x="487903" y="93201"/>
                </a:lnTo>
                <a:cubicBezTo>
                  <a:pt x="487903" y="29745"/>
                  <a:pt x="482606" y="24787"/>
                  <a:pt x="419384" y="24787"/>
                </a:cubicBezTo>
                <a:lnTo>
                  <a:pt x="93013" y="24787"/>
                </a:lnTo>
                <a:cubicBezTo>
                  <a:pt x="29791" y="24787"/>
                  <a:pt x="24494" y="29745"/>
                  <a:pt x="24494" y="93201"/>
                </a:cubicBezTo>
                <a:lnTo>
                  <a:pt x="24494" y="511945"/>
                </a:lnTo>
                <a:cubicBezTo>
                  <a:pt x="24494" y="575071"/>
                  <a:pt x="29791" y="580359"/>
                  <a:pt x="93013" y="580359"/>
                </a:cubicBezTo>
                <a:lnTo>
                  <a:pt x="407799" y="580359"/>
                </a:lnTo>
                <a:lnTo>
                  <a:pt x="407799" y="604816"/>
                </a:lnTo>
                <a:lnTo>
                  <a:pt x="93013" y="604816"/>
                </a:lnTo>
                <a:cubicBezTo>
                  <a:pt x="16219" y="604816"/>
                  <a:pt x="0" y="588622"/>
                  <a:pt x="0" y="511945"/>
                </a:cubicBezTo>
                <a:lnTo>
                  <a:pt x="0" y="93201"/>
                </a:lnTo>
                <a:cubicBezTo>
                  <a:pt x="0" y="16194"/>
                  <a:pt x="16219" y="0"/>
                  <a:pt x="93013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28670" y="3149600"/>
            <a:ext cx="1763395" cy="4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Circulatory body</a:t>
            </a:r>
            <a:endParaRPr lang="en-US" altLang="zh-CN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4187006" y="3594831"/>
            <a:ext cx="0" cy="432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/>
          <p:cNvSpPr/>
          <p:nvPr/>
        </p:nvSpPr>
        <p:spPr>
          <a:xfrm>
            <a:off x="3312818" y="4051299"/>
            <a:ext cx="1751082" cy="552652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expression</a:t>
            </a:r>
            <a:endParaRPr lang="zh-CN" altLang="en-US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>
            <a:stCxn id="20" idx="1"/>
          </p:cNvCxnSpPr>
          <p:nvPr/>
        </p:nvCxnSpPr>
        <p:spPr>
          <a:xfrm flipH="1">
            <a:off x="2788497" y="4327625"/>
            <a:ext cx="524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792268" y="2648066"/>
            <a:ext cx="0" cy="1681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788496" y="2645513"/>
            <a:ext cx="137404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8"/>
          <p:cNvSpPr txBox="1"/>
          <p:nvPr/>
        </p:nvSpPr>
        <p:spPr>
          <a:xfrm>
            <a:off x="2868489" y="3774744"/>
            <a:ext cx="89620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endParaRPr lang="en-US" altLang="zh-CN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39"/>
          <p:cNvSpPr txBox="1"/>
          <p:nvPr/>
        </p:nvSpPr>
        <p:spPr>
          <a:xfrm>
            <a:off x="4186638" y="4756031"/>
            <a:ext cx="89620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en-US" altLang="zh-CN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173844" y="2488557"/>
            <a:ext cx="0" cy="63626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186638" y="4603951"/>
            <a:ext cx="0" cy="40533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bldLvl="0" animBg="1"/>
      <p:bldP spid="18" grpId="0" bldLvl="0" animBg="1"/>
      <p:bldP spid="20" grpId="0" animBg="1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08879" y="662803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486648" y="2920246"/>
            <a:ext cx="653440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do while </a:t>
            </a:r>
            <a:r>
              <a:rPr lang="en-US" altLang="zh-CN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application</a:t>
            </a:r>
            <a:endParaRPr lang="en-US" altLang="zh-CN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>
            <a:fillRect/>
          </a:stretch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453"/>
            <a:ext cx="5090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3. do while </a:t>
            </a:r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application</a:t>
            </a:r>
            <a:endParaRPr lang="en-US" altLang="zh-CN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faq-button_57638"/>
          <p:cNvSpPr>
            <a:spLocks noChangeAspect="1"/>
          </p:cNvSpPr>
          <p:nvPr/>
        </p:nvSpPr>
        <p:spPr bwMode="auto">
          <a:xfrm>
            <a:off x="674369" y="984933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1436202" y="1048391"/>
            <a:ext cx="6728766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20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a program with do while statement to calculate the cumulative sum of 1 ~ 100.</a:t>
            </a:r>
            <a:endParaRPr sz="20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1436202" y="2170400"/>
            <a:ext cx="4968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The algorithm is designed as follows：</a:t>
            </a:r>
            <a:endParaRPr lang="zh-CN" altLang="en-US" sz="20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1493266" y="2721229"/>
            <a:ext cx="4930775" cy="2792603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1629792" y="2963022"/>
            <a:ext cx="479425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Define two integer variables;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Initialization of two variables;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Write the do while statement;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Summation, compilation of loop control variables;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Output sum;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97781" y="2198481"/>
            <a:ext cx="3234773" cy="3649984"/>
          </a:xfrm>
          <a:prstGeom prst="rect">
            <a:avLst/>
          </a:prstGeom>
          <a:noFill/>
          <a:ln>
            <a:solidFill>
              <a:srgbClr val="21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95"/>
          <p:cNvSpPr>
            <a:spLocks noChangeArrowheads="1"/>
          </p:cNvSpPr>
          <p:nvPr/>
        </p:nvSpPr>
        <p:spPr bwMode="auto">
          <a:xfrm>
            <a:off x="6903085" y="1744345"/>
            <a:ext cx="27070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flow chart：</a:t>
            </a:r>
            <a:endParaRPr lang="zh-CN" altLang="en-US" sz="20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601581" y="5049015"/>
            <a:ext cx="349340" cy="454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4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/>
              <a:t>假</a:t>
            </a:r>
            <a:endParaRPr lang="zh-CN" altLang="zh-CN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728230" y="4311518"/>
            <a:ext cx="349340" cy="454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4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/>
              <a:t>真</a:t>
            </a:r>
            <a:endParaRPr lang="zh-CN" altLang="zh-CN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8616137" y="2940357"/>
            <a:ext cx="1941" cy="454143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614196" y="3984221"/>
            <a:ext cx="1941" cy="454143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7902900" y="3390342"/>
            <a:ext cx="1519787" cy="605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sum=</a:t>
            </a:r>
            <a:r>
              <a:rPr lang="en-US" altLang="zh-CN" sz="1400" dirty="0" err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sum+i</a:t>
            </a:r>
            <a:endParaRPr lang="en-US" altLang="zh-CN" sz="1400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err="1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=i+1</a:t>
            </a:r>
            <a:endParaRPr lang="en-US" altLang="zh-CN" sz="1400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7742786" y="3129902"/>
            <a:ext cx="888877" cy="970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7742786" y="3135405"/>
            <a:ext cx="970" cy="1621522"/>
          </a:xfrm>
          <a:prstGeom prst="lin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8604669" y="5059689"/>
            <a:ext cx="1941" cy="454143"/>
          </a:xfrm>
          <a:prstGeom prst="line">
            <a:avLst/>
          </a:prstGeom>
          <a:solidFill>
            <a:schemeClr val="bg1">
              <a:lumMod val="95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033903" y="2486214"/>
            <a:ext cx="1135356" cy="454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sum=0,i=1</a:t>
            </a:r>
            <a:endParaRPr lang="en-US" altLang="zh-CN" sz="1400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7916486" y="4450284"/>
            <a:ext cx="1397362" cy="606494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i≤100</a:t>
            </a:r>
            <a:endParaRPr lang="en-US" altLang="zh-CN" sz="14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7742786" y="4756928"/>
            <a:ext cx="174670" cy="0"/>
          </a:xfrm>
          <a:prstGeom prst="lin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48" grpId="0" bldLvl="0" animBg="1"/>
      <p:bldP spid="49" grpId="0" animBg="1"/>
      <p:bldP spid="50" grpId="0" bldLvl="0" animBg="1"/>
      <p:bldP spid="65" grpId="0" animBg="1"/>
      <p:bldP spid="66" grpId="0" bldLvl="0" animBg="1"/>
      <p:bldP spid="6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105" y="153453"/>
            <a:ext cx="5090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3. do while </a:t>
            </a:r>
            <a:r>
              <a:rPr lang="en-US" altLang="zh-CN" sz="2800" b="1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application</a:t>
            </a:r>
            <a:endParaRPr lang="zh-CN" altLang="en-US" sz="2800" b="1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7686675" y="4873625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7686675" y="5237164"/>
            <a:ext cx="3959225" cy="597580"/>
          </a:xfrm>
          <a:prstGeom prst="rect">
            <a:avLst/>
          </a:prstGeom>
          <a:solidFill>
            <a:schemeClr val="tx1"/>
          </a:solidFill>
          <a:ln w="12700">
            <a:solidFill>
              <a:srgbClr val="216FBA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7686675" y="4882899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>
                <a:solidFill>
                  <a:schemeClr val="bg1"/>
                </a:solidFill>
                <a:ea typeface="微软雅黑" panose="020B0503020204020204" pitchFamily="34" charset="-122"/>
              </a:rPr>
              <a:t>运行结果</a:t>
            </a:r>
            <a:endParaRPr lang="zh-CN" altLang="en-US" sz="1400" b="1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7685088" y="1231900"/>
            <a:ext cx="3959225" cy="319088"/>
          </a:xfrm>
          <a:prstGeom prst="rect">
            <a:avLst/>
          </a:prstGeom>
          <a:solidFill>
            <a:srgbClr val="216FBA"/>
          </a:solidFill>
          <a:ln w="9525">
            <a:solidFill>
              <a:srgbClr val="216FBA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7685088" y="1585912"/>
            <a:ext cx="3959225" cy="3076575"/>
          </a:xfrm>
          <a:prstGeom prst="rect">
            <a:avLst/>
          </a:prstGeom>
          <a:noFill/>
          <a:ln w="9525">
            <a:solidFill>
              <a:srgbClr val="216FBA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39"/>
          <p:cNvSpPr txBox="1">
            <a:spLocks noChangeArrowheads="1"/>
          </p:cNvSpPr>
          <p:nvPr/>
        </p:nvSpPr>
        <p:spPr bwMode="auto">
          <a:xfrm>
            <a:off x="7685088" y="1241174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b="1" dirty="0">
                <a:solidFill>
                  <a:schemeClr val="bg1"/>
                </a:solidFill>
                <a:ea typeface="微软雅黑" panose="020B0503020204020204" pitchFamily="34" charset="-122"/>
              </a:rPr>
              <a:t>语句编写</a:t>
            </a:r>
            <a:endParaRPr lang="zh-CN" altLang="en-US" sz="1400" b="1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Text Box 40"/>
          <p:cNvSpPr txBox="1">
            <a:spLocks noChangeArrowheads="1"/>
          </p:cNvSpPr>
          <p:nvPr/>
        </p:nvSpPr>
        <p:spPr bwMode="auto">
          <a:xfrm>
            <a:off x="7685088" y="1636713"/>
            <a:ext cx="3205162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main()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{</a:t>
            </a:r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32" name="Text Box 41"/>
          <p:cNvSpPr txBox="1">
            <a:spLocks noChangeArrowheads="1"/>
          </p:cNvSpPr>
          <p:nvPr/>
        </p:nvSpPr>
        <p:spPr bwMode="auto">
          <a:xfrm>
            <a:off x="8088313" y="2160588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sum,i</a:t>
            </a:r>
            <a:r>
              <a:rPr lang="en-US" altLang="zh-CN" sz="1600" dirty="0"/>
              <a:t>; </a:t>
            </a:r>
            <a:endParaRPr lang="en-US" altLang="zh-CN" sz="1600" dirty="0"/>
          </a:p>
        </p:txBody>
      </p:sp>
      <p:sp>
        <p:nvSpPr>
          <p:cNvPr id="33" name="Text Box 47"/>
          <p:cNvSpPr txBox="1">
            <a:spLocks noChangeArrowheads="1"/>
          </p:cNvSpPr>
          <p:nvPr/>
        </p:nvSpPr>
        <p:spPr bwMode="auto">
          <a:xfrm>
            <a:off x="8091488" y="2419350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sum=0;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</a:t>
            </a:r>
            <a:endParaRPr lang="en-US" altLang="zh-CN" sz="1600" dirty="0"/>
          </a:p>
        </p:txBody>
      </p:sp>
      <p:sp>
        <p:nvSpPr>
          <p:cNvPr id="34" name="Text Box 48"/>
          <p:cNvSpPr txBox="1">
            <a:spLocks noChangeArrowheads="1"/>
          </p:cNvSpPr>
          <p:nvPr/>
        </p:nvSpPr>
        <p:spPr bwMode="auto">
          <a:xfrm>
            <a:off x="8260556" y="2680683"/>
            <a:ext cx="28082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/>
              <a:t>do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{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sum=</a:t>
            </a:r>
            <a:r>
              <a:rPr lang="en-US" altLang="zh-CN" sz="1600" dirty="0" err="1"/>
              <a:t>sum+i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   </a:t>
            </a:r>
            <a:r>
              <a:rPr lang="pt-BR" altLang="zh-CN" sz="1600" dirty="0"/>
              <a:t>i++;</a:t>
            </a:r>
            <a:endParaRPr lang="pt-BR" altLang="zh-CN" sz="1600" dirty="0"/>
          </a:p>
          <a:p>
            <a:pPr eaLnBrk="1" hangingPunct="1"/>
            <a:r>
              <a:rPr lang="pt-BR" altLang="zh-CN" sz="1600" dirty="0"/>
              <a:t> }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 eaLnBrk="1" hangingPunct="1"/>
            <a:r>
              <a:rPr lang="en-US" altLang="zh-CN" sz="1600" dirty="0"/>
              <a:t>while(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&lt;=100)</a:t>
            </a:r>
            <a:endParaRPr lang="en-US" altLang="zh-CN" sz="1600" dirty="0"/>
          </a:p>
        </p:txBody>
      </p:sp>
      <p:sp>
        <p:nvSpPr>
          <p:cNvPr id="35" name="Text Box 51"/>
          <p:cNvSpPr txBox="1">
            <a:spLocks noChangeArrowheads="1"/>
          </p:cNvSpPr>
          <p:nvPr/>
        </p:nvSpPr>
        <p:spPr bwMode="auto">
          <a:xfrm>
            <a:off x="8091488" y="4157663"/>
            <a:ext cx="2808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zh-CN" sz="1600" dirty="0"/>
              <a:t> printf("sum=%d\n",sum); </a:t>
            </a:r>
            <a:endParaRPr lang="en-US" altLang="zh-CN" sz="1600" dirty="0"/>
          </a:p>
        </p:txBody>
      </p:sp>
      <p:sp>
        <p:nvSpPr>
          <p:cNvPr id="36" name="Rectangle 52"/>
          <p:cNvSpPr>
            <a:spLocks noChangeArrowheads="1"/>
          </p:cNvSpPr>
          <p:nvPr/>
        </p:nvSpPr>
        <p:spPr bwMode="auto">
          <a:xfrm>
            <a:off x="7740650" y="5280025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</a:rPr>
              <a:t> </a:t>
            </a:r>
            <a:r>
              <a:rPr lang="en-US" altLang="zh-CN" sz="1600">
                <a:solidFill>
                  <a:schemeClr val="bg1"/>
                </a:solidFill>
              </a:rPr>
              <a:t>sum=5050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faq-button_57638"/>
          <p:cNvSpPr>
            <a:spLocks noChangeAspect="1"/>
          </p:cNvSpPr>
          <p:nvPr/>
        </p:nvSpPr>
        <p:spPr bwMode="auto">
          <a:xfrm>
            <a:off x="674369" y="984933"/>
            <a:ext cx="609685" cy="603174"/>
          </a:xfrm>
          <a:custGeom>
            <a:avLst/>
            <a:gdLst>
              <a:gd name="connsiteX0" fmla="*/ 234136 w 607850"/>
              <a:gd name="connsiteY0" fmla="*/ 358684 h 601359"/>
              <a:gd name="connsiteX1" fmla="*/ 275840 w 607850"/>
              <a:gd name="connsiteY1" fmla="*/ 358684 h 601359"/>
              <a:gd name="connsiteX2" fmla="*/ 275840 w 607850"/>
              <a:gd name="connsiteY2" fmla="*/ 400318 h 601359"/>
              <a:gd name="connsiteX3" fmla="*/ 234136 w 607850"/>
              <a:gd name="connsiteY3" fmla="*/ 400318 h 601359"/>
              <a:gd name="connsiteX4" fmla="*/ 397639 w 607850"/>
              <a:gd name="connsiteY4" fmla="*/ 308843 h 601359"/>
              <a:gd name="connsiteX5" fmla="*/ 388321 w 607850"/>
              <a:gd name="connsiteY5" fmla="*/ 418584 h 601359"/>
              <a:gd name="connsiteX6" fmla="*/ 384641 w 607850"/>
              <a:gd name="connsiteY6" fmla="*/ 462033 h 601359"/>
              <a:gd name="connsiteX7" fmla="*/ 432674 w 607850"/>
              <a:gd name="connsiteY7" fmla="*/ 426213 h 601359"/>
              <a:gd name="connsiteX8" fmla="*/ 435842 w 607850"/>
              <a:gd name="connsiteY8" fmla="*/ 434121 h 601359"/>
              <a:gd name="connsiteX9" fmla="*/ 482292 w 607850"/>
              <a:gd name="connsiteY9" fmla="*/ 548885 h 601359"/>
              <a:gd name="connsiteX10" fmla="*/ 503816 w 607850"/>
              <a:gd name="connsiteY10" fmla="*/ 540186 h 601359"/>
              <a:gd name="connsiteX11" fmla="*/ 454152 w 607850"/>
              <a:gd name="connsiteY11" fmla="*/ 417560 h 601359"/>
              <a:gd name="connsiteX12" fmla="*/ 513600 w 607850"/>
              <a:gd name="connsiteY12" fmla="*/ 410024 h 601359"/>
              <a:gd name="connsiteX13" fmla="*/ 477726 w 607850"/>
              <a:gd name="connsiteY13" fmla="*/ 378670 h 601359"/>
              <a:gd name="connsiteX14" fmla="*/ 444135 w 607850"/>
              <a:gd name="connsiteY14" fmla="*/ 349409 h 601359"/>
              <a:gd name="connsiteX15" fmla="*/ 255007 w 607850"/>
              <a:gd name="connsiteY15" fmla="*/ 96110 h 601359"/>
              <a:gd name="connsiteX16" fmla="*/ 354097 w 607850"/>
              <a:gd name="connsiteY16" fmla="*/ 195032 h 601359"/>
              <a:gd name="connsiteX17" fmla="*/ 276763 w 607850"/>
              <a:gd name="connsiteY17" fmla="*/ 291581 h 601359"/>
              <a:gd name="connsiteX18" fmla="*/ 276763 w 607850"/>
              <a:gd name="connsiteY18" fmla="*/ 334621 h 601359"/>
              <a:gd name="connsiteX19" fmla="*/ 233298 w 607850"/>
              <a:gd name="connsiteY19" fmla="*/ 334621 h 601359"/>
              <a:gd name="connsiteX20" fmla="*/ 233298 w 607850"/>
              <a:gd name="connsiteY20" fmla="*/ 250588 h 601359"/>
              <a:gd name="connsiteX21" fmla="*/ 255007 w 607850"/>
              <a:gd name="connsiteY21" fmla="*/ 250588 h 601359"/>
              <a:gd name="connsiteX22" fmla="*/ 310632 w 607850"/>
              <a:gd name="connsiteY22" fmla="*/ 195032 h 601359"/>
              <a:gd name="connsiteX23" fmla="*/ 255007 w 607850"/>
              <a:gd name="connsiteY23" fmla="*/ 139522 h 601359"/>
              <a:gd name="connsiteX24" fmla="*/ 202970 w 607850"/>
              <a:gd name="connsiteY24" fmla="*/ 175489 h 601359"/>
              <a:gd name="connsiteX25" fmla="*/ 162300 w 607850"/>
              <a:gd name="connsiteY25" fmla="*/ 160135 h 601359"/>
              <a:gd name="connsiteX26" fmla="*/ 198032 w 607850"/>
              <a:gd name="connsiteY26" fmla="*/ 114117 h 601359"/>
              <a:gd name="connsiteX27" fmla="*/ 255007 w 607850"/>
              <a:gd name="connsiteY27" fmla="*/ 96110 h 601359"/>
              <a:gd name="connsiteX28" fmla="*/ 254983 w 607850"/>
              <a:gd name="connsiteY28" fmla="*/ 43403 h 601359"/>
              <a:gd name="connsiteX29" fmla="*/ 105431 w 607850"/>
              <a:gd name="connsiteY29" fmla="*/ 105274 h 601359"/>
              <a:gd name="connsiteX30" fmla="*/ 43468 w 607850"/>
              <a:gd name="connsiteY30" fmla="*/ 254602 h 601359"/>
              <a:gd name="connsiteX31" fmla="*/ 105431 w 607850"/>
              <a:gd name="connsiteY31" fmla="*/ 403977 h 601359"/>
              <a:gd name="connsiteX32" fmla="*/ 254983 w 607850"/>
              <a:gd name="connsiteY32" fmla="*/ 465801 h 601359"/>
              <a:gd name="connsiteX33" fmla="*/ 345506 w 607850"/>
              <a:gd name="connsiteY33" fmla="*/ 445612 h 601359"/>
              <a:gd name="connsiteX34" fmla="*/ 364142 w 607850"/>
              <a:gd name="connsiteY34" fmla="*/ 226085 h 601359"/>
              <a:gd name="connsiteX35" fmla="*/ 459417 w 607850"/>
              <a:gd name="connsiteY35" fmla="*/ 309169 h 601359"/>
              <a:gd name="connsiteX36" fmla="*/ 466498 w 607850"/>
              <a:gd name="connsiteY36" fmla="*/ 254602 h 601359"/>
              <a:gd name="connsiteX37" fmla="*/ 404581 w 607850"/>
              <a:gd name="connsiteY37" fmla="*/ 105274 h 601359"/>
              <a:gd name="connsiteX38" fmla="*/ 254983 w 607850"/>
              <a:gd name="connsiteY38" fmla="*/ 43403 h 601359"/>
              <a:gd name="connsiteX39" fmla="*/ 254983 w 607850"/>
              <a:gd name="connsiteY39" fmla="*/ 0 h 601359"/>
              <a:gd name="connsiteX40" fmla="*/ 354265 w 607850"/>
              <a:gd name="connsiteY40" fmla="*/ 20003 h 601359"/>
              <a:gd name="connsiteX41" fmla="*/ 435330 w 607850"/>
              <a:gd name="connsiteY41" fmla="*/ 74571 h 601359"/>
              <a:gd name="connsiteX42" fmla="*/ 489933 w 607850"/>
              <a:gd name="connsiteY42" fmla="*/ 155515 h 601359"/>
              <a:gd name="connsiteX43" fmla="*/ 510013 w 607850"/>
              <a:gd name="connsiteY43" fmla="*/ 254602 h 601359"/>
              <a:gd name="connsiteX44" fmla="*/ 495151 w 607850"/>
              <a:gd name="connsiteY44" fmla="*/ 340384 h 601359"/>
              <a:gd name="connsiteX45" fmla="*/ 607850 w 607850"/>
              <a:gd name="connsiteY45" fmla="*/ 438680 h 601359"/>
              <a:gd name="connsiteX46" fmla="*/ 511224 w 607850"/>
              <a:gd name="connsiteY46" fmla="*/ 450961 h 601359"/>
              <a:gd name="connsiteX47" fmla="*/ 556369 w 607850"/>
              <a:gd name="connsiteY47" fmla="*/ 562469 h 601359"/>
              <a:gd name="connsiteX48" fmla="*/ 460022 w 607850"/>
              <a:gd name="connsiteY48" fmla="*/ 601359 h 601359"/>
              <a:gd name="connsiteX49" fmla="*/ 414877 w 607850"/>
              <a:gd name="connsiteY49" fmla="*/ 489852 h 601359"/>
              <a:gd name="connsiteX50" fmla="*/ 336840 w 607850"/>
              <a:gd name="connsiteY50" fmla="*/ 548094 h 601359"/>
              <a:gd name="connsiteX51" fmla="*/ 341406 w 607850"/>
              <a:gd name="connsiteY51" fmla="*/ 494225 h 601359"/>
              <a:gd name="connsiteX52" fmla="*/ 254983 w 607850"/>
              <a:gd name="connsiteY52" fmla="*/ 509250 h 601359"/>
              <a:gd name="connsiteX53" fmla="*/ 155748 w 607850"/>
              <a:gd name="connsiteY53" fmla="*/ 489200 h 601359"/>
              <a:gd name="connsiteX54" fmla="*/ 74683 w 607850"/>
              <a:gd name="connsiteY54" fmla="*/ 434679 h 601359"/>
              <a:gd name="connsiteX55" fmla="*/ 20033 w 607850"/>
              <a:gd name="connsiteY55" fmla="*/ 353735 h 601359"/>
              <a:gd name="connsiteX56" fmla="*/ 0 w 607850"/>
              <a:gd name="connsiteY56" fmla="*/ 254602 h 601359"/>
              <a:gd name="connsiteX57" fmla="*/ 20033 w 607850"/>
              <a:gd name="connsiteY57" fmla="*/ 155515 h 601359"/>
              <a:gd name="connsiteX58" fmla="*/ 74683 w 607850"/>
              <a:gd name="connsiteY58" fmla="*/ 74571 h 601359"/>
              <a:gd name="connsiteX59" fmla="*/ 155748 w 607850"/>
              <a:gd name="connsiteY59" fmla="*/ 20003 h 601359"/>
              <a:gd name="connsiteX60" fmla="*/ 254983 w 607850"/>
              <a:gd name="connsiteY60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850" h="601359">
                <a:moveTo>
                  <a:pt x="234136" y="358684"/>
                </a:moveTo>
                <a:lnTo>
                  <a:pt x="275840" y="358684"/>
                </a:lnTo>
                <a:lnTo>
                  <a:pt x="275840" y="400318"/>
                </a:lnTo>
                <a:lnTo>
                  <a:pt x="234136" y="400318"/>
                </a:lnTo>
                <a:close/>
                <a:moveTo>
                  <a:pt x="397639" y="308843"/>
                </a:moveTo>
                <a:lnTo>
                  <a:pt x="388321" y="418584"/>
                </a:lnTo>
                <a:lnTo>
                  <a:pt x="384641" y="462033"/>
                </a:lnTo>
                <a:lnTo>
                  <a:pt x="432674" y="426213"/>
                </a:lnTo>
                <a:lnTo>
                  <a:pt x="435842" y="434121"/>
                </a:lnTo>
                <a:lnTo>
                  <a:pt x="482292" y="548885"/>
                </a:lnTo>
                <a:lnTo>
                  <a:pt x="503816" y="540186"/>
                </a:lnTo>
                <a:lnTo>
                  <a:pt x="454152" y="417560"/>
                </a:lnTo>
                <a:lnTo>
                  <a:pt x="513600" y="410024"/>
                </a:lnTo>
                <a:lnTo>
                  <a:pt x="477726" y="378670"/>
                </a:lnTo>
                <a:lnTo>
                  <a:pt x="444135" y="349409"/>
                </a:lnTo>
                <a:close/>
                <a:moveTo>
                  <a:pt x="255007" y="96110"/>
                </a:moveTo>
                <a:cubicBezTo>
                  <a:pt x="309653" y="96110"/>
                  <a:pt x="354097" y="140499"/>
                  <a:pt x="354097" y="195032"/>
                </a:cubicBezTo>
                <a:cubicBezTo>
                  <a:pt x="354097" y="242166"/>
                  <a:pt x="320974" y="281670"/>
                  <a:pt x="276763" y="291581"/>
                </a:cubicBezTo>
                <a:lnTo>
                  <a:pt x="276763" y="334621"/>
                </a:lnTo>
                <a:lnTo>
                  <a:pt x="233298" y="334621"/>
                </a:lnTo>
                <a:lnTo>
                  <a:pt x="233298" y="250588"/>
                </a:lnTo>
                <a:lnTo>
                  <a:pt x="255007" y="250588"/>
                </a:lnTo>
                <a:cubicBezTo>
                  <a:pt x="285661" y="250588"/>
                  <a:pt x="310632" y="225648"/>
                  <a:pt x="310632" y="195032"/>
                </a:cubicBezTo>
                <a:cubicBezTo>
                  <a:pt x="310632" y="164415"/>
                  <a:pt x="285661" y="139522"/>
                  <a:pt x="255007" y="139522"/>
                </a:cubicBezTo>
                <a:cubicBezTo>
                  <a:pt x="231994" y="139522"/>
                  <a:pt x="211123" y="153993"/>
                  <a:pt x="202970" y="175489"/>
                </a:cubicBezTo>
                <a:lnTo>
                  <a:pt x="162300" y="160135"/>
                </a:lnTo>
                <a:cubicBezTo>
                  <a:pt x="169335" y="141523"/>
                  <a:pt x="181680" y="125610"/>
                  <a:pt x="198032" y="114117"/>
                </a:cubicBezTo>
                <a:cubicBezTo>
                  <a:pt x="214803" y="102345"/>
                  <a:pt x="234509" y="96110"/>
                  <a:pt x="255007" y="96110"/>
                </a:cubicBezTo>
                <a:close/>
                <a:moveTo>
                  <a:pt x="254983" y="43403"/>
                </a:moveTo>
                <a:cubicBezTo>
                  <a:pt x="198517" y="43403"/>
                  <a:pt x="145405" y="65406"/>
                  <a:pt x="105431" y="105274"/>
                </a:cubicBezTo>
                <a:cubicBezTo>
                  <a:pt x="65504" y="145187"/>
                  <a:pt x="43468" y="198220"/>
                  <a:pt x="43468" y="254602"/>
                </a:cubicBezTo>
                <a:cubicBezTo>
                  <a:pt x="43468" y="311030"/>
                  <a:pt x="65504" y="364063"/>
                  <a:pt x="105431" y="403977"/>
                </a:cubicBezTo>
                <a:cubicBezTo>
                  <a:pt x="145405" y="443844"/>
                  <a:pt x="198517" y="465801"/>
                  <a:pt x="254983" y="465801"/>
                </a:cubicBezTo>
                <a:cubicBezTo>
                  <a:pt x="286850" y="465801"/>
                  <a:pt x="317599" y="458823"/>
                  <a:pt x="345506" y="445612"/>
                </a:cubicBezTo>
                <a:lnTo>
                  <a:pt x="364142" y="226085"/>
                </a:lnTo>
                <a:lnTo>
                  <a:pt x="459417" y="309169"/>
                </a:lnTo>
                <a:cubicBezTo>
                  <a:pt x="464076" y="291585"/>
                  <a:pt x="466498" y="273302"/>
                  <a:pt x="466498" y="254602"/>
                </a:cubicBezTo>
                <a:cubicBezTo>
                  <a:pt x="466498" y="198220"/>
                  <a:pt x="444508" y="145187"/>
                  <a:pt x="404581" y="105274"/>
                </a:cubicBezTo>
                <a:cubicBezTo>
                  <a:pt x="364608" y="65406"/>
                  <a:pt x="311496" y="43403"/>
                  <a:pt x="254983" y="43403"/>
                </a:cubicBezTo>
                <a:close/>
                <a:moveTo>
                  <a:pt x="254983" y="0"/>
                </a:moveTo>
                <a:cubicBezTo>
                  <a:pt x="289412" y="0"/>
                  <a:pt x="322817" y="6745"/>
                  <a:pt x="354265" y="20003"/>
                </a:cubicBezTo>
                <a:cubicBezTo>
                  <a:pt x="384641" y="32843"/>
                  <a:pt x="411896" y="51218"/>
                  <a:pt x="435330" y="74571"/>
                </a:cubicBezTo>
                <a:cubicBezTo>
                  <a:pt x="458718" y="97970"/>
                  <a:pt x="477121" y="125184"/>
                  <a:pt x="489933" y="155515"/>
                </a:cubicBezTo>
                <a:cubicBezTo>
                  <a:pt x="503257" y="186916"/>
                  <a:pt x="510013" y="220270"/>
                  <a:pt x="510013" y="254602"/>
                </a:cubicBezTo>
                <a:cubicBezTo>
                  <a:pt x="510013" y="284142"/>
                  <a:pt x="505028" y="312937"/>
                  <a:pt x="495151" y="340384"/>
                </a:cubicBezTo>
                <a:lnTo>
                  <a:pt x="607850" y="438680"/>
                </a:lnTo>
                <a:lnTo>
                  <a:pt x="511224" y="450961"/>
                </a:lnTo>
                <a:lnTo>
                  <a:pt x="556369" y="562469"/>
                </a:lnTo>
                <a:lnTo>
                  <a:pt x="460022" y="601359"/>
                </a:lnTo>
                <a:lnTo>
                  <a:pt x="414877" y="489852"/>
                </a:lnTo>
                <a:lnTo>
                  <a:pt x="336840" y="548094"/>
                </a:lnTo>
                <a:lnTo>
                  <a:pt x="341406" y="494225"/>
                </a:lnTo>
                <a:cubicBezTo>
                  <a:pt x="313779" y="504180"/>
                  <a:pt x="284754" y="509250"/>
                  <a:pt x="254983" y="509250"/>
                </a:cubicBezTo>
                <a:cubicBezTo>
                  <a:pt x="220600" y="509250"/>
                  <a:pt x="187196" y="502505"/>
                  <a:pt x="155748" y="489200"/>
                </a:cubicBezTo>
                <a:cubicBezTo>
                  <a:pt x="125372" y="476408"/>
                  <a:pt x="98117" y="458032"/>
                  <a:pt x="74683" y="434679"/>
                </a:cubicBezTo>
                <a:cubicBezTo>
                  <a:pt x="51295" y="411280"/>
                  <a:pt x="32892" y="384066"/>
                  <a:pt x="20033" y="353735"/>
                </a:cubicBezTo>
                <a:cubicBezTo>
                  <a:pt x="6755" y="322334"/>
                  <a:pt x="0" y="288980"/>
                  <a:pt x="0" y="254602"/>
                </a:cubicBezTo>
                <a:cubicBezTo>
                  <a:pt x="0" y="220270"/>
                  <a:pt x="6755" y="186916"/>
                  <a:pt x="20033" y="155515"/>
                </a:cubicBezTo>
                <a:cubicBezTo>
                  <a:pt x="32892" y="125184"/>
                  <a:pt x="51295" y="97970"/>
                  <a:pt x="74683" y="74571"/>
                </a:cubicBezTo>
                <a:cubicBezTo>
                  <a:pt x="98117" y="51218"/>
                  <a:pt x="125372" y="32843"/>
                  <a:pt x="155748" y="20003"/>
                </a:cubicBezTo>
                <a:cubicBezTo>
                  <a:pt x="187196" y="6745"/>
                  <a:pt x="220600" y="0"/>
                  <a:pt x="2549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1436202" y="1048391"/>
            <a:ext cx="6728766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2000" b="1" dirty="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a program with do while statement to calculate the cumulative sum of 1 ~ 100.</a:t>
            </a:r>
            <a:endParaRPr sz="2000" b="1" dirty="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436202" y="2170400"/>
            <a:ext cx="4968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216FBA"/>
                </a:solidFill>
                <a:latin typeface="长城特粗宋体" pitchFamily="49" charset="-122"/>
                <a:ea typeface="长城特粗宋体" pitchFamily="49" charset="-122"/>
              </a:rPr>
              <a:t>The algorithm is designed as follows：</a:t>
            </a:r>
            <a:endParaRPr lang="zh-CN" altLang="en-US" sz="2000" b="1" dirty="0">
              <a:solidFill>
                <a:srgbClr val="216FBA"/>
              </a:solidFill>
              <a:latin typeface="长城特粗宋体" pitchFamily="49" charset="-122"/>
              <a:ea typeface="长城特粗宋体" pitchFamily="49" charset="-122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493266" y="2721229"/>
            <a:ext cx="4930775" cy="2792603"/>
          </a:xfrm>
          <a:prstGeom prst="rect">
            <a:avLst/>
          </a:prstGeom>
          <a:noFill/>
          <a:ln w="9525">
            <a:solidFill>
              <a:srgbClr val="076EA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1629792" y="2963022"/>
            <a:ext cx="479425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Define two integer variables;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Initialization of two variables;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Write the do while statement;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Summation, compilation of loop control variables;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Output sum;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7728230" y="4311518"/>
            <a:ext cx="349340" cy="454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400">
                <a:solidFill>
                  <a:srgbClr val="076EA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/>
              <a:t>真</a:t>
            </a:r>
            <a:endParaRPr lang="zh-CN" altLang="zh-CN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7742786" y="3135405"/>
            <a:ext cx="970" cy="1621522"/>
          </a:xfrm>
          <a:prstGeom prst="lin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7742786" y="4756928"/>
            <a:ext cx="174670" cy="0"/>
          </a:xfrm>
          <a:prstGeom prst="lin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076E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" grpId="0" bldLvl="0" animBg="1"/>
      <p:bldP spid="4" grpId="0" bldLvl="0" animBg="1"/>
      <p:bldP spid="5" grpId="0" bldLvl="0" animBg="1"/>
      <p:bldP spid="6" grpId="0" bldLvl="0" animBg="1"/>
      <p:bldP spid="10" grpId="0" bldLvl="0" animBg="1"/>
      <p:bldP spid="15" grpId="0" bldLvl="0" animBg="1"/>
      <p:bldP spid="19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1825</Words>
  <Application>WPS 演示</Application>
  <PresentationFormat>宽屏</PresentationFormat>
  <Paragraphs>197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微软雅黑</vt:lpstr>
      <vt:lpstr>长城特粗宋体</vt:lpstr>
      <vt:lpstr>经典综艺体简</vt:lpstr>
      <vt:lpstr>Arial Unicode MS</vt:lpstr>
      <vt:lpstr>Calibri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未央歌</cp:lastModifiedBy>
  <cp:revision>505</cp:revision>
  <dcterms:created xsi:type="dcterms:W3CDTF">2014-07-14T07:34:00Z</dcterms:created>
  <dcterms:modified xsi:type="dcterms:W3CDTF">2022-05-11T15:08:19Z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