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81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pipeline for GWAS summary statistics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Power comparison using a benchmark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Common 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 from</a:t>
                      </a:r>
                      <a:r>
                        <a:rPr lang="en-GB" sz="1800" baseline="0" dirty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</a:t>
                      </a:r>
                      <a:r>
                        <a:rPr lang="en-GB" sz="1800" baseline="0" dirty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Running</a:t>
                      </a:r>
                      <a:r>
                        <a:rPr lang="en-GB" sz="1800" baseline="0" dirty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&lt;1 </a:t>
                      </a:r>
                      <a:r>
                        <a:rPr lang="en-GB" sz="1800" dirty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6E6-9963-452C-A0B9-B961A19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Which software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F050-60EE-4F78-839E-EC193C6D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has been comfortable here with MAGENTA, so it would still be the starting point. However, it is desirable to use with other databases from </a:t>
            </a:r>
            <a:r>
              <a:rPr lang="en-GB" dirty="0" err="1"/>
              <a:t>MSigDB</a:t>
            </a:r>
            <a:r>
              <a:rPr lang="en-GB" dirty="0"/>
              <a:t> or DEPICT, the latter also facilitate network analysis.</a:t>
            </a:r>
          </a:p>
          <a:p>
            <a:r>
              <a:rPr lang="en-GB" dirty="0"/>
              <a:t>When seeking more power, PASCAL is the next choice as it is the closest to DEPICT in that respect.</a:t>
            </a:r>
          </a:p>
          <a:p>
            <a:r>
              <a:rPr lang="en-GB" dirty="0"/>
              <a:t>DEPICT features tissue enrichment analysis which can be coupled with </a:t>
            </a:r>
            <a:r>
              <a:rPr lang="en-GB" dirty="0" err="1"/>
              <a:t>GTEx</a:t>
            </a:r>
            <a:r>
              <a:rPr lang="en-GB" dirty="0"/>
              <a:t> data as implemented in FUSION/TWAS-pipeline/</a:t>
            </a:r>
            <a:r>
              <a:rPr lang="en-GB" dirty="0" err="1"/>
              <a:t>MetaXcan</a:t>
            </a:r>
            <a:r>
              <a:rPr lang="en-GB" dirty="0"/>
              <a:t>.</a:t>
            </a:r>
          </a:p>
          <a:p>
            <a:r>
              <a:rPr lang="en-GB" dirty="0"/>
              <a:t>We are open to other software such as DAVID, DEPICT adapted for exome data, inverse normal transformed version, etc.</a:t>
            </a:r>
          </a:p>
          <a:p>
            <a:r>
              <a:rPr lang="en-GB"/>
              <a:t>To ease interpretation, </a:t>
            </a:r>
            <a:r>
              <a:rPr lang="en-GB" dirty="0"/>
              <a:t>we can use </a:t>
            </a:r>
            <a:r>
              <a:rPr lang="en-GB" dirty="0" err="1"/>
              <a:t>MSigDB</a:t>
            </a:r>
            <a:r>
              <a:rPr lang="en-GB" dirty="0"/>
              <a:t>/c2 for instance.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6C53E-5AA6-4445-8310-80F39E3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CFC43-56C3-4263-A119-89ADDD0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common database</a:t>
            </a:r>
          </a:p>
          <a:p>
            <a:pPr lvl="1"/>
            <a:r>
              <a:rPr lang="en-GB" dirty="0"/>
              <a:t>facilitates cross-software comparison.</a:t>
            </a:r>
          </a:p>
          <a:p>
            <a:pPr lvl="1"/>
            <a:r>
              <a:rPr lang="en-GB" dirty="0"/>
              <a:t>allows for correlation between software to be calculated.</a:t>
            </a:r>
          </a:p>
          <a:p>
            <a:r>
              <a:rPr lang="en-GB" dirty="0"/>
              <a:t>The pipeline </a:t>
            </a:r>
          </a:p>
          <a:p>
            <a:pPr lvl="1"/>
            <a:r>
              <a:rPr lang="en-GB" dirty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/>
              <a:t>Generates simple interaction format (SIF) and edge list (EL) formats which can be fed into </a:t>
            </a:r>
            <a:r>
              <a:rPr lang="en-GB" dirty="0" err="1"/>
              <a:t>Cytoscape</a:t>
            </a:r>
            <a:r>
              <a:rPr lang="en-GB" dirty="0"/>
              <a:t> for visualisation using a variety of layouts and analysis through many plugins. Further extensions are possible.</a:t>
            </a:r>
          </a:p>
          <a:p>
            <a:r>
              <a:rPr lang="en-GB" dirty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Rationale for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facilitate setup of software.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accommodate input of GWAS summary statistics, pathway databases and software outputs, which allow for comparisons.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consider pathway analysis using GWAS summary statistics, which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Available software for the pipeline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How to use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/>
              <a:t>INPUT.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Examples are given to get SNP positions from specific builds base on UCSC; more details are available from /genetics/bin/PW-pipeline and https://github.com/jinghuazhao/PW-pipeline.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Issues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R</a:t>
            </a:r>
          </a:p>
          <a:p>
            <a:pPr lvl="2"/>
            <a:r>
              <a:rPr lang="en-GB" dirty="0"/>
              <a:t>export R_LIBS=/genetics/bin/R:/usr/local/lib64/R/library</a:t>
            </a:r>
          </a:p>
          <a:p>
            <a:pPr lvl="1"/>
            <a:r>
              <a:rPr lang="en-GB" dirty="0"/>
              <a:t>MAGENTA is in MATLAB and largely requires user copy and interactive use.</a:t>
            </a:r>
          </a:p>
          <a:p>
            <a:pPr lvl="2"/>
            <a:r>
              <a:rPr lang="en-GB" dirty="0"/>
              <a:t>compiled version to be explored</a:t>
            </a:r>
          </a:p>
          <a:p>
            <a:pPr lvl="1"/>
            <a:r>
              <a:rPr lang="en-GB" dirty="0"/>
              <a:t>DEPICT would needs user-specific setup of Python.</a:t>
            </a:r>
          </a:p>
          <a:p>
            <a:pPr lvl="2"/>
            <a:r>
              <a:rPr lang="en-GB"/>
              <a:t>export PATH=/</a:t>
            </a:r>
            <a:r>
              <a:rPr lang="en-GB" dirty="0"/>
              <a:t>genetics/bin/anaconda2/bin:$PATH</a:t>
            </a:r>
          </a:p>
          <a:p>
            <a:pPr lvl="2"/>
            <a:r>
              <a:rPr lang="en-GB" dirty="0"/>
              <a:t>export PYTHONPATH=/genetics/bin/anaconda2/lib/python2.7/site-packages</a:t>
            </a:r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</a:p>
          <a:p>
            <a:pPr lvl="2"/>
            <a:r>
              <a:rPr lang="en-GB" dirty="0" err="1"/>
              <a:t>qsub</a:t>
            </a:r>
            <a:r>
              <a:rPr lang="en-GB" dirty="0"/>
              <a:t>  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mp</a:t>
            </a:r>
            <a:r>
              <a:rPr lang="en-US" dirty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/>
              <a:t>min_gs_size</a:t>
            </a:r>
            <a:r>
              <a:rPr lang="en-US" dirty="0"/>
              <a:t>. Minimum size of a gene set, which is 10 by default for MAGENTA whereas DEPICT is five.</a:t>
            </a:r>
          </a:p>
          <a:p>
            <a:r>
              <a:rPr lang="en-US" dirty="0" err="1"/>
              <a:t>max_gs_size</a:t>
            </a:r>
            <a:r>
              <a:rPr lang="en-US" dirty="0"/>
              <a:t>. </a:t>
            </a:r>
            <a:r>
              <a:rPr lang="en-US"/>
              <a:t>Maximum </a:t>
            </a:r>
            <a:r>
              <a:rPr lang="en-US" dirty="0"/>
              <a:t>size of a gene set, which is 2000 by default for MAGENTA.</a:t>
            </a:r>
          </a:p>
          <a:p>
            <a:r>
              <a:rPr lang="en-US" dirty="0" err="1"/>
              <a:t>p_threshold</a:t>
            </a:r>
            <a:r>
              <a:rPr lang="en-US" dirty="0"/>
              <a:t>. This is to compromise the suggestion that DEPICT is needed for both 5E-8 and 5E-5.</a:t>
            </a:r>
          </a:p>
          <a:p>
            <a:r>
              <a:rPr lang="en-US" dirty="0"/>
              <a:t>It is possible to have an Excel workbook containing results from all software.</a:t>
            </a:r>
          </a:p>
          <a:p>
            <a:r>
              <a:rPr lang="en-US" dirty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Features of individual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Confounding effects on gene association scores are identified and corrected for, without requiring genotype data.</a:t>
            </a:r>
          </a:p>
          <a:p>
            <a:r>
              <a:rPr lang="en-GB" dirty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population.</a:t>
            </a:r>
          </a:p>
          <a:p>
            <a:r>
              <a:rPr lang="en-GB" dirty="0"/>
              <a:t>DEPICT. It 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by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17,779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depict_discretized_cutoff3.2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14,462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1105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Which software to use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User</cp:lastModifiedBy>
  <cp:revision>233</cp:revision>
  <dcterms:created xsi:type="dcterms:W3CDTF">2017-10-26T16:20:46Z</dcterms:created>
  <dcterms:modified xsi:type="dcterms:W3CDTF">2018-01-23T16:21:12Z</dcterms:modified>
</cp:coreProperties>
</file>