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71" r:id="rId6"/>
    <p:sldId id="27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33B0-C84D-48FE-B2B4-1B6631A21FD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PW-pipeline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Pathway analysis using GWAS summary statistics 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</a:t>
            </a:r>
            <a:r>
              <a:rPr lang="en-GB"/>
              <a:t>typically via P </a:t>
            </a:r>
            <a:r>
              <a:rPr lang="en-GB" dirty="0"/>
              <a:t>values or FDRs.</a:t>
            </a:r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it is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primary rationale is to facilitate analysis esp. different software require different formats with respect to GWAS summary statistics and pathway databases.</a:t>
            </a:r>
          </a:p>
          <a:p>
            <a:r>
              <a:rPr lang="en-GB" dirty="0"/>
              <a:t>To perform many secondary analyses using results from pathway analyses. These may or may not </a:t>
            </a:r>
            <a:r>
              <a:rPr lang="en-GB"/>
              <a:t>be familiar to everyone.</a:t>
            </a:r>
            <a:endParaRPr lang="en-GB" dirty="0"/>
          </a:p>
          <a:p>
            <a:r>
              <a:rPr lang="en-GB" dirty="0"/>
              <a:t>Practically, the simple interface also facilitate high performance computing. For instance MAGENTA and PASCAL could be very time-consuming for interactive use. Most often one needs to make a copy of MAGENTA rather than a centrally available version, but a pipeline will do away with this.</a:t>
            </a:r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Software included in the pipeline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6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INPUT.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/>
              <a:t>OUTPUT. One can choose software, e.g., MAGENTA, MAGMA.</a:t>
            </a:r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r>
              <a:rPr lang="en-US" dirty="0"/>
              <a:t>Segre 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 sketch (</a:t>
            </a:r>
            <a:r>
              <a:rPr lang="en-GB" dirty="0" err="1"/>
              <a:t>CytoScape</a:t>
            </a:r>
            <a:r>
              <a:rPr lang="en-GB" dirty="0"/>
              <a:t>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4" y="1825625"/>
            <a:ext cx="8191231" cy="4351338"/>
          </a:xfrm>
        </p:spPr>
      </p:pic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431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Office Theme</vt:lpstr>
      <vt:lpstr>PW-pipeline</vt:lpstr>
      <vt:lpstr>Methods</vt:lpstr>
      <vt:lpstr>Why it is necessary</vt:lpstr>
      <vt:lpstr>Software included in the pipeline</vt:lpstr>
      <vt:lpstr>USAGE</vt:lpstr>
      <vt:lpstr>References</vt:lpstr>
      <vt:lpstr>A sketch (CytoScape)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User</cp:lastModifiedBy>
  <cp:revision>140</cp:revision>
  <dcterms:created xsi:type="dcterms:W3CDTF">2017-10-26T16:20:46Z</dcterms:created>
  <dcterms:modified xsi:type="dcterms:W3CDTF">2017-11-19T10:11:31Z</dcterms:modified>
</cp:coreProperties>
</file>