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1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20/12/2017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20/12/2017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20/12/2017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20/12/2017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20/12/2017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20/12/2017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20/12/2017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pipeline for GWAS summary statistics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be the 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/>
              <a:t>To ease interpretation, </a:t>
            </a:r>
            <a:r>
              <a:rPr lang="en-GB" dirty="0"/>
              <a:t>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Rationale for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software.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comparisons.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Available software for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How to 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 are given to get SNP positions from specific builds base on UCSC; more details are available from /genetics/bin/PW-pipeline and https://github.com/jinghuazhao/PW-pipeline.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R</a:t>
            </a:r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needs user-specific setup of Python.</a:t>
            </a:r>
          </a:p>
          <a:p>
            <a:pPr lvl="2"/>
            <a:r>
              <a:rPr lang="en-GB"/>
              <a:t>export PATH=/</a:t>
            </a:r>
            <a:r>
              <a:rPr lang="en-GB" dirty="0"/>
              <a:t>genetics/bin/anaconda2/bin:$PATH</a:t>
            </a:r>
          </a:p>
          <a:p>
            <a:pPr lvl="2"/>
            <a:r>
              <a:rPr lang="en-GB" dirty="0"/>
              <a:t>export PYTHONPATH=/genetics/bin/anaconda2/lib/python2.7/site-packages</a:t>
            </a:r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/>
              <a:t>min_gs_size</a:t>
            </a:r>
            <a:r>
              <a:rPr lang="en-US" dirty="0"/>
              <a:t>. Minimum size of a gene set, which is 10 by default for MAGENTA whereas DEPICT is five.</a:t>
            </a:r>
          </a:p>
          <a:p>
            <a:r>
              <a:rPr lang="en-US" dirty="0" err="1"/>
              <a:t>p_threshold</a:t>
            </a:r>
            <a:r>
              <a:rPr lang="en-US" dirty="0"/>
              <a:t>. This is to compromise the suggestion that DEPICT is needed for both 5E-8 and 5E-5.</a:t>
            </a:r>
          </a:p>
          <a:p>
            <a:r>
              <a:rPr lang="en-US" dirty="0"/>
              <a:t>It is possible to have an Excel workbook containing results from all software.</a:t>
            </a:r>
          </a:p>
          <a:p>
            <a:r>
              <a:rPr lang="en-US" dirty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Confounding effects on gene association scores are identified and corrected for, without requiring genotype data.</a:t>
            </a:r>
          </a:p>
          <a:p>
            <a:r>
              <a:rPr lang="en-GB" dirty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population.</a:t>
            </a:r>
          </a:p>
          <a:p>
            <a:r>
              <a:rPr lang="en-GB" dirty="0"/>
              <a:t>DEPICT.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1084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User</cp:lastModifiedBy>
  <cp:revision>231</cp:revision>
  <dcterms:created xsi:type="dcterms:W3CDTF">2017-10-26T16:20:46Z</dcterms:created>
  <dcterms:modified xsi:type="dcterms:W3CDTF">2017-12-20T09:58:22Z</dcterms:modified>
</cp:coreProperties>
</file>