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Power comparison using a benchmark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3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&lt;3 </a:t>
                      </a:r>
                      <a:r>
                        <a:rPr lang="en-GB" sz="1800">
                          <a:effectLst/>
                        </a:rPr>
                        <a:t>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&lt;1 </a:t>
                      </a:r>
                      <a:r>
                        <a:rPr lang="en-GB" sz="1800" dirty="0" smtClean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Final remarks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 for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facilitate setup of software.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consider pathway </a:t>
            </a:r>
            <a:r>
              <a:rPr lang="en-GB" dirty="0"/>
              <a:t>analysis using GWAS summary </a:t>
            </a:r>
            <a:r>
              <a:rPr lang="en-GB" dirty="0" smtClean="0"/>
              <a:t>statistics, which </a:t>
            </a:r>
            <a:r>
              <a:rPr lang="en-GB" dirty="0"/>
              <a:t>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Available software for the pipeline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How to use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are given to get SNP positions from specific builds base on UCSC; more details are available </a:t>
            </a:r>
            <a:r>
              <a:rPr lang="en-GB" dirty="0"/>
              <a:t>from </a:t>
            </a:r>
            <a:r>
              <a:rPr lang="en-GB" dirty="0" smtClean="0"/>
              <a:t>/genetics/bin/PW-pipeline and https</a:t>
            </a:r>
            <a:r>
              <a:rPr lang="en-GB" dirty="0"/>
              <a:t>://</a:t>
            </a:r>
            <a:r>
              <a:rPr lang="en-GB" dirty="0" smtClean="0"/>
              <a:t>github.com/jinghuazhao/PW-pipeline.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Issues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</a:t>
            </a:r>
          </a:p>
          <a:p>
            <a:pPr lvl="2"/>
            <a:r>
              <a:rPr lang="en-GB" dirty="0"/>
              <a:t>export R_LIBS=/genetics/bin/R:/</a:t>
            </a:r>
            <a:r>
              <a:rPr lang="en-GB" dirty="0" smtClean="0"/>
              <a:t>usr/local/lib64/R/library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is in </a:t>
            </a:r>
            <a:r>
              <a:rPr lang="en-GB" dirty="0" smtClean="0"/>
              <a:t>MATLAB </a:t>
            </a:r>
            <a:r>
              <a:rPr lang="en-GB" dirty="0"/>
              <a:t>and largely requires user copy and interactive use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compiled </a:t>
            </a:r>
            <a:r>
              <a:rPr lang="en-GB" smtClean="0"/>
              <a:t>version </a:t>
            </a:r>
            <a:r>
              <a:rPr lang="en-GB" smtClean="0"/>
              <a:t>to </a:t>
            </a:r>
            <a:r>
              <a:rPr lang="en-GB" dirty="0" smtClean="0"/>
              <a:t>be explored</a:t>
            </a:r>
            <a:endParaRPr lang="en-GB" dirty="0"/>
          </a:p>
          <a:p>
            <a:pPr lvl="1"/>
            <a:r>
              <a:rPr lang="en-GB" dirty="0"/>
              <a:t>DEPICT would needs user-specific setup of Python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export path=/genetics/bin/anaconda2/bin:$PATH</a:t>
            </a:r>
          </a:p>
          <a:p>
            <a:pPr lvl="2"/>
            <a:r>
              <a:rPr lang="en-GB" dirty="0"/>
              <a:t>export PYTHONPATH=/genetics/bin/anaconda2/lib/python2.7/site-packages</a:t>
            </a:r>
            <a:endParaRPr lang="en-GB" dirty="0" smtClean="0"/>
          </a:p>
          <a:p>
            <a:pPr lvl="1"/>
            <a:r>
              <a:rPr lang="en-GB" dirty="0" smtClean="0"/>
              <a:t>PASCAL </a:t>
            </a:r>
            <a:r>
              <a:rPr lang="en-GB" dirty="0"/>
              <a:t>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 smtClean="0"/>
              <a:t>qsub</a:t>
            </a:r>
            <a:r>
              <a:rPr lang="en-GB" dirty="0" smtClean="0"/>
              <a:t>  </a:t>
            </a:r>
            <a:r>
              <a:rPr lang="en-GB" dirty="0"/>
              <a:t>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</a:t>
            </a:r>
            <a:r>
              <a:rPr lang="en-US" dirty="0" smtClean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size of a gene set, which is 10 by default for MAGENTA whereas DEPICT is five.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This is to compromise the suggestion that DEPICT is needed for both 5E-8 and 5E-5.</a:t>
            </a:r>
          </a:p>
          <a:p>
            <a:r>
              <a:rPr lang="en-US" dirty="0" smtClean="0"/>
              <a:t>It is possible to have an Excel workbook containing results from all software.</a:t>
            </a:r>
          </a:p>
          <a:p>
            <a:r>
              <a:rPr lang="en-US" dirty="0" smtClean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Features of individual software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Database by software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851</Words>
  <Application>Microsoft Office PowerPoint</Application>
  <PresentationFormat>Custom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227</cp:revision>
  <dcterms:created xsi:type="dcterms:W3CDTF">2017-10-26T16:20:46Z</dcterms:created>
  <dcterms:modified xsi:type="dcterms:W3CDTF">2017-12-16T10:33:20Z</dcterms:modified>
</cp:coreProperties>
</file>