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78" r:id="rId5"/>
    <p:sldId id="272" r:id="rId6"/>
    <p:sldId id="271" r:id="rId7"/>
    <p:sldId id="275" r:id="rId8"/>
    <p:sldId id="276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dirty="0"/>
              <a:t>PW-pipeline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Pathway analysis using GWAS summary statistics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xmlns="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Features of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Rationale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facilitate use of </a:t>
            </a:r>
            <a:r>
              <a:rPr lang="en-GB" dirty="0" smtClean="0"/>
              <a:t>software whose setup is difficult for many. </a:t>
            </a:r>
          </a:p>
          <a:p>
            <a:pPr lvl="1"/>
            <a:r>
              <a:rPr lang="en-GB" dirty="0" smtClean="0"/>
              <a:t>MAGENTA is in </a:t>
            </a:r>
            <a:r>
              <a:rPr lang="en-GB" dirty="0" err="1" smtClean="0"/>
              <a:t>Matlab</a:t>
            </a:r>
            <a:r>
              <a:rPr lang="en-GB" dirty="0" smtClean="0"/>
              <a:t> and largely requires user copy and interactive use.</a:t>
            </a:r>
          </a:p>
          <a:p>
            <a:pPr lvl="1"/>
            <a:r>
              <a:rPr lang="en-GB" dirty="0" smtClean="0"/>
              <a:t>DEPICT would needs user-specific setup of Python.</a:t>
            </a:r>
          </a:p>
          <a:p>
            <a:pPr lvl="1"/>
            <a:r>
              <a:rPr lang="en-GB" dirty="0" smtClean="0"/>
              <a:t>PASCAL needs a more recent version of </a:t>
            </a:r>
            <a:r>
              <a:rPr lang="en-GB" dirty="0" err="1" smtClean="0"/>
              <a:t>OpenBLAS</a:t>
            </a:r>
            <a:r>
              <a:rPr lang="en-GB" dirty="0" smtClean="0"/>
              <a:t> than provided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and PASCAL could be very </a:t>
            </a:r>
            <a:r>
              <a:rPr lang="en-GB" dirty="0" smtClean="0"/>
              <a:t>time-consuming and are ideally run on clusters.</a:t>
            </a:r>
            <a:endParaRPr lang="en-GB" dirty="0"/>
          </a:p>
          <a:p>
            <a:r>
              <a:rPr lang="en-GB" dirty="0" smtClean="0"/>
              <a:t>To 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r>
              <a:rPr lang="en-GB" dirty="0"/>
              <a:t>To perform </a:t>
            </a:r>
            <a:r>
              <a:rPr lang="en-GB" dirty="0" smtClean="0"/>
              <a:t>additional </a:t>
            </a:r>
            <a:r>
              <a:rPr lang="en-GB" dirty="0"/>
              <a:t>analyses </a:t>
            </a:r>
            <a:r>
              <a:rPr lang="en-GB" dirty="0" smtClean="0"/>
              <a:t>such as FDR and network analysis, which could be another barrier to users.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INPUT.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Examples are given to get SNP </a:t>
            </a:r>
            <a:r>
              <a:rPr lang="en-GB" smtClean="0"/>
              <a:t>positions from specific </a:t>
            </a:r>
            <a:r>
              <a:rPr lang="en-GB" dirty="0" smtClean="0"/>
              <a:t>builds.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Database by software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/>
                <a:gridCol w="968644"/>
                <a:gridCol w="1433593"/>
                <a:gridCol w="1836549"/>
                <a:gridCol w="1455185"/>
                <a:gridCol w="18472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Power comparison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911084"/>
              </p:ext>
            </p:extLst>
          </p:nvPr>
        </p:nvGraphicFramePr>
        <p:xfrm>
          <a:off x="860166" y="2260273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/>
                <a:gridCol w="1108129"/>
                <a:gridCol w="1255362"/>
                <a:gridCol w="1622768"/>
                <a:gridCol w="2019334"/>
                <a:gridCol w="2154265"/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MAGENTA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MAGMA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585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PASCAL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1896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2569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1418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Additional remarks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668</Words>
  <Application>Microsoft Office PowerPoint</Application>
  <PresentationFormat>Custom</PresentationFormat>
  <Paragraphs>152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PW-pipeline</vt:lpstr>
      <vt:lpstr>Methods</vt:lpstr>
      <vt:lpstr>Software</vt:lpstr>
      <vt:lpstr>Features of software</vt:lpstr>
      <vt:lpstr>Rationale</vt:lpstr>
      <vt:lpstr>USAGE</vt:lpstr>
      <vt:lpstr>Database by software</vt:lpstr>
      <vt:lpstr>Power comparison</vt:lpstr>
      <vt:lpstr>Additional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190</cp:revision>
  <dcterms:created xsi:type="dcterms:W3CDTF">2017-10-26T16:20:46Z</dcterms:created>
  <dcterms:modified xsi:type="dcterms:W3CDTF">2017-12-13T14:42:31Z</dcterms:modified>
</cp:coreProperties>
</file>