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</a:t>
            </a:r>
            <a:r>
              <a:rPr lang="en-GB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Pathway analysis using GWAS summary statistics conceptually involves several steps,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Associate SNP-based results with genes,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Investigate their correlations,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Mirror </a:t>
            </a:r>
            <a:r>
              <a:rPr lang="en-GB" dirty="0" smtClean="0"/>
              <a:t>these </a:t>
            </a:r>
            <a:r>
              <a:rPr lang="en-GB" dirty="0" smtClean="0"/>
              <a:t>to </a:t>
            </a:r>
            <a:r>
              <a:rPr lang="en-GB" dirty="0" smtClean="0"/>
              <a:t>known pathways and functions.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statistical significance is </a:t>
            </a:r>
            <a:r>
              <a:rPr lang="en-GB" dirty="0"/>
              <a:t>typically </a:t>
            </a:r>
            <a:r>
              <a:rPr lang="en-GB" dirty="0" smtClean="0"/>
              <a:t>P values or FDRs.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it is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facilitate </a:t>
            </a:r>
            <a:r>
              <a:rPr lang="en-GB" dirty="0"/>
              <a:t>analysis esp. </a:t>
            </a:r>
            <a:r>
              <a:rPr lang="en-GB" dirty="0" smtClean="0"/>
              <a:t>different software require different formats with respect to GWAS summary statistics and pathway databases.</a:t>
            </a:r>
            <a:endParaRPr lang="en-GB" dirty="0"/>
          </a:p>
          <a:p>
            <a:r>
              <a:rPr lang="en-GB" dirty="0" smtClean="0"/>
              <a:t>To perform many secondary analyses using results from pathway analyses. These may or may not </a:t>
            </a:r>
            <a:r>
              <a:rPr lang="en-GB" smtClean="0"/>
              <a:t>be familiar to everyone.</a:t>
            </a:r>
            <a:endParaRPr lang="en-GB" dirty="0"/>
          </a:p>
          <a:p>
            <a:r>
              <a:rPr lang="en-GB" dirty="0" smtClean="0"/>
              <a:t>Practically, the simple interface also facilitate high performance computing. For instance MAGENTA and PASCAL could be very time-consuming for interactive use. Most often one needs to make a copy of MAGENTA rather than a centrally available version, but a pipeline will do away with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included in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INPUT. GWAS </a:t>
            </a:r>
            <a:r>
              <a:rPr lang="en-GB" dirty="0"/>
              <a:t>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SYNTAX</a:t>
            </a:r>
            <a:r>
              <a:rPr lang="en-GB" dirty="0"/>
              <a:t>. </a:t>
            </a:r>
            <a:r>
              <a:rPr lang="en-GB" b="1" dirty="0" smtClean="0"/>
              <a:t>pwp.sh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/>
              <a:t>OUTPUT. One can choose software, e.g</a:t>
            </a:r>
            <a:r>
              <a:rPr lang="en-GB" dirty="0" smtClean="0"/>
              <a:t>., MAGENTA, MAGMA.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/>
              <a:t>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 smtClean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 smtClean="0"/>
              <a:t>Lamparter</a:t>
            </a:r>
            <a:r>
              <a:rPr lang="en-US" dirty="0" smtClean="0"/>
              <a:t> </a:t>
            </a:r>
            <a:r>
              <a:rPr lang="en-US" dirty="0"/>
              <a:t>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sketch (</a:t>
            </a:r>
            <a:r>
              <a:rPr lang="en-GB" dirty="0" err="1"/>
              <a:t>C</a:t>
            </a:r>
            <a:r>
              <a:rPr lang="en-GB" dirty="0" err="1" smtClean="0"/>
              <a:t>ytoScape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4" y="1825625"/>
            <a:ext cx="8191231" cy="4351338"/>
          </a:xfr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398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Methods</vt:lpstr>
      <vt:lpstr>Why it is necessary</vt:lpstr>
      <vt:lpstr>Software included in the pipeline</vt:lpstr>
      <vt:lpstr>USAGE</vt:lpstr>
      <vt:lpstr>References</vt:lpstr>
      <vt:lpstr>A sketch (CytoScape)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138</cp:revision>
  <dcterms:created xsi:type="dcterms:W3CDTF">2017-10-26T16:20:46Z</dcterms:created>
  <dcterms:modified xsi:type="dcterms:W3CDTF">2017-11-18T22:21:32Z</dcterms:modified>
</cp:coreProperties>
</file>