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82" r:id="rId12"/>
    <p:sldId id="281" r:id="rId13"/>
    <p:sldId id="27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26/03/2018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26/03/2018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26/03/2018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PW-pipeline 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PathWay</a:t>
            </a:r>
            <a:r>
              <a:rPr lang="en-GB" dirty="0" smtClean="0"/>
              <a:t> pipeline for GWAS summary statistics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06" y="2116432"/>
            <a:ext cx="7675421" cy="45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Power comparison using a benchmark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Common 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 from</a:t>
                      </a:r>
                      <a:r>
                        <a:rPr lang="en-GB" sz="1800" baseline="0" dirty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FDR&lt;0.05 </a:t>
                      </a:r>
                      <a:r>
                        <a:rPr lang="en-GB" sz="1800" baseline="0" dirty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Running</a:t>
                      </a:r>
                      <a:r>
                        <a:rPr lang="en-GB" sz="1800" baseline="0" dirty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&lt;3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>
                          <a:effectLst/>
                        </a:rPr>
                        <a:t>&lt;1 </a:t>
                      </a:r>
                      <a:r>
                        <a:rPr lang="en-GB" sz="1800" dirty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Self-organised map and clustering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6" y="2373178"/>
            <a:ext cx="4736834" cy="346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79" y="1975757"/>
            <a:ext cx="5804807" cy="38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3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8C6E6-9963-452C-A0B9-B961A198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Which software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1F050-60EE-4F78-839E-EC193C6D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has been comfortable here with MAGENTA, so it would still </a:t>
            </a:r>
            <a:r>
              <a:rPr lang="en-GB"/>
              <a:t>be </a:t>
            </a:r>
            <a:r>
              <a:rPr lang="en-GB" smtClean="0"/>
              <a:t>a </a:t>
            </a:r>
            <a:r>
              <a:rPr lang="en-GB" dirty="0"/>
              <a:t>starting point. However, it is desirable to use with other databases from </a:t>
            </a:r>
            <a:r>
              <a:rPr lang="en-GB" dirty="0" err="1"/>
              <a:t>MSigDB</a:t>
            </a:r>
            <a:r>
              <a:rPr lang="en-GB" dirty="0"/>
              <a:t> or DEPICT, the latter also facilitate network analysis.</a:t>
            </a:r>
          </a:p>
          <a:p>
            <a:r>
              <a:rPr lang="en-GB" dirty="0"/>
              <a:t>When seeking more power, PASCAL is the next choice as it is the closest to DEPICT in that respect.</a:t>
            </a:r>
          </a:p>
          <a:p>
            <a:r>
              <a:rPr lang="en-GB" dirty="0"/>
              <a:t>DEPICT features tissue enrichment analysis which can be coupled with </a:t>
            </a:r>
            <a:r>
              <a:rPr lang="en-GB" dirty="0" err="1"/>
              <a:t>GTEx</a:t>
            </a:r>
            <a:r>
              <a:rPr lang="en-GB" dirty="0"/>
              <a:t> data as implemented in FUSION/TWAS-pipeline/</a:t>
            </a:r>
            <a:r>
              <a:rPr lang="en-GB" dirty="0" err="1"/>
              <a:t>MetaXcan</a:t>
            </a:r>
            <a:r>
              <a:rPr lang="en-GB" dirty="0"/>
              <a:t>.</a:t>
            </a:r>
          </a:p>
          <a:p>
            <a:r>
              <a:rPr lang="en-GB" dirty="0"/>
              <a:t>We are open to other software such as DAVID, DEPICT adapted for exome data, inverse normal transformed version, etc.</a:t>
            </a:r>
          </a:p>
          <a:p>
            <a:r>
              <a:rPr lang="en-GB" dirty="0"/>
              <a:t>To ease interpretation, we can use </a:t>
            </a:r>
            <a:r>
              <a:rPr lang="en-GB" dirty="0" err="1"/>
              <a:t>MSigDB</a:t>
            </a:r>
            <a:r>
              <a:rPr lang="en-GB" dirty="0"/>
              <a:t>/c2 for instance.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56C53E-5AA6-4445-8310-80F39E3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6CFC43-56C3-4263-A119-89ADDD0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7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common database</a:t>
            </a:r>
          </a:p>
          <a:p>
            <a:pPr lvl="1"/>
            <a:r>
              <a:rPr lang="en-GB" dirty="0"/>
              <a:t>facilitates cross-software comparison.</a:t>
            </a:r>
          </a:p>
          <a:p>
            <a:pPr lvl="1"/>
            <a:r>
              <a:rPr lang="en-GB" dirty="0"/>
              <a:t>allows for correlation between software to be calculated.</a:t>
            </a:r>
          </a:p>
          <a:p>
            <a:r>
              <a:rPr lang="en-GB" dirty="0"/>
              <a:t>The pipeline </a:t>
            </a:r>
          </a:p>
          <a:p>
            <a:pPr lvl="1"/>
            <a:r>
              <a:rPr lang="en-GB" dirty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/>
              <a:t>Generates simple interaction format (SIF) and edge list (EL) formats which can be fed into </a:t>
            </a:r>
            <a:r>
              <a:rPr lang="en-GB" dirty="0" err="1"/>
              <a:t>Cytoscape</a:t>
            </a:r>
            <a:r>
              <a:rPr lang="en-GB" dirty="0"/>
              <a:t> for visualisation using a variety of layouts and analysis through many plugins. Further extensions are possible.</a:t>
            </a:r>
          </a:p>
          <a:p>
            <a:r>
              <a:rPr lang="en-GB" dirty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facilitate setup of software.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accommodate input of GWAS summary statistics, pathway databases and software outputs, which allow for comparisons.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consider pathway analysis using GWAS summary statistics, which conceptually involves several steps</a:t>
            </a:r>
            <a:r>
              <a:rPr lang="en-GB" dirty="0" smtClean="0"/>
              <a:t>,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Support for software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xmlns="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xmlns="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How to </a:t>
            </a:r>
            <a:r>
              <a:rPr lang="en-GB" b="1" dirty="0" smtClean="0"/>
              <a:t>use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/>
              <a:t>OUTPUT. One can choose software, e.g., MAGENTA, MAGMA.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SYNTAX</a:t>
            </a:r>
            <a:r>
              <a:rPr lang="en-GB" dirty="0"/>
              <a:t>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Examples </a:t>
            </a:r>
            <a:r>
              <a:rPr lang="en-GB" dirty="0"/>
              <a:t>are given to get SNP positions from specific builds base on UCSC; more details are available from /genetics/bin/PW-pipeline and https://github.com/jinghuazhao/PW-pipeline.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Issues </a:t>
            </a:r>
            <a:r>
              <a:rPr lang="en-US" b="1" dirty="0" smtClean="0"/>
              <a:t>resolved during the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R has associate packages pre-installed for all users additional to default.</a:t>
            </a:r>
            <a:endParaRPr lang="en-GB" dirty="0"/>
          </a:p>
          <a:p>
            <a:pPr lvl="2"/>
            <a:r>
              <a:rPr lang="en-GB" dirty="0"/>
              <a:t>export R_LIBS=/genetics/bin/R:/usr/local/lib64/R/library</a:t>
            </a:r>
          </a:p>
          <a:p>
            <a:pPr lvl="1"/>
            <a:r>
              <a:rPr lang="en-GB" dirty="0"/>
              <a:t>MAGENTA is in MATLAB and largely requires user copy and interactive use.</a:t>
            </a:r>
          </a:p>
          <a:p>
            <a:pPr lvl="2"/>
            <a:r>
              <a:rPr lang="en-GB" dirty="0"/>
              <a:t>compiled version to be explored</a:t>
            </a:r>
          </a:p>
          <a:p>
            <a:pPr lvl="1"/>
            <a:r>
              <a:rPr lang="en-GB" dirty="0"/>
              <a:t>DEPICT would </a:t>
            </a:r>
            <a:r>
              <a:rPr lang="en-GB" dirty="0" smtClean="0"/>
              <a:t>need </a:t>
            </a:r>
            <a:r>
              <a:rPr lang="en-GB" dirty="0"/>
              <a:t>user-specific setup of Python.</a:t>
            </a:r>
          </a:p>
          <a:p>
            <a:pPr lvl="2"/>
            <a:r>
              <a:rPr lang="en-GB" dirty="0"/>
              <a:t>export PATH=/genetics/bin/anaconda2/bin:$PATH</a:t>
            </a:r>
          </a:p>
          <a:p>
            <a:pPr lvl="2"/>
            <a:r>
              <a:rPr lang="en-GB" dirty="0"/>
              <a:t>export PYTHONPATH=/</a:t>
            </a:r>
            <a:r>
              <a:rPr lang="en-GB" dirty="0" smtClean="0"/>
              <a:t>genetics/bin/anaconda2/lib/python2.7/site-packages</a:t>
            </a:r>
          </a:p>
          <a:p>
            <a:pPr lvl="2"/>
            <a:r>
              <a:rPr lang="en-GB" dirty="0" smtClean="0"/>
              <a:t>tissue_plot.py and network_plot.py</a:t>
            </a:r>
            <a:endParaRPr lang="en-GB" dirty="0"/>
          </a:p>
          <a:p>
            <a:pPr lvl="1"/>
            <a:r>
              <a:rPr lang="en-GB" dirty="0"/>
              <a:t>PASCAL 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clusters.</a:t>
            </a:r>
          </a:p>
          <a:p>
            <a:pPr lvl="2"/>
            <a:r>
              <a:rPr lang="en-GB" dirty="0" err="1"/>
              <a:t>qsub</a:t>
            </a:r>
            <a:r>
              <a:rPr lang="en-GB" dirty="0"/>
              <a:t>  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mp</a:t>
            </a:r>
            <a:r>
              <a:rPr lang="en-US" dirty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</a:t>
            </a:r>
            <a:r>
              <a:rPr lang="en-US" dirty="0"/>
              <a:t>size of a gene set, which is 10 by default for MAGENTA whereas DEPICT is five.</a:t>
            </a:r>
          </a:p>
          <a:p>
            <a:r>
              <a:rPr lang="en-US" dirty="0" err="1"/>
              <a:t>max_gs_size</a:t>
            </a:r>
            <a:r>
              <a:rPr lang="en-US" dirty="0"/>
              <a:t>. Maximum size of a gene set, which is 2000 by default for MAGENTA.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</a:t>
            </a:r>
            <a:r>
              <a:rPr lang="en-US" dirty="0"/>
              <a:t>This is to compromise the suggestion that DEPICT is needed for both 5E-8 and 5E-5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nr_repetitions</a:t>
            </a:r>
            <a:r>
              <a:rPr lang="en-US" dirty="0" smtClean="0"/>
              <a:t>. Number of random sampling to obtain FDR via DEPICT.</a:t>
            </a:r>
            <a:endParaRPr lang="en-US" dirty="0"/>
          </a:p>
          <a:p>
            <a:r>
              <a:rPr lang="en-US" dirty="0"/>
              <a:t>It is possible to have an Excel workbook containing results from all software</a:t>
            </a:r>
            <a:r>
              <a:rPr lang="en-US" dirty="0" smtClean="0"/>
              <a:t>. Additional </a:t>
            </a:r>
            <a:r>
              <a:rPr lang="en-US" dirty="0"/>
              <a:t>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Features of individual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Confounding effects on gene association scores are identified and corrected for, without requiring genotype data.</a:t>
            </a:r>
          </a:p>
          <a:p>
            <a:r>
              <a:rPr lang="en-GB" dirty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population.</a:t>
            </a:r>
          </a:p>
          <a:p>
            <a:r>
              <a:rPr lang="en-GB" dirty="0"/>
              <a:t>DEPICT. It 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Database by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5649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MSigDB</a:t>
                      </a:r>
                      <a:r>
                        <a:rPr lang="en-GB" dirty="0"/>
                        <a:t> v6.0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17,779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10,968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depict_discretized_cutoff3.2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14,462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PW-pipeline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1013</Words>
  <Application>Microsoft Office PowerPoint</Application>
  <PresentationFormat>Custom</PresentationFormat>
  <Paragraphs>186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PW-pipeline </vt:lpstr>
      <vt:lpstr>Rationale</vt:lpstr>
      <vt:lpstr>Elements in the pathway analysis</vt:lpstr>
      <vt:lpstr>Support for software</vt:lpstr>
      <vt:lpstr>How to use</vt:lpstr>
      <vt:lpstr>Issues resolved during the implementation</vt:lpstr>
      <vt:lpstr>Features of the pipeline</vt:lpstr>
      <vt:lpstr>Features of individual software</vt:lpstr>
      <vt:lpstr>Database by software</vt:lpstr>
      <vt:lpstr>Power comparison using a benchmark</vt:lpstr>
      <vt:lpstr>Self-organised map and clustering</vt:lpstr>
      <vt:lpstr>Which software to use</vt:lpstr>
      <vt:lpstr>Final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243</cp:revision>
  <dcterms:created xsi:type="dcterms:W3CDTF">2017-10-26T16:20:46Z</dcterms:created>
  <dcterms:modified xsi:type="dcterms:W3CDTF">2018-03-26T08:32:54Z</dcterms:modified>
</cp:coreProperties>
</file>