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PW-pipeline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Power </a:t>
            </a:r>
            <a:r>
              <a:rPr lang="en-GB" b="1" dirty="0" smtClean="0"/>
              <a:t>comparison using a benchmark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&lt;3 </a:t>
                      </a:r>
                      <a:r>
                        <a:rPr lang="en-GB" sz="1800">
                          <a:effectLst/>
                        </a:rPr>
                        <a:t>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&lt;1 </a:t>
                      </a:r>
                      <a:r>
                        <a:rPr lang="en-GB" sz="1800" dirty="0" smtClean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Final remarks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 for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facilitate setup of software. 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accommodate </a:t>
            </a:r>
            <a:r>
              <a:rPr lang="en-GB" dirty="0" smtClean="0"/>
              <a:t>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obtain additional statistics such </a:t>
            </a:r>
            <a:r>
              <a:rPr lang="en-GB" dirty="0" smtClean="0"/>
              <a:t>as FDR and </a:t>
            </a:r>
            <a:r>
              <a:rPr lang="en-GB" dirty="0" smtClean="0"/>
              <a:t>perform network </a:t>
            </a:r>
            <a:r>
              <a:rPr lang="en-GB" dirty="0" smtClean="0"/>
              <a:t>analysis, which could be </a:t>
            </a:r>
            <a:r>
              <a:rPr lang="en-GB" dirty="0" smtClean="0"/>
              <a:t>difficult </a:t>
            </a:r>
            <a:r>
              <a:rPr lang="en-GB" dirty="0" smtClean="0"/>
              <a:t>to users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 consider pathway </a:t>
            </a:r>
            <a:r>
              <a:rPr lang="en-GB" dirty="0"/>
              <a:t>analysis using GWAS summary </a:t>
            </a:r>
            <a:r>
              <a:rPr lang="en-GB" dirty="0" smtClean="0"/>
              <a:t>statistics, which </a:t>
            </a:r>
            <a:r>
              <a:rPr lang="en-GB" dirty="0"/>
              <a:t>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Available software for the pipeline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How to use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 smtClean="0"/>
              <a:t>OUTPUT</a:t>
            </a:r>
            <a:r>
              <a:rPr lang="en-GB" dirty="0"/>
              <a:t>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Examples are given to get SNP positions from specific builds base on UCSC; more details are available </a:t>
            </a:r>
            <a:r>
              <a:rPr lang="en-GB" dirty="0"/>
              <a:t>from </a:t>
            </a:r>
            <a:r>
              <a:rPr lang="en-GB" dirty="0" smtClean="0"/>
              <a:t>/genetics/bin/PW-pipeline and https</a:t>
            </a:r>
            <a:r>
              <a:rPr lang="en-GB" dirty="0"/>
              <a:t>://</a:t>
            </a:r>
            <a:r>
              <a:rPr lang="en-GB" dirty="0" smtClean="0"/>
              <a:t>github.com/jinghuazhao/PW-pipeline.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Issues which we have resolved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MAGENTA is in </a:t>
            </a:r>
            <a:r>
              <a:rPr lang="en-GB" dirty="0" err="1"/>
              <a:t>Matlab</a:t>
            </a:r>
            <a:r>
              <a:rPr lang="en-GB" dirty="0"/>
              <a:t> and largely requires user copy and interactive use.</a:t>
            </a:r>
          </a:p>
          <a:p>
            <a:pPr lvl="1"/>
            <a:r>
              <a:rPr lang="en-GB" dirty="0"/>
              <a:t>DEPICT would needs user-specific setup of Python.</a:t>
            </a:r>
          </a:p>
          <a:p>
            <a:pPr lvl="1"/>
            <a:r>
              <a:rPr lang="en-GB" dirty="0"/>
              <a:t>PASCAL 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mp</a:t>
            </a:r>
            <a:r>
              <a:rPr lang="en-US" dirty="0" smtClean="0"/>
              <a:t>. Multiple precision flag, when 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size of a gene set, which is 10 by default for MAGENTA whereas DEPICT is five.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This is to compromise the suggestion that DEPICT is needed for both 5E-8 and 5E-5.</a:t>
            </a:r>
          </a:p>
          <a:p>
            <a:r>
              <a:rPr lang="en-US" dirty="0" smtClean="0"/>
              <a:t>It is possible to have an Excel workbook containing results from all software.</a:t>
            </a:r>
          </a:p>
          <a:p>
            <a:r>
              <a:rPr lang="en-US" dirty="0" smtClean="0"/>
              <a:t>Additional 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Features of </a:t>
            </a:r>
            <a:r>
              <a:rPr lang="en-GB" b="1" dirty="0" smtClean="0"/>
              <a:t>individual software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Database by software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084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822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Cambria</vt:lpstr>
      <vt:lpstr>Times New Roman</vt:lpstr>
      <vt:lpstr>Office Theme</vt:lpstr>
      <vt:lpstr>PW-pipeline</vt:lpstr>
      <vt:lpstr>Rationale for the pipeline</vt:lpstr>
      <vt:lpstr>Elements in the pathway analysis</vt:lpstr>
      <vt:lpstr>Available software for the pipeline</vt:lpstr>
      <vt:lpstr>How to use the pipeline</vt:lpstr>
      <vt:lpstr>Issues which we have resolved</vt:lpstr>
      <vt:lpstr>Features of the pipeline</vt:lpstr>
      <vt:lpstr>Features of individual software</vt:lpstr>
      <vt:lpstr>Database by software</vt:lpstr>
      <vt:lpstr>Power comparison using a benchmark</vt:lpstr>
      <vt:lpstr>Final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219</cp:revision>
  <dcterms:created xsi:type="dcterms:W3CDTF">2017-10-26T16:20:46Z</dcterms:created>
  <dcterms:modified xsi:type="dcterms:W3CDTF">2017-12-14T17:39:32Z</dcterms:modified>
</cp:coreProperties>
</file>