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5049" y="39177"/>
            <a:ext cx="824230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E5E5FF"/>
                </a:solidFill>
                <a:latin typeface="LM Roman 12"/>
                <a:cs typeface="LM Roman 1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LM Roman 10"/>
                <a:cs typeface="LM Roman 1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LM Roman 6"/>
                <a:cs typeface="LM Roman 6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Page</a:t>
            </a:r>
            <a:r>
              <a:rPr dirty="0" spc="-15"/>
              <a:t> </a:t>
            </a:r>
            <a:fld id="{81D60167-4931-47E6-BA6A-407CBD079E47}" type="slidenum">
              <a:rPr dirty="0"/>
              <a:t>#</a:t>
            </a:fld>
            <a:r>
              <a:rPr dirty="0" spc="-10"/>
              <a:t> </a:t>
            </a:r>
            <a:r>
              <a:rPr dirty="0"/>
              <a:t>/</a:t>
            </a:r>
            <a:r>
              <a:rPr dirty="0" spc="-10"/>
              <a:t> </a:t>
            </a:r>
            <a:r>
              <a:rPr dirty="0" spc="-6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E5E5FF"/>
                </a:solidFill>
                <a:latin typeface="LM Roman 12"/>
                <a:cs typeface="LM Roman 1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2373A"/>
                </a:solidFill>
                <a:latin typeface="LM Roman 10"/>
                <a:cs typeface="LM Roman 1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LM Roman 6"/>
                <a:cs typeface="LM Roman 6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Page</a:t>
            </a:r>
            <a:r>
              <a:rPr dirty="0" spc="-15"/>
              <a:t> </a:t>
            </a:r>
            <a:fld id="{81D60167-4931-47E6-BA6A-407CBD079E47}" type="slidenum">
              <a:rPr dirty="0"/>
              <a:t>#</a:t>
            </a:fld>
            <a:r>
              <a:rPr dirty="0" spc="-10"/>
              <a:t> </a:t>
            </a:r>
            <a:r>
              <a:rPr dirty="0"/>
              <a:t>/</a:t>
            </a:r>
            <a:r>
              <a:rPr dirty="0" spc="-10"/>
              <a:t> </a:t>
            </a:r>
            <a:r>
              <a:rPr dirty="0" spc="-6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E5E5FF"/>
                </a:solidFill>
                <a:latin typeface="LM Roman 12"/>
                <a:cs typeface="LM Roman 1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LM Roman 6"/>
                <a:cs typeface="LM Roman 6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Page</a:t>
            </a:r>
            <a:r>
              <a:rPr dirty="0" spc="-15"/>
              <a:t> </a:t>
            </a:r>
            <a:fld id="{81D60167-4931-47E6-BA6A-407CBD079E47}" type="slidenum">
              <a:rPr dirty="0"/>
              <a:t>#</a:t>
            </a:fld>
            <a:r>
              <a:rPr dirty="0" spc="-10"/>
              <a:t> </a:t>
            </a:r>
            <a:r>
              <a:rPr dirty="0"/>
              <a:t>/</a:t>
            </a:r>
            <a:r>
              <a:rPr dirty="0" spc="-10"/>
              <a:t> </a:t>
            </a:r>
            <a:r>
              <a:rPr dirty="0" spc="-6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08004" cy="3456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994" y="289743"/>
            <a:ext cx="1618520" cy="3352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E5E5FF"/>
                </a:solidFill>
                <a:latin typeface="LM Roman 12"/>
                <a:cs typeface="LM Roman 1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LM Roman 6"/>
                <a:cs typeface="LM Roman 6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Page</a:t>
            </a:r>
            <a:r>
              <a:rPr dirty="0" spc="-15"/>
              <a:t> </a:t>
            </a:r>
            <a:fld id="{81D60167-4931-47E6-BA6A-407CBD079E47}" type="slidenum">
              <a:rPr dirty="0"/>
              <a:t>#</a:t>
            </a:fld>
            <a:r>
              <a:rPr dirty="0" spc="-10"/>
              <a:t> </a:t>
            </a:r>
            <a:r>
              <a:rPr dirty="0"/>
              <a:t>/</a:t>
            </a:r>
            <a:r>
              <a:rPr dirty="0" spc="-10"/>
              <a:t> </a:t>
            </a:r>
            <a:r>
              <a:rPr dirty="0" spc="-6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22373A"/>
                </a:solidFill>
                <a:latin typeface="LM Roman 6"/>
                <a:cs typeface="LM Roman 6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Page</a:t>
            </a:r>
            <a:r>
              <a:rPr dirty="0" spc="-15"/>
              <a:t> </a:t>
            </a:r>
            <a:fld id="{81D60167-4931-47E6-BA6A-407CBD079E47}" type="slidenum">
              <a:rPr dirty="0"/>
              <a:t>#</a:t>
            </a:fld>
            <a:r>
              <a:rPr dirty="0" spc="-10"/>
              <a:t> </a:t>
            </a:r>
            <a:r>
              <a:rPr dirty="0"/>
              <a:t>/</a:t>
            </a:r>
            <a:r>
              <a:rPr dirty="0" spc="-10"/>
              <a:t> </a:t>
            </a:r>
            <a:r>
              <a:rPr dirty="0" spc="-6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608004" cy="3456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257"/>
            <a:ext cx="4608195" cy="270510"/>
          </a:xfrm>
          <a:custGeom>
            <a:avLst/>
            <a:gdLst/>
            <a:ahLst/>
            <a:cxnLst/>
            <a:rect l="l" t="t" r="r" b="b"/>
            <a:pathLst>
              <a:path w="4608195" h="270510">
                <a:moveTo>
                  <a:pt x="4608004" y="0"/>
                </a:moveTo>
                <a:lnTo>
                  <a:pt x="0" y="0"/>
                </a:lnTo>
                <a:lnTo>
                  <a:pt x="0" y="269925"/>
                </a:lnTo>
                <a:lnTo>
                  <a:pt x="4608004" y="269925"/>
                </a:lnTo>
                <a:lnTo>
                  <a:pt x="4608004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649" y="39177"/>
            <a:ext cx="261810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E5E5FF"/>
                </a:solidFill>
                <a:latin typeface="LM Roman 12"/>
                <a:cs typeface="LM Roman 1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696339"/>
            <a:ext cx="3876040" cy="2256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2373A"/>
                </a:solidFill>
                <a:latin typeface="LM Roman 10"/>
                <a:cs typeface="LM Roman 1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167301" y="3325205"/>
            <a:ext cx="454025" cy="13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22373A"/>
                </a:solidFill>
                <a:latin typeface="LM Roman 6"/>
                <a:cs typeface="LM Roman 6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Page</a:t>
            </a:r>
            <a:r>
              <a:rPr dirty="0" spc="-15"/>
              <a:t> </a:t>
            </a:r>
            <a:fld id="{81D60167-4931-47E6-BA6A-407CBD079E47}" type="slidenum">
              <a:rPr dirty="0"/>
              <a:t>#</a:t>
            </a:fld>
            <a:r>
              <a:rPr dirty="0" spc="-10"/>
              <a:t> </a:t>
            </a:r>
            <a:r>
              <a:rPr dirty="0"/>
              <a:t>/</a:t>
            </a:r>
            <a:r>
              <a:rPr dirty="0" spc="-10"/>
              <a:t> </a:t>
            </a:r>
            <a:r>
              <a:rPr dirty="0" spc="-60"/>
              <a:t>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slide" Target="slide3.xml"/><Relationship Id="rId4" Type="http://schemas.openxmlformats.org/officeDocument/2006/relationships/slide" Target="slide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revealjs.com/" TargetMode="External"/><Relationship Id="rId4" Type="http://schemas.openxmlformats.org/officeDocument/2006/relationships/hyperlink" Target="https://quarto.org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hyperlink" Target="https://doi.org/10.1186/1479-7364-2-4-258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936374"/>
            <a:ext cx="3765550" cy="54927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dirty="0" sz="1400">
                <a:solidFill>
                  <a:srgbClr val="22373A"/>
                </a:solidFill>
              </a:rPr>
              <a:t>A</a:t>
            </a:r>
            <a:r>
              <a:rPr dirty="0" sz="1400" spc="40">
                <a:solidFill>
                  <a:srgbClr val="22373A"/>
                </a:solidFill>
              </a:rPr>
              <a:t> </a:t>
            </a:r>
            <a:r>
              <a:rPr dirty="0" sz="1400">
                <a:solidFill>
                  <a:srgbClr val="22373A"/>
                </a:solidFill>
              </a:rPr>
              <a:t>Template</a:t>
            </a:r>
            <a:r>
              <a:rPr dirty="0" sz="1400" spc="45">
                <a:solidFill>
                  <a:srgbClr val="22373A"/>
                </a:solidFill>
              </a:rPr>
              <a:t> </a:t>
            </a:r>
            <a:r>
              <a:rPr dirty="0" sz="1400">
                <a:solidFill>
                  <a:srgbClr val="22373A"/>
                </a:solidFill>
              </a:rPr>
              <a:t>for</a:t>
            </a:r>
            <a:r>
              <a:rPr dirty="0" sz="1400" spc="45">
                <a:solidFill>
                  <a:srgbClr val="22373A"/>
                </a:solidFill>
              </a:rPr>
              <a:t> </a:t>
            </a:r>
            <a:r>
              <a:rPr dirty="0" sz="1400">
                <a:solidFill>
                  <a:srgbClr val="22373A"/>
                </a:solidFill>
              </a:rPr>
              <a:t>Markdown</a:t>
            </a:r>
            <a:r>
              <a:rPr dirty="0" sz="1400" spc="45">
                <a:solidFill>
                  <a:srgbClr val="22373A"/>
                </a:solidFill>
              </a:rPr>
              <a:t> </a:t>
            </a:r>
            <a:r>
              <a:rPr dirty="0" sz="1400">
                <a:solidFill>
                  <a:srgbClr val="22373A"/>
                </a:solidFill>
              </a:rPr>
              <a:t>Beamer</a:t>
            </a:r>
            <a:r>
              <a:rPr dirty="0" sz="1400" spc="45">
                <a:solidFill>
                  <a:srgbClr val="22373A"/>
                </a:solidFill>
              </a:rPr>
              <a:t> </a:t>
            </a:r>
            <a:r>
              <a:rPr dirty="0" sz="1400" spc="-10">
                <a:solidFill>
                  <a:srgbClr val="22373A"/>
                </a:solidFill>
              </a:rPr>
              <a:t>Slides </a:t>
            </a:r>
            <a:r>
              <a:rPr dirty="0" sz="1400">
                <a:solidFill>
                  <a:srgbClr val="22373A"/>
                </a:solidFill>
              </a:rPr>
              <a:t>with</a:t>
            </a:r>
            <a:r>
              <a:rPr dirty="0" sz="1400" spc="70">
                <a:solidFill>
                  <a:srgbClr val="22373A"/>
                </a:solidFill>
              </a:rPr>
              <a:t> </a:t>
            </a:r>
            <a:r>
              <a:rPr dirty="0" sz="1400" spc="-10">
                <a:solidFill>
                  <a:srgbClr val="22373A"/>
                </a:solidFill>
              </a:rPr>
              <a:t>Pandoc</a:t>
            </a:r>
            <a:endParaRPr sz="1400"/>
          </a:p>
        </p:txBody>
      </p:sp>
      <p:grpSp>
        <p:nvGrpSpPr>
          <p:cNvPr id="3" name="object 3" descr=""/>
          <p:cNvGrpSpPr/>
          <p:nvPr/>
        </p:nvGrpSpPr>
        <p:grpSpPr>
          <a:xfrm>
            <a:off x="360003" y="1726707"/>
            <a:ext cx="3893185" cy="10160"/>
            <a:chOff x="360003" y="1726707"/>
            <a:chExt cx="3893185" cy="10160"/>
          </a:xfrm>
        </p:grpSpPr>
        <p:sp>
          <p:nvSpPr>
            <p:cNvPr id="4" name="object 4" descr=""/>
            <p:cNvSpPr/>
            <p:nvPr/>
          </p:nvSpPr>
          <p:spPr>
            <a:xfrm>
              <a:off x="362534" y="1729238"/>
              <a:ext cx="3888104" cy="5080"/>
            </a:xfrm>
            <a:custGeom>
              <a:avLst/>
              <a:gdLst/>
              <a:ahLst/>
              <a:cxnLst/>
              <a:rect l="l" t="t" r="r" b="b"/>
              <a:pathLst>
                <a:path w="3888104" h="5080">
                  <a:moveTo>
                    <a:pt x="0" y="5060"/>
                  </a:moveTo>
                  <a:lnTo>
                    <a:pt x="0" y="0"/>
                  </a:lnTo>
                  <a:lnTo>
                    <a:pt x="3888054" y="0"/>
                  </a:lnTo>
                  <a:lnTo>
                    <a:pt x="388805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2534" y="1729238"/>
              <a:ext cx="3888104" cy="5080"/>
            </a:xfrm>
            <a:custGeom>
              <a:avLst/>
              <a:gdLst/>
              <a:ahLst/>
              <a:cxnLst/>
              <a:rect l="l" t="t" r="r" b="b"/>
              <a:pathLst>
                <a:path w="3888104" h="5080">
                  <a:moveTo>
                    <a:pt x="0" y="5060"/>
                  </a:moveTo>
                  <a:lnTo>
                    <a:pt x="0" y="0"/>
                  </a:lnTo>
                  <a:lnTo>
                    <a:pt x="3888054" y="0"/>
                  </a:lnTo>
                  <a:lnTo>
                    <a:pt x="3888054" y="5060"/>
                  </a:lnTo>
                  <a:lnTo>
                    <a:pt x="0" y="5060"/>
                  </a:lnTo>
                  <a:close/>
                </a:path>
              </a:pathLst>
            </a:custGeom>
            <a:ln w="5060">
              <a:solidFill>
                <a:srgbClr val="EB801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44004" y="1970856"/>
            <a:ext cx="927735" cy="438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" marR="5080" indent="-3810">
              <a:lnSpc>
                <a:spcPct val="135300"/>
              </a:lnSpc>
              <a:spcBef>
                <a:spcPts val="100"/>
              </a:spcBef>
            </a:pPr>
            <a:r>
              <a:rPr dirty="0" sz="1000">
                <a:solidFill>
                  <a:srgbClr val="22373A"/>
                </a:solidFill>
                <a:latin typeface="LM Roman 10"/>
                <a:cs typeface="LM Roman 10"/>
              </a:rPr>
              <a:t>Jing</a:t>
            </a:r>
            <a:r>
              <a:rPr dirty="0" sz="1000" spc="-1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000">
                <a:solidFill>
                  <a:srgbClr val="22373A"/>
                </a:solidFill>
                <a:latin typeface="LM Roman 10"/>
                <a:cs typeface="LM Roman 10"/>
              </a:rPr>
              <a:t>Hua</a:t>
            </a:r>
            <a:r>
              <a:rPr dirty="0" sz="1000" spc="-1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LM Roman 10"/>
                <a:cs typeface="LM Roman 10"/>
              </a:rPr>
              <a:t>Zhao</a:t>
            </a:r>
            <a:r>
              <a:rPr dirty="0" sz="1000" spc="50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000">
                <a:solidFill>
                  <a:srgbClr val="22373A"/>
                </a:solidFill>
                <a:latin typeface="LM Roman 10"/>
                <a:cs typeface="LM Roman 10"/>
              </a:rPr>
              <a:t>9</a:t>
            </a:r>
            <a:r>
              <a:rPr dirty="0" sz="1000" spc="-2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LM Roman 10"/>
                <a:cs typeface="LM Roman 10"/>
              </a:rPr>
              <a:t>February</a:t>
            </a:r>
            <a:r>
              <a:rPr dirty="0" sz="1000" spc="-2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000" spc="-20">
                <a:solidFill>
                  <a:srgbClr val="22373A"/>
                </a:solidFill>
                <a:latin typeface="LM Roman 10"/>
                <a:cs typeface="LM Roman 10"/>
              </a:rPr>
              <a:t>2025</a:t>
            </a:r>
            <a:endParaRPr sz="1000">
              <a:latin typeface="LM Roman 10"/>
              <a:cs typeface="LM Roman 10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Page</a:t>
            </a:r>
            <a:r>
              <a:rPr dirty="0" spc="-15"/>
              <a:t> </a:t>
            </a:r>
            <a:fld id="{81D60167-4931-47E6-BA6A-407CBD079E47}" type="slidenum">
              <a:rPr dirty="0"/>
              <a:t>3</a:t>
            </a:fld>
            <a:r>
              <a:rPr dirty="0" spc="-10"/>
              <a:t> </a:t>
            </a:r>
            <a:r>
              <a:rPr dirty="0"/>
              <a:t>/</a:t>
            </a:r>
            <a:r>
              <a:rPr dirty="0" spc="-10"/>
              <a:t> </a:t>
            </a:r>
            <a:r>
              <a:rPr dirty="0" spc="-6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/>
              <a:t>Key</a:t>
            </a:r>
            <a:r>
              <a:rPr dirty="0" spc="-35"/>
              <a:t> </a:t>
            </a:r>
            <a:r>
              <a:rPr dirty="0" spc="-20"/>
              <a:t>Features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 spc="-10"/>
              <a:t>Template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049" y="0"/>
            <a:ext cx="251955" cy="25093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21957" y="612645"/>
            <a:ext cx="3883660" cy="240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3360" marR="30480" indent="-175895">
              <a:lnSpc>
                <a:spcPct val="118000"/>
              </a:lnSpc>
              <a:spcBef>
                <a:spcPts val="100"/>
              </a:spcBef>
              <a:buFont typeface="LM Roman 10"/>
              <a:buChar char="•"/>
              <a:tabLst>
                <a:tab pos="214629" algn="l"/>
              </a:tabLst>
            </a:pPr>
            <a:r>
              <a:rPr dirty="0" sz="1100" spc="-20" b="1">
                <a:solidFill>
                  <a:srgbClr val="22373A"/>
                </a:solidFill>
                <a:latin typeface="LM Roman 10"/>
                <a:cs typeface="LM Roman 10"/>
              </a:rPr>
              <a:t>YAML</a:t>
            </a:r>
            <a:r>
              <a:rPr dirty="0" sz="1100" spc="-75" b="1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30" b="1">
                <a:solidFill>
                  <a:srgbClr val="22373A"/>
                </a:solidFill>
                <a:latin typeface="LM Roman 10"/>
                <a:cs typeface="LM Roman 10"/>
              </a:rPr>
              <a:t>Front</a:t>
            </a:r>
            <a:r>
              <a:rPr dirty="0" sz="1100" spc="-75" b="1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b="1">
                <a:solidFill>
                  <a:srgbClr val="22373A"/>
                </a:solidFill>
                <a:latin typeface="LM Roman 10"/>
                <a:cs typeface="LM Roman 10"/>
              </a:rPr>
              <a:t>Matter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:</a:t>
            </a:r>
            <a:r>
              <a:rPr dirty="0" sz="1100" spc="3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Set</a:t>
            </a:r>
            <a:r>
              <a:rPr dirty="0" sz="1100" spc="-6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metadata</a:t>
            </a:r>
            <a:r>
              <a:rPr dirty="0" sz="1100" spc="-6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like</a:t>
            </a:r>
            <a:r>
              <a:rPr dirty="0" sz="1100" spc="-6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the</a:t>
            </a:r>
            <a:r>
              <a:rPr dirty="0" sz="1100" spc="-6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title,</a:t>
            </a:r>
            <a:r>
              <a:rPr dirty="0" sz="1100" spc="-6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author, </a:t>
            </a: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	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theme,</a:t>
            </a:r>
            <a:r>
              <a:rPr dirty="0" sz="1100" spc="-5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and</a:t>
            </a:r>
            <a:r>
              <a:rPr dirty="0" sz="1100" spc="-4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transitions.</a:t>
            </a:r>
            <a:endParaRPr sz="1100">
              <a:latin typeface="LM Roman 10"/>
              <a:cs typeface="LM Roman 10"/>
            </a:endParaRPr>
          </a:p>
          <a:p>
            <a:pPr marL="213360" marR="352425" indent="-175895">
              <a:lnSpc>
                <a:spcPct val="118000"/>
              </a:lnSpc>
              <a:buFont typeface="LM Roman 10"/>
              <a:buChar char="•"/>
              <a:tabLst>
                <a:tab pos="214629" algn="l"/>
              </a:tabLst>
            </a:pPr>
            <a:r>
              <a:rPr dirty="0" sz="1100" b="1">
                <a:solidFill>
                  <a:srgbClr val="22373A"/>
                </a:solidFill>
                <a:latin typeface="LM Roman 10"/>
                <a:cs typeface="LM Roman 10"/>
              </a:rPr>
              <a:t>Headings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:</a:t>
            </a:r>
            <a:r>
              <a:rPr dirty="0" sz="1100" spc="1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Use</a:t>
            </a:r>
            <a:r>
              <a:rPr dirty="0" sz="1100" spc="-2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LM Mono 10"/>
                <a:cs typeface="LM Mono 10"/>
              </a:rPr>
              <a:t>#</a:t>
            </a:r>
            <a:r>
              <a:rPr dirty="0" sz="1100" spc="-215">
                <a:solidFill>
                  <a:srgbClr val="22373A"/>
                </a:solidFill>
                <a:latin typeface="LM Mono 10"/>
                <a:cs typeface="LM Mono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for</a:t>
            </a:r>
            <a:r>
              <a:rPr dirty="0" sz="1100" spc="-3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slide</a:t>
            </a:r>
            <a:r>
              <a:rPr dirty="0" sz="1100" spc="-2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titles,</a:t>
            </a:r>
            <a:r>
              <a:rPr dirty="0" sz="1100" spc="-3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LM Mono 10"/>
                <a:cs typeface="LM Mono 10"/>
              </a:rPr>
              <a:t>##</a:t>
            </a:r>
            <a:r>
              <a:rPr dirty="0" sz="1100" spc="-215">
                <a:solidFill>
                  <a:srgbClr val="22373A"/>
                </a:solidFill>
                <a:latin typeface="LM Mono 10"/>
                <a:cs typeface="LM Mono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or</a:t>
            </a:r>
            <a:r>
              <a:rPr dirty="0" sz="1100" spc="-2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LM Mono 10"/>
                <a:cs typeface="LM Mono 10"/>
              </a:rPr>
              <a:t>###</a:t>
            </a:r>
            <a:r>
              <a:rPr dirty="0" sz="1100" spc="-215">
                <a:solidFill>
                  <a:srgbClr val="22373A"/>
                </a:solidFill>
                <a:latin typeface="LM Mono 10"/>
                <a:cs typeface="LM Mono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for</a:t>
            </a:r>
            <a:r>
              <a:rPr dirty="0" sz="1100" spc="-3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smaller 	headers.</a:t>
            </a:r>
            <a:endParaRPr sz="1100">
              <a:latin typeface="LM Roman 10"/>
              <a:cs typeface="LM Roman 10"/>
            </a:endParaRPr>
          </a:p>
          <a:p>
            <a:pPr marL="213360" marR="435609" indent="-175895">
              <a:lnSpc>
                <a:spcPct val="118000"/>
              </a:lnSpc>
              <a:buFont typeface="LM Roman 10"/>
              <a:buChar char="•"/>
              <a:tabLst>
                <a:tab pos="214629" algn="l"/>
              </a:tabLst>
            </a:pPr>
            <a:r>
              <a:rPr dirty="0" sz="1100" spc="-10" b="1">
                <a:solidFill>
                  <a:srgbClr val="22373A"/>
                </a:solidFill>
                <a:latin typeface="LM Roman 10"/>
                <a:cs typeface="LM Roman 10"/>
              </a:rPr>
              <a:t>Horizontal</a:t>
            </a:r>
            <a:r>
              <a:rPr dirty="0" sz="1100" spc="-65" b="1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b="1">
                <a:solidFill>
                  <a:srgbClr val="22373A"/>
                </a:solidFill>
                <a:latin typeface="LM Roman 10"/>
                <a:cs typeface="LM Roman 10"/>
              </a:rPr>
              <a:t>Slide</a:t>
            </a:r>
            <a:r>
              <a:rPr dirty="0" sz="1100" spc="-40" b="1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b="1">
                <a:solidFill>
                  <a:srgbClr val="22373A"/>
                </a:solidFill>
                <a:latin typeface="LM Roman 10"/>
                <a:cs typeface="LM Roman 10"/>
              </a:rPr>
              <a:t>Separation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:</a:t>
            </a:r>
            <a:r>
              <a:rPr dirty="0" sz="1100" spc="8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Use</a:t>
            </a:r>
            <a:r>
              <a:rPr dirty="0" sz="1100" spc="-3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LM Mono 10"/>
                <a:cs typeface="LM Mono 10"/>
              </a:rPr>
              <a:t>---</a:t>
            </a:r>
            <a:r>
              <a:rPr dirty="0" sz="1100" spc="-215">
                <a:solidFill>
                  <a:srgbClr val="22373A"/>
                </a:solidFill>
                <a:latin typeface="LM Mono 10"/>
                <a:cs typeface="LM Mono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to</a:t>
            </a:r>
            <a:r>
              <a:rPr dirty="0" sz="1100" spc="-3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separate 	individual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slides.</a:t>
            </a:r>
            <a:endParaRPr sz="1100">
              <a:latin typeface="LM Roman 10"/>
              <a:cs typeface="LM Roman 10"/>
            </a:endParaRPr>
          </a:p>
          <a:p>
            <a:pPr marL="213360" marR="252095" indent="-175895">
              <a:lnSpc>
                <a:spcPct val="118000"/>
              </a:lnSpc>
              <a:spcBef>
                <a:spcPts val="5"/>
              </a:spcBef>
              <a:buFont typeface="LM Roman 10"/>
              <a:buChar char="•"/>
              <a:tabLst>
                <a:tab pos="214629" algn="l"/>
              </a:tabLst>
            </a:pPr>
            <a:r>
              <a:rPr dirty="0" sz="1100" b="1">
                <a:solidFill>
                  <a:srgbClr val="22373A"/>
                </a:solidFill>
                <a:latin typeface="LM Roman 10"/>
                <a:cs typeface="LM Roman 10"/>
              </a:rPr>
              <a:t>Code</a:t>
            </a:r>
            <a:r>
              <a:rPr dirty="0" sz="1100" spc="-30" b="1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b="1">
                <a:solidFill>
                  <a:srgbClr val="22373A"/>
                </a:solidFill>
                <a:latin typeface="LM Roman 10"/>
                <a:cs typeface="LM Roman 10"/>
              </a:rPr>
              <a:t>Blocks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:</a:t>
            </a:r>
            <a:r>
              <a:rPr dirty="0" sz="1100" spc="8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LM Roman 10"/>
                <a:cs typeface="LM Roman 10"/>
              </a:rPr>
              <a:t>Wrap</a:t>
            </a:r>
            <a:r>
              <a:rPr dirty="0" sz="1100" spc="-2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code</a:t>
            </a:r>
            <a:r>
              <a:rPr dirty="0" sz="1100" spc="-2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in</a:t>
            </a:r>
            <a:r>
              <a:rPr dirty="0" sz="1100" spc="-3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triple</a:t>
            </a:r>
            <a:r>
              <a:rPr dirty="0" sz="1100" spc="-2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backticks</a:t>
            </a:r>
            <a:r>
              <a:rPr dirty="0" sz="1100" spc="-2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for</a:t>
            </a:r>
            <a:r>
              <a:rPr dirty="0" sz="1100" spc="-2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syntax 	highlighting.</a:t>
            </a:r>
            <a:endParaRPr sz="1100">
              <a:latin typeface="LM Roman 10"/>
              <a:cs typeface="LM Roman 10"/>
            </a:endParaRPr>
          </a:p>
          <a:p>
            <a:pPr marL="213360" marR="50165" indent="-175895">
              <a:lnSpc>
                <a:spcPct val="118000"/>
              </a:lnSpc>
              <a:buFont typeface="LM Roman 10"/>
              <a:buChar char="•"/>
              <a:tabLst>
                <a:tab pos="214629" algn="l"/>
              </a:tabLst>
            </a:pPr>
            <a:r>
              <a:rPr dirty="0" sz="1100" b="1">
                <a:solidFill>
                  <a:srgbClr val="22373A"/>
                </a:solidFill>
                <a:latin typeface="LM Roman 10"/>
                <a:cs typeface="LM Roman 10"/>
              </a:rPr>
              <a:t>10</a:t>
            </a:r>
            <a:r>
              <a:rPr dirty="0" sz="1100" spc="-45" b="1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b="1">
                <a:solidFill>
                  <a:srgbClr val="22373A"/>
                </a:solidFill>
                <a:latin typeface="LM Roman 10"/>
                <a:cs typeface="LM Roman 10"/>
              </a:rPr>
              <a:t>Others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:</a:t>
            </a:r>
            <a:r>
              <a:rPr dirty="0" sz="1100" spc="7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Title</a:t>
            </a:r>
            <a:r>
              <a:rPr dirty="0" sz="1100" spc="-3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page</a:t>
            </a:r>
            <a:r>
              <a:rPr dirty="0" sz="1100" spc="-3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image,</a:t>
            </a:r>
            <a:r>
              <a:rPr dirty="0" sz="1100" spc="-3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icon</a:t>
            </a:r>
            <a:r>
              <a:rPr dirty="0" sz="1100" spc="-4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on</a:t>
            </a:r>
            <a:r>
              <a:rPr dirty="0" sz="1100" spc="-3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title,</a:t>
            </a:r>
            <a:r>
              <a:rPr dirty="0" sz="1100" spc="-3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background </a:t>
            </a: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	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shading,</a:t>
            </a:r>
            <a:r>
              <a:rPr dirty="0" sz="1100" spc="-6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embedded</a:t>
            </a:r>
            <a:r>
              <a:rPr dirty="0" sz="1100" spc="-6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image,</a:t>
            </a:r>
            <a:r>
              <a:rPr dirty="0" sz="1100" spc="-6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citation</a:t>
            </a:r>
            <a:r>
              <a:rPr dirty="0" baseline="27777" sz="1200">
                <a:solidFill>
                  <a:srgbClr val="22373A"/>
                </a:solidFill>
                <a:latin typeface="LM Roman 8"/>
                <a:cs typeface="LM Roman 8"/>
              </a:rPr>
              <a:t>1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,</a:t>
            </a:r>
            <a:r>
              <a:rPr dirty="0" sz="1100" spc="-6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colored</a:t>
            </a:r>
            <a:r>
              <a:rPr dirty="0" sz="1100" spc="-6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URLs,</a:t>
            </a:r>
            <a:r>
              <a:rPr dirty="0" sz="1100" spc="-6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figure </a:t>
            </a: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	</a:t>
            </a:r>
            <a:r>
              <a:rPr dirty="0" sz="1100" spc="-20">
                <a:solidFill>
                  <a:srgbClr val="22373A"/>
                </a:solidFill>
                <a:latin typeface="LM Roman 10"/>
                <a:cs typeface="LM Roman 10"/>
              </a:rPr>
              <a:t>numbering,</a:t>
            </a:r>
            <a:r>
              <a:rPr dirty="0" sz="1100" spc="-3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table</a:t>
            </a:r>
            <a:r>
              <a:rPr dirty="0" sz="1100" spc="-2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LM Roman 10"/>
                <a:cs typeface="LM Roman 10"/>
              </a:rPr>
              <a:t>numbering,</a:t>
            </a:r>
            <a:r>
              <a:rPr dirty="0" sz="1100" spc="-2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multiple</a:t>
            </a:r>
            <a:r>
              <a:rPr dirty="0" sz="1100" spc="-2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columns,</a:t>
            </a:r>
            <a:r>
              <a:rPr dirty="0" sz="1100" spc="-2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page</a:t>
            </a:r>
            <a:r>
              <a:rPr dirty="0" sz="1100" spc="-2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/</a:t>
            </a:r>
            <a:r>
              <a:rPr dirty="0" sz="1100" spc="-2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total 	numbering.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Page</a:t>
            </a:r>
            <a:r>
              <a:rPr dirty="0" spc="-15"/>
              <a:t> </a:t>
            </a:r>
            <a:fld id="{81D60167-4931-47E6-BA6A-407CBD079E47}" type="slidenum">
              <a:rPr dirty="0"/>
              <a:t>3</a:t>
            </a:fld>
            <a:r>
              <a:rPr dirty="0" spc="-10"/>
              <a:t> </a:t>
            </a:r>
            <a:r>
              <a:rPr dirty="0"/>
              <a:t>/</a:t>
            </a:r>
            <a:r>
              <a:rPr dirty="0" spc="-10"/>
              <a:t> </a:t>
            </a:r>
            <a:r>
              <a:rPr dirty="0" spc="-6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5049" y="39177"/>
            <a:ext cx="1287780" cy="207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solidFill>
                  <a:srgbClr val="E5E5FF"/>
                </a:solidFill>
                <a:latin typeface="LM Roman 12"/>
                <a:cs typeface="LM Roman 12"/>
              </a:rPr>
              <a:t>Slide</a:t>
            </a:r>
            <a:r>
              <a:rPr dirty="0" sz="1200" spc="-35" b="1">
                <a:solidFill>
                  <a:srgbClr val="E5E5FF"/>
                </a:solidFill>
                <a:latin typeface="LM Roman 12"/>
                <a:cs typeface="LM Roman 12"/>
              </a:rPr>
              <a:t> </a:t>
            </a:r>
            <a:r>
              <a:rPr dirty="0" sz="1200" b="1">
                <a:solidFill>
                  <a:srgbClr val="E5E5FF"/>
                </a:solidFill>
                <a:latin typeface="LM Roman 12"/>
                <a:cs typeface="LM Roman 12"/>
              </a:rPr>
              <a:t>with</a:t>
            </a:r>
            <a:r>
              <a:rPr dirty="0" sz="1200" spc="-30" b="1">
                <a:solidFill>
                  <a:srgbClr val="E5E5FF"/>
                </a:solidFill>
                <a:latin typeface="LM Roman 12"/>
                <a:cs typeface="LM Roman 12"/>
              </a:rPr>
              <a:t> </a:t>
            </a:r>
            <a:r>
              <a:rPr dirty="0" sz="1200" spc="-10" b="1">
                <a:solidFill>
                  <a:srgbClr val="E5E5FF"/>
                </a:solidFill>
                <a:latin typeface="LM Roman 12"/>
                <a:cs typeface="LM Roman 12"/>
              </a:rPr>
              <a:t>Image</a:t>
            </a:r>
            <a:endParaRPr sz="1200">
              <a:latin typeface="LM Roman 12"/>
              <a:cs typeface="LM Roman 12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049" y="0"/>
            <a:ext cx="251955" cy="25093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4409" y="318447"/>
            <a:ext cx="1719193" cy="279733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753438" y="3187349"/>
            <a:ext cx="11017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b="1">
                <a:solidFill>
                  <a:srgbClr val="22373A"/>
                </a:solidFill>
                <a:latin typeface="LM Roman 10"/>
                <a:cs typeface="LM Roman 10"/>
              </a:rPr>
              <a:t>Figure</a:t>
            </a:r>
            <a:r>
              <a:rPr dirty="0" sz="1000" spc="-30" b="1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000" b="1">
                <a:solidFill>
                  <a:srgbClr val="22373A"/>
                </a:solidFill>
                <a:latin typeface="LM Roman 10"/>
                <a:cs typeface="LM Roman 10"/>
              </a:rPr>
              <a:t>1:</a:t>
            </a:r>
            <a:r>
              <a:rPr dirty="0" sz="1000" spc="100" b="1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LM Roman 10"/>
                <a:cs typeface="LM Roman 10"/>
              </a:rPr>
              <a:t>ph</a:t>
            </a:r>
            <a:r>
              <a:rPr dirty="0" sz="1000" spc="-10">
                <a:solidFill>
                  <a:srgbClr val="22373A"/>
                </a:solidFill>
                <a:latin typeface="LM Roman 10"/>
                <a:cs typeface="LM Roman 10"/>
              </a:rPr>
              <a:t>ysalis</a:t>
            </a:r>
            <a:endParaRPr sz="1000">
              <a:latin typeface="LM Roman 10"/>
              <a:cs typeface="LM Roman 10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Page</a:t>
            </a:r>
            <a:r>
              <a:rPr dirty="0" spc="-15"/>
              <a:t> </a:t>
            </a:r>
            <a:fld id="{81D60167-4931-47E6-BA6A-407CBD079E47}" type="slidenum">
              <a:rPr dirty="0"/>
              <a:t>3</a:t>
            </a:fld>
            <a:r>
              <a:rPr dirty="0" spc="-10"/>
              <a:t> </a:t>
            </a:r>
            <a:r>
              <a:rPr dirty="0"/>
              <a:t>/</a:t>
            </a:r>
            <a:r>
              <a:rPr dirty="0" spc="-10"/>
              <a:t> </a:t>
            </a:r>
            <a:r>
              <a:rPr dirty="0" spc="-6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/>
              <a:t>Code/Math</a:t>
            </a:r>
            <a:r>
              <a:rPr dirty="0" spc="-60"/>
              <a:t> </a:t>
            </a:r>
            <a:r>
              <a:rPr dirty="0"/>
              <a:t>(</a:t>
            </a:r>
            <a:r>
              <a:rPr dirty="0" b="0" i="1">
                <a:latin typeface="Times New Roman"/>
                <a:cs typeface="Times New Roman"/>
              </a:rPr>
              <a:t>a</a:t>
            </a:r>
            <a:r>
              <a:rPr dirty="0" baseline="31250" sz="1200" b="0">
                <a:latin typeface="LM Roman 8"/>
                <a:cs typeface="LM Roman 8"/>
              </a:rPr>
              <a:t>2</a:t>
            </a:r>
            <a:r>
              <a:rPr dirty="0" baseline="31250" sz="1200" spc="7" b="0">
                <a:latin typeface="LM Roman 8"/>
                <a:cs typeface="LM Roman 8"/>
              </a:rPr>
              <a:t> </a:t>
            </a:r>
            <a:r>
              <a:rPr dirty="0" sz="1200" spc="-10" b="0">
                <a:latin typeface="LM Roman 12"/>
                <a:cs typeface="LM Roman 12"/>
              </a:rPr>
              <a:t>+</a:t>
            </a:r>
            <a:r>
              <a:rPr dirty="0" sz="1200" spc="-130" b="0">
                <a:latin typeface="LM Roman 12"/>
                <a:cs typeface="LM Roman 12"/>
              </a:rPr>
              <a:t> </a:t>
            </a:r>
            <a:r>
              <a:rPr dirty="0" sz="1200" b="0" i="1">
                <a:latin typeface="Times New Roman"/>
                <a:cs typeface="Times New Roman"/>
              </a:rPr>
              <a:t>b</a:t>
            </a:r>
            <a:r>
              <a:rPr dirty="0" baseline="31250" sz="1200" b="0">
                <a:latin typeface="LM Roman 8"/>
                <a:cs typeface="LM Roman 8"/>
              </a:rPr>
              <a:t>2</a:t>
            </a:r>
            <a:r>
              <a:rPr dirty="0" baseline="31250" sz="1200" spc="97" b="0">
                <a:latin typeface="LM Roman 8"/>
                <a:cs typeface="LM Roman 8"/>
              </a:rPr>
              <a:t> </a:t>
            </a:r>
            <a:r>
              <a:rPr dirty="0" sz="1200" b="0">
                <a:latin typeface="LM Roman 12"/>
                <a:cs typeface="LM Roman 12"/>
              </a:rPr>
              <a:t>=</a:t>
            </a:r>
            <a:r>
              <a:rPr dirty="0" sz="1200" spc="-85" b="0">
                <a:latin typeface="LM Roman 12"/>
                <a:cs typeface="LM Roman 12"/>
              </a:rPr>
              <a:t> </a:t>
            </a:r>
            <a:r>
              <a:rPr dirty="0" sz="1200" b="0" i="1">
                <a:latin typeface="Times New Roman"/>
                <a:cs typeface="Times New Roman"/>
              </a:rPr>
              <a:t>c</a:t>
            </a:r>
            <a:r>
              <a:rPr dirty="0" baseline="31250" sz="1200" b="0">
                <a:latin typeface="LM Roman 8"/>
                <a:cs typeface="LM Roman 8"/>
              </a:rPr>
              <a:t>2</a:t>
            </a:r>
            <a:r>
              <a:rPr dirty="0" sz="1200"/>
              <a:t>)</a:t>
            </a:r>
            <a:r>
              <a:rPr dirty="0" sz="1200" spc="-35"/>
              <a:t> </a:t>
            </a:r>
            <a:r>
              <a:rPr dirty="0" sz="1200" spc="-10"/>
              <a:t>Example</a:t>
            </a:r>
            <a:endParaRPr sz="1200">
              <a:latin typeface="LM Roman 8"/>
              <a:cs typeface="LM Roman 8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049" y="0"/>
            <a:ext cx="251955" cy="25093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47294" y="652612"/>
            <a:ext cx="1917064" cy="61912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100" i="1">
                <a:solidFill>
                  <a:srgbClr val="60A0AF"/>
                </a:solidFill>
                <a:latin typeface="LM Mono 10"/>
                <a:cs typeface="LM Mono 10"/>
              </a:rPr>
              <a:t>#</a:t>
            </a:r>
            <a:r>
              <a:rPr dirty="0" sz="1100" spc="-30" i="1">
                <a:solidFill>
                  <a:srgbClr val="60A0AF"/>
                </a:solidFill>
                <a:latin typeface="LM Mono 10"/>
                <a:cs typeface="LM Mono 10"/>
              </a:rPr>
              <a:t> </a:t>
            </a:r>
            <a:r>
              <a:rPr dirty="0" sz="1100" i="1">
                <a:solidFill>
                  <a:srgbClr val="60A0AF"/>
                </a:solidFill>
                <a:latin typeface="LM Mono 10"/>
                <a:cs typeface="LM Mono 10"/>
              </a:rPr>
              <a:t>Sample</a:t>
            </a:r>
            <a:r>
              <a:rPr dirty="0" sz="1100" spc="-30" i="1">
                <a:solidFill>
                  <a:srgbClr val="60A0AF"/>
                </a:solidFill>
                <a:latin typeface="LM Mono 10"/>
                <a:cs typeface="LM Mono 10"/>
              </a:rPr>
              <a:t> </a:t>
            </a:r>
            <a:r>
              <a:rPr dirty="0" sz="1100" i="1">
                <a:solidFill>
                  <a:srgbClr val="60A0AF"/>
                </a:solidFill>
                <a:latin typeface="LM Mono 10"/>
                <a:cs typeface="LM Mono 10"/>
              </a:rPr>
              <a:t>Python</a:t>
            </a:r>
            <a:r>
              <a:rPr dirty="0" sz="1100" spc="-30" i="1">
                <a:solidFill>
                  <a:srgbClr val="60A0AF"/>
                </a:solidFill>
                <a:latin typeface="LM Mono 10"/>
                <a:cs typeface="LM Mono 10"/>
              </a:rPr>
              <a:t> </a:t>
            </a:r>
            <a:r>
              <a:rPr dirty="0" sz="1100" spc="-20" i="1">
                <a:solidFill>
                  <a:srgbClr val="60A0AF"/>
                </a:solidFill>
                <a:latin typeface="LM Mono 10"/>
                <a:cs typeface="LM Mono 10"/>
              </a:rPr>
              <a:t>code</a:t>
            </a:r>
            <a:endParaRPr sz="1100">
              <a:latin typeface="LM Mono 10"/>
              <a:cs typeface="LM Mono 10"/>
            </a:endParaRPr>
          </a:p>
          <a:p>
            <a:pPr marL="303530" marR="5080" indent="-291465">
              <a:lnSpc>
                <a:spcPct val="118000"/>
              </a:lnSpc>
            </a:pPr>
            <a:r>
              <a:rPr dirty="0" sz="1100" b="1">
                <a:solidFill>
                  <a:srgbClr val="007021"/>
                </a:solidFill>
                <a:latin typeface="LM Mono Light 10"/>
                <a:cs typeface="LM Mono Light 10"/>
              </a:rPr>
              <a:t>def</a:t>
            </a:r>
            <a:r>
              <a:rPr dirty="0" sz="1100" spc="-25" b="1">
                <a:solidFill>
                  <a:srgbClr val="007021"/>
                </a:solidFill>
                <a:latin typeface="LM Mono Light 10"/>
                <a:cs typeface="LM Mono Light 10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LM Mono 10"/>
                <a:cs typeface="LM Mono 10"/>
              </a:rPr>
              <a:t>hello_world(): </a:t>
            </a:r>
            <a:r>
              <a:rPr dirty="0" sz="1100">
                <a:solidFill>
                  <a:srgbClr val="22373A"/>
                </a:solidFill>
                <a:latin typeface="LM Mono 10"/>
                <a:cs typeface="LM Mono 10"/>
              </a:rPr>
              <a:t>print(</a:t>
            </a:r>
            <a:r>
              <a:rPr dirty="0" sz="1100">
                <a:solidFill>
                  <a:srgbClr val="3F70A0"/>
                </a:solidFill>
                <a:latin typeface="LM Mono 10"/>
                <a:cs typeface="LM Mono 10"/>
              </a:rPr>
              <a:t>"Hello,</a:t>
            </a:r>
            <a:r>
              <a:rPr dirty="0" sz="1100" spc="-80">
                <a:solidFill>
                  <a:srgbClr val="3F70A0"/>
                </a:solidFill>
                <a:latin typeface="LM Mono 10"/>
                <a:cs typeface="LM Mono 10"/>
              </a:rPr>
              <a:t> </a:t>
            </a:r>
            <a:r>
              <a:rPr dirty="0" sz="1100" spc="-10">
                <a:solidFill>
                  <a:srgbClr val="3F70A0"/>
                </a:solidFill>
                <a:latin typeface="LM Mono 10"/>
                <a:cs typeface="LM Mono 10"/>
              </a:rPr>
              <a:t>world!"</a:t>
            </a:r>
            <a:r>
              <a:rPr dirty="0" sz="1100" spc="-10">
                <a:solidFill>
                  <a:srgbClr val="22373A"/>
                </a:solidFill>
                <a:latin typeface="LM Mono 10"/>
                <a:cs typeface="LM Mono 10"/>
              </a:rPr>
              <a:t>)</a:t>
            </a:r>
            <a:endParaRPr sz="1100">
              <a:latin typeface="LM Mono 10"/>
              <a:cs typeface="LM Mono 10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Page</a:t>
            </a:r>
            <a:r>
              <a:rPr dirty="0" spc="-15"/>
              <a:t> </a:t>
            </a:r>
            <a:fld id="{81D60167-4931-47E6-BA6A-407CBD079E47}" type="slidenum">
              <a:rPr dirty="0"/>
              <a:t>3</a:t>
            </a:fld>
            <a:r>
              <a:rPr dirty="0" spc="-10"/>
              <a:t> </a:t>
            </a:r>
            <a:r>
              <a:rPr dirty="0"/>
              <a:t>/</a:t>
            </a:r>
            <a:r>
              <a:rPr dirty="0" spc="-10"/>
              <a:t> </a:t>
            </a:r>
            <a:r>
              <a:rPr dirty="0" spc="-60"/>
              <a:t>8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302677" y="1532857"/>
            <a:ext cx="3111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130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dirty="0" baseline="-58333" sz="1500" spc="195">
                <a:solidFill>
                  <a:srgbClr val="22373A"/>
                </a:solidFill>
                <a:latin typeface="Arial"/>
                <a:cs typeface="Arial"/>
              </a:rPr>
              <a:t>Σ</a:t>
            </a:r>
            <a:r>
              <a:rPr dirty="0" baseline="-52083" sz="1200" spc="195" i="1">
                <a:solidFill>
                  <a:srgbClr val="22373A"/>
                </a:solidFill>
                <a:latin typeface="Georgia"/>
                <a:cs typeface="Georgia"/>
              </a:rPr>
              <a:t>n</a:t>
            </a:r>
            <a:endParaRPr baseline="-52083" sz="1200">
              <a:latin typeface="Georgia"/>
              <a:cs typeface="Georg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37778" y="1654326"/>
            <a:ext cx="195580" cy="190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1120">
              <a:lnSpc>
                <a:spcPts val="530"/>
              </a:lnSpc>
              <a:spcBef>
                <a:spcPts val="95"/>
              </a:spcBef>
            </a:pPr>
            <a:r>
              <a:rPr dirty="0" sz="800" spc="-50" i="1">
                <a:solidFill>
                  <a:srgbClr val="22373A"/>
                </a:solidFill>
                <a:latin typeface="Georgia"/>
                <a:cs typeface="Georgia"/>
              </a:rPr>
              <a:t>n</a:t>
            </a:r>
            <a:endParaRPr sz="800">
              <a:latin typeface="Georgia"/>
              <a:cs typeface="Georgia"/>
            </a:endParaRPr>
          </a:p>
          <a:p>
            <a:pPr marL="12700">
              <a:lnSpc>
                <a:spcPts val="770"/>
              </a:lnSpc>
            </a:pPr>
            <a:r>
              <a:rPr dirty="0" sz="1000" spc="-50">
                <a:solidFill>
                  <a:srgbClr val="22373A"/>
                </a:solidFill>
                <a:latin typeface="Arial"/>
                <a:cs typeface="Arial"/>
              </a:rPr>
              <a:t>Σ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363965" y="1629021"/>
            <a:ext cx="7035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33375" algn="l"/>
              </a:tabLst>
            </a:pPr>
            <a:r>
              <a:rPr dirty="0" baseline="41666" sz="1500" spc="165">
                <a:solidFill>
                  <a:srgbClr val="22373A"/>
                </a:solidFill>
                <a:latin typeface="Arial"/>
                <a:cs typeface="Arial"/>
              </a:rPr>
              <a:t></a:t>
            </a:r>
            <a:r>
              <a:rPr dirty="0" baseline="41666" sz="150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dirty="0" baseline="-16666" sz="1500">
                <a:solidFill>
                  <a:srgbClr val="22373A"/>
                </a:solidFill>
                <a:latin typeface="Arial"/>
                <a:cs typeface="Arial"/>
              </a:rPr>
              <a:t>Σ</a:t>
            </a:r>
            <a:r>
              <a:rPr dirty="0" sz="800" i="1">
                <a:solidFill>
                  <a:srgbClr val="22373A"/>
                </a:solidFill>
                <a:latin typeface="Georgia"/>
                <a:cs typeface="Georgia"/>
              </a:rPr>
              <a:t>n</a:t>
            </a:r>
            <a:r>
              <a:rPr dirty="0" sz="800" spc="330" i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baseline="-16666" sz="1500" spc="-37">
                <a:solidFill>
                  <a:srgbClr val="22373A"/>
                </a:solidFill>
                <a:latin typeface="Arial"/>
                <a:cs typeface="Arial"/>
              </a:rPr>
              <a:t>Σ</a:t>
            </a:r>
            <a:r>
              <a:rPr dirty="0" sz="800" spc="-25" i="1">
                <a:solidFill>
                  <a:srgbClr val="22373A"/>
                </a:solidFill>
                <a:latin typeface="Georgia"/>
                <a:cs typeface="Georgia"/>
              </a:rPr>
              <a:t>n</a:t>
            </a:r>
            <a:endParaRPr sz="800">
              <a:latin typeface="Georgia"/>
              <a:cs typeface="Georg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70242" y="1743048"/>
            <a:ext cx="3478529" cy="37401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365"/>
              </a:spcBef>
              <a:tabLst>
                <a:tab pos="1086485" algn="l"/>
                <a:tab pos="1587500" algn="l"/>
                <a:tab pos="2542540" algn="l"/>
              </a:tabLst>
            </a:pPr>
            <a:r>
              <a:rPr dirty="0" sz="1100" spc="-25" i="1">
                <a:solidFill>
                  <a:srgbClr val="22373A"/>
                </a:solidFill>
                <a:latin typeface="Georgia"/>
                <a:cs typeface="Georgia"/>
              </a:rPr>
              <a:t>φ</a:t>
            </a:r>
            <a:r>
              <a:rPr dirty="0" sz="1100" spc="-25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dirty="0" sz="1100" spc="-25" i="1">
                <a:solidFill>
                  <a:srgbClr val="22373A"/>
                </a:solidFill>
                <a:latin typeface="Georgia"/>
                <a:cs typeface="Georgia"/>
              </a:rPr>
              <a:t>x,</a:t>
            </a:r>
            <a:r>
              <a:rPr dirty="0" sz="1100" spc="-80" i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30" i="1">
                <a:solidFill>
                  <a:srgbClr val="22373A"/>
                </a:solidFill>
                <a:latin typeface="Georgia"/>
                <a:cs typeface="Georgia"/>
              </a:rPr>
              <a:t>y</a:t>
            </a:r>
            <a:r>
              <a:rPr dirty="0" sz="1100" spc="-3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dirty="0" sz="1100" spc="-5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dirty="0" sz="1100" spc="-5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40" i="1">
                <a:solidFill>
                  <a:srgbClr val="22373A"/>
                </a:solidFill>
                <a:latin typeface="Georgia"/>
                <a:cs typeface="Georgia"/>
              </a:rPr>
              <a:t>φ</a:t>
            </a:r>
            <a:r>
              <a:rPr dirty="0" sz="1100" spc="-75" i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baseline="13888" sz="1500" spc="165">
                <a:solidFill>
                  <a:srgbClr val="22373A"/>
                </a:solidFill>
                <a:latin typeface="Arial"/>
                <a:cs typeface="Arial"/>
              </a:rPr>
              <a:t></a:t>
            </a:r>
            <a:r>
              <a:rPr dirty="0" baseline="13888" sz="150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dirty="0" sz="1100" spc="-20" i="1">
                <a:solidFill>
                  <a:srgbClr val="22373A"/>
                </a:solidFill>
                <a:latin typeface="Georgia"/>
                <a:cs typeface="Georgia"/>
              </a:rPr>
              <a:t>x</a:t>
            </a:r>
            <a:r>
              <a:rPr dirty="0" baseline="-10416" sz="1200" spc="-30" i="1">
                <a:solidFill>
                  <a:srgbClr val="22373A"/>
                </a:solidFill>
                <a:latin typeface="Georgia"/>
                <a:cs typeface="Georgia"/>
              </a:rPr>
              <a:t>i</a:t>
            </a:r>
            <a:r>
              <a:rPr dirty="0" sz="1100" spc="-20" i="1">
                <a:solidFill>
                  <a:srgbClr val="22373A"/>
                </a:solidFill>
                <a:latin typeface="Georgia"/>
                <a:cs typeface="Georgia"/>
              </a:rPr>
              <a:t>e</a:t>
            </a:r>
            <a:r>
              <a:rPr dirty="0" baseline="-10416" sz="1200" spc="-30" i="1">
                <a:solidFill>
                  <a:srgbClr val="22373A"/>
                </a:solidFill>
                <a:latin typeface="Georgia"/>
                <a:cs typeface="Georgia"/>
              </a:rPr>
              <a:t>i</a:t>
            </a:r>
            <a:r>
              <a:rPr dirty="0" sz="1100" spc="-20" i="1">
                <a:solidFill>
                  <a:srgbClr val="22373A"/>
                </a:solidFill>
                <a:latin typeface="Georgia"/>
                <a:cs typeface="Georgia"/>
              </a:rPr>
              <a:t>,</a:t>
            </a:r>
            <a:r>
              <a:rPr dirty="0" sz="1100" i="1">
                <a:solidFill>
                  <a:srgbClr val="22373A"/>
                </a:solidFill>
                <a:latin typeface="Georgia"/>
                <a:cs typeface="Georgia"/>
              </a:rPr>
              <a:t>	</a:t>
            </a:r>
            <a:r>
              <a:rPr dirty="0" sz="1100" spc="30" i="1">
                <a:solidFill>
                  <a:srgbClr val="22373A"/>
                </a:solidFill>
                <a:latin typeface="Georgia"/>
                <a:cs typeface="Georgia"/>
              </a:rPr>
              <a:t>y</a:t>
            </a:r>
            <a:r>
              <a:rPr dirty="0" baseline="-10416" sz="1200" spc="44" i="1">
                <a:solidFill>
                  <a:srgbClr val="22373A"/>
                </a:solidFill>
                <a:latin typeface="Georgia"/>
                <a:cs typeface="Georgia"/>
              </a:rPr>
              <a:t>j</a:t>
            </a:r>
            <a:r>
              <a:rPr dirty="0" sz="1100" spc="30" i="1">
                <a:solidFill>
                  <a:srgbClr val="22373A"/>
                </a:solidFill>
                <a:latin typeface="Georgia"/>
                <a:cs typeface="Georgia"/>
              </a:rPr>
              <a:t>e</a:t>
            </a:r>
            <a:r>
              <a:rPr dirty="0" baseline="-10416" sz="1200" spc="44" i="1">
                <a:solidFill>
                  <a:srgbClr val="22373A"/>
                </a:solidFill>
                <a:latin typeface="Georgia"/>
                <a:cs typeface="Georgia"/>
              </a:rPr>
              <a:t>j</a:t>
            </a:r>
            <a:r>
              <a:rPr dirty="0" baseline="-10416" sz="1200" spc="-127" i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baseline="13888" sz="1500" spc="240">
                <a:solidFill>
                  <a:srgbClr val="22373A"/>
                </a:solidFill>
                <a:latin typeface="Arial"/>
                <a:cs typeface="Arial"/>
              </a:rPr>
              <a:t></a:t>
            </a:r>
            <a:r>
              <a:rPr dirty="0" baseline="13888" sz="1500" spc="127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	</a:t>
            </a:r>
            <a:r>
              <a:rPr dirty="0" sz="1100" spc="10" i="1">
                <a:solidFill>
                  <a:srgbClr val="22373A"/>
                </a:solidFill>
                <a:latin typeface="Georgia"/>
                <a:cs typeface="Georgia"/>
              </a:rPr>
              <a:t>x</a:t>
            </a:r>
            <a:r>
              <a:rPr dirty="0" baseline="-10416" sz="1200" spc="15" i="1">
                <a:solidFill>
                  <a:srgbClr val="22373A"/>
                </a:solidFill>
                <a:latin typeface="Georgia"/>
                <a:cs typeface="Georgia"/>
              </a:rPr>
              <a:t>i</a:t>
            </a:r>
            <a:r>
              <a:rPr dirty="0" sz="1100" spc="10" i="1">
                <a:solidFill>
                  <a:srgbClr val="22373A"/>
                </a:solidFill>
                <a:latin typeface="Georgia"/>
                <a:cs typeface="Georgia"/>
              </a:rPr>
              <a:t>y</a:t>
            </a:r>
            <a:r>
              <a:rPr dirty="0" baseline="-10416" sz="1200" spc="15" i="1">
                <a:solidFill>
                  <a:srgbClr val="22373A"/>
                </a:solidFill>
                <a:latin typeface="Georgia"/>
                <a:cs typeface="Georgia"/>
              </a:rPr>
              <a:t>j</a:t>
            </a:r>
            <a:r>
              <a:rPr dirty="0" sz="1100" spc="10" i="1">
                <a:solidFill>
                  <a:srgbClr val="22373A"/>
                </a:solidFill>
                <a:latin typeface="Georgia"/>
                <a:cs typeface="Georgia"/>
              </a:rPr>
              <a:t>φ</a:t>
            </a:r>
            <a:r>
              <a:rPr dirty="0" sz="1100" spc="1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dirty="0" sz="1100" spc="10" i="1">
                <a:solidFill>
                  <a:srgbClr val="22373A"/>
                </a:solidFill>
                <a:latin typeface="Georgia"/>
                <a:cs typeface="Georgia"/>
              </a:rPr>
              <a:t>e</a:t>
            </a:r>
            <a:r>
              <a:rPr dirty="0" baseline="-10416" sz="1200" spc="15" i="1">
                <a:solidFill>
                  <a:srgbClr val="22373A"/>
                </a:solidFill>
                <a:latin typeface="Georgia"/>
                <a:cs typeface="Georgia"/>
              </a:rPr>
              <a:t>i</a:t>
            </a:r>
            <a:r>
              <a:rPr dirty="0" sz="1100" spc="10" i="1">
                <a:solidFill>
                  <a:srgbClr val="22373A"/>
                </a:solidFill>
                <a:latin typeface="Georgia"/>
                <a:cs typeface="Georgia"/>
              </a:rPr>
              <a:t>,</a:t>
            </a:r>
            <a:r>
              <a:rPr dirty="0" sz="1100" spc="-35" i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10" i="1">
                <a:solidFill>
                  <a:srgbClr val="22373A"/>
                </a:solidFill>
                <a:latin typeface="Georgia"/>
                <a:cs typeface="Georgia"/>
              </a:rPr>
              <a:t>e</a:t>
            </a:r>
            <a:r>
              <a:rPr dirty="0" baseline="-10416" sz="1200" spc="15" i="1">
                <a:solidFill>
                  <a:srgbClr val="22373A"/>
                </a:solidFill>
                <a:latin typeface="Georgia"/>
                <a:cs typeface="Georgia"/>
              </a:rPr>
              <a:t>j</a:t>
            </a:r>
            <a:r>
              <a:rPr dirty="0" baseline="-10416" sz="1200" spc="-112" i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1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dirty="0" sz="1100" spc="2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LM Roman 10"/>
                <a:cs typeface="LM Roman 10"/>
              </a:rPr>
              <a:t>=</a:t>
            </a:r>
            <a:endParaRPr sz="1100">
              <a:latin typeface="LM Roman 10"/>
              <a:cs typeface="LM Roman 10"/>
            </a:endParaRPr>
          </a:p>
          <a:p>
            <a:pPr marL="885190">
              <a:lnSpc>
                <a:spcPct val="100000"/>
              </a:lnSpc>
              <a:spcBef>
                <a:spcPts val="200"/>
              </a:spcBef>
              <a:tabLst>
                <a:tab pos="1377950" algn="l"/>
                <a:tab pos="2131060" algn="l"/>
              </a:tabLst>
            </a:pPr>
            <a:r>
              <a:rPr dirty="0" sz="800" spc="-25" i="1">
                <a:solidFill>
                  <a:srgbClr val="22373A"/>
                </a:solidFill>
                <a:latin typeface="Georgia"/>
                <a:cs typeface="Georgia"/>
              </a:rPr>
              <a:t>i</a:t>
            </a:r>
            <a:r>
              <a:rPr dirty="0" sz="800" spc="-25">
                <a:solidFill>
                  <a:srgbClr val="22373A"/>
                </a:solidFill>
                <a:latin typeface="LM Roman 8"/>
                <a:cs typeface="LM Roman 8"/>
              </a:rPr>
              <a:t>=1</a:t>
            </a:r>
            <a:r>
              <a:rPr dirty="0" sz="800">
                <a:solidFill>
                  <a:srgbClr val="22373A"/>
                </a:solidFill>
                <a:latin typeface="LM Roman 8"/>
                <a:cs typeface="LM Roman 8"/>
              </a:rPr>
              <a:t>	</a:t>
            </a:r>
            <a:r>
              <a:rPr dirty="0" sz="800" spc="-25" i="1">
                <a:solidFill>
                  <a:srgbClr val="22373A"/>
                </a:solidFill>
                <a:latin typeface="Georgia"/>
                <a:cs typeface="Georgia"/>
              </a:rPr>
              <a:t>j</a:t>
            </a:r>
            <a:r>
              <a:rPr dirty="0" sz="800" spc="-25">
                <a:solidFill>
                  <a:srgbClr val="22373A"/>
                </a:solidFill>
                <a:latin typeface="LM Roman 8"/>
                <a:cs typeface="LM Roman 8"/>
              </a:rPr>
              <a:t>=1</a:t>
            </a:r>
            <a:r>
              <a:rPr dirty="0" sz="800">
                <a:solidFill>
                  <a:srgbClr val="22373A"/>
                </a:solidFill>
                <a:latin typeface="LM Roman 8"/>
                <a:cs typeface="LM Roman 8"/>
              </a:rPr>
              <a:t>	</a:t>
            </a:r>
            <a:r>
              <a:rPr dirty="0" sz="800" i="1">
                <a:solidFill>
                  <a:srgbClr val="22373A"/>
                </a:solidFill>
                <a:latin typeface="Georgia"/>
                <a:cs typeface="Georgia"/>
              </a:rPr>
              <a:t>i</a:t>
            </a:r>
            <a:r>
              <a:rPr dirty="0" sz="800">
                <a:solidFill>
                  <a:srgbClr val="22373A"/>
                </a:solidFill>
                <a:latin typeface="LM Roman 8"/>
                <a:cs typeface="LM Roman 8"/>
              </a:rPr>
              <a:t>=1</a:t>
            </a:r>
            <a:r>
              <a:rPr dirty="0" sz="800" spc="-40">
                <a:solidFill>
                  <a:srgbClr val="22373A"/>
                </a:solidFill>
                <a:latin typeface="LM Roman 8"/>
                <a:cs typeface="LM Roman 8"/>
              </a:rPr>
              <a:t> </a:t>
            </a:r>
            <a:r>
              <a:rPr dirty="0" sz="800" spc="-25" i="1">
                <a:solidFill>
                  <a:srgbClr val="22373A"/>
                </a:solidFill>
                <a:latin typeface="Georgia"/>
                <a:cs typeface="Georgia"/>
              </a:rPr>
              <a:t>j</a:t>
            </a:r>
            <a:r>
              <a:rPr dirty="0" sz="800" spc="-25">
                <a:solidFill>
                  <a:srgbClr val="22373A"/>
                </a:solidFill>
                <a:latin typeface="LM Roman 8"/>
                <a:cs typeface="LM Roman 8"/>
              </a:rPr>
              <a:t>=1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8342" y="2379966"/>
            <a:ext cx="9163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dirty="0" sz="1100" i="1">
                <a:solidFill>
                  <a:srgbClr val="22373A"/>
                </a:solidFill>
                <a:latin typeface="Georgia"/>
                <a:cs typeface="Georgia"/>
              </a:rPr>
              <a:t>x</a:t>
            </a:r>
            <a:r>
              <a:rPr dirty="0" baseline="-10416" sz="1200">
                <a:solidFill>
                  <a:srgbClr val="22373A"/>
                </a:solidFill>
                <a:latin typeface="LM Roman 8"/>
                <a:cs typeface="LM Roman 8"/>
              </a:rPr>
              <a:t>1</a:t>
            </a:r>
            <a:r>
              <a:rPr dirty="0" sz="1100" i="1">
                <a:solidFill>
                  <a:srgbClr val="22373A"/>
                </a:solidFill>
                <a:latin typeface="Georgia"/>
                <a:cs typeface="Georgia"/>
              </a:rPr>
              <a:t>,</a:t>
            </a:r>
            <a:r>
              <a:rPr dirty="0" sz="1100" spc="-45" i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i="1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dirty="0" sz="1100" spc="-40" i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i="1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dirty="0" sz="1100" spc="-40" i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i="1">
                <a:solidFill>
                  <a:srgbClr val="22373A"/>
                </a:solidFill>
                <a:latin typeface="Georgia"/>
                <a:cs typeface="Georgia"/>
              </a:rPr>
              <a:t>.</a:t>
            </a:r>
            <a:r>
              <a:rPr dirty="0" sz="1100" spc="-40" i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i="1">
                <a:solidFill>
                  <a:srgbClr val="22373A"/>
                </a:solidFill>
                <a:latin typeface="Georgia"/>
                <a:cs typeface="Georgia"/>
              </a:rPr>
              <a:t>,</a:t>
            </a:r>
            <a:r>
              <a:rPr dirty="0" sz="1100" spc="-45" i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i="1">
                <a:solidFill>
                  <a:srgbClr val="22373A"/>
                </a:solidFill>
                <a:latin typeface="Georgia"/>
                <a:cs typeface="Georgia"/>
              </a:rPr>
              <a:t>x</a:t>
            </a:r>
            <a:r>
              <a:rPr dirty="0" baseline="-10416" sz="1200" i="1">
                <a:solidFill>
                  <a:srgbClr val="22373A"/>
                </a:solidFill>
                <a:latin typeface="Georgia"/>
                <a:cs typeface="Georgia"/>
              </a:rPr>
              <a:t>n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dirty="0" sz="1100" spc="-14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baseline="13888" sz="1500" spc="81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baseline="13888" sz="15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62519" y="2438329"/>
            <a:ext cx="1365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75">
                <a:solidFill>
                  <a:srgbClr val="22373A"/>
                </a:solidFill>
                <a:latin typeface="Arial"/>
                <a:cs typeface="Arial"/>
              </a:rPr>
              <a:t>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157895" y="2322955"/>
            <a:ext cx="2228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.</a:t>
            </a:r>
            <a:r>
              <a:rPr dirty="0" sz="1100" spc="-25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baseline="-15151" sz="1650">
                <a:solidFill>
                  <a:srgbClr val="22373A"/>
                </a:solidFill>
                <a:latin typeface="LM Roman 10"/>
                <a:cs typeface="LM Roman 10"/>
              </a:rPr>
              <a:t>.</a:t>
            </a:r>
            <a:r>
              <a:rPr dirty="0" baseline="-15151" sz="1650" spc="-367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baseline="-30303" sz="1650" spc="-75">
                <a:solidFill>
                  <a:srgbClr val="22373A"/>
                </a:solidFill>
                <a:latin typeface="LM Roman 10"/>
                <a:cs typeface="LM Roman 10"/>
              </a:rPr>
              <a:t>.</a:t>
            </a:r>
            <a:endParaRPr baseline="-30303" sz="1650">
              <a:latin typeface="LM Roman 10"/>
              <a:cs typeface="LM Roman 10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11096" y="2609417"/>
            <a:ext cx="15278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25" i="1">
                <a:solidFill>
                  <a:srgbClr val="22373A"/>
                </a:solidFill>
                <a:latin typeface="Georgia"/>
                <a:cs typeface="Georgia"/>
              </a:rPr>
              <a:t>φ</a:t>
            </a:r>
            <a:r>
              <a:rPr dirty="0" sz="1100" spc="-25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dirty="0" sz="1100" spc="-25" i="1">
                <a:solidFill>
                  <a:srgbClr val="22373A"/>
                </a:solidFill>
                <a:latin typeface="Georgia"/>
                <a:cs typeface="Georgia"/>
              </a:rPr>
              <a:t>e</a:t>
            </a:r>
            <a:r>
              <a:rPr dirty="0" baseline="-10416" sz="1200" spc="-37" i="1">
                <a:solidFill>
                  <a:srgbClr val="22373A"/>
                </a:solidFill>
                <a:latin typeface="Georgia"/>
                <a:cs typeface="Georgia"/>
              </a:rPr>
              <a:t>n</a:t>
            </a:r>
            <a:r>
              <a:rPr dirty="0" sz="1100" spc="-25" i="1">
                <a:solidFill>
                  <a:srgbClr val="22373A"/>
                </a:solidFill>
                <a:latin typeface="Georgia"/>
                <a:cs typeface="Georgia"/>
              </a:rPr>
              <a:t>,</a:t>
            </a:r>
            <a:r>
              <a:rPr dirty="0" sz="1100" spc="-80" i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i="1">
                <a:solidFill>
                  <a:srgbClr val="22373A"/>
                </a:solidFill>
                <a:latin typeface="Georgia"/>
                <a:cs typeface="Georgia"/>
              </a:rPr>
              <a:t>e</a:t>
            </a:r>
            <a:r>
              <a:rPr dirty="0" baseline="-10416" sz="1200">
                <a:solidFill>
                  <a:srgbClr val="22373A"/>
                </a:solidFill>
                <a:latin typeface="LM Roman 8"/>
                <a:cs typeface="LM Roman 8"/>
              </a:rPr>
              <a:t>1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dirty="0" sz="1100" spc="145">
                <a:solidFill>
                  <a:srgbClr val="22373A"/>
                </a:solidFill>
                <a:latin typeface="LM Roman 10"/>
                <a:cs typeface="LM Roman 10"/>
              </a:rPr>
              <a:t>  </a:t>
            </a:r>
            <a:r>
              <a:rPr dirty="0" sz="1100" i="1">
                <a:solidFill>
                  <a:srgbClr val="22373A"/>
                </a:solidFill>
                <a:latin typeface="Arial"/>
                <a:cs typeface="Arial"/>
              </a:rPr>
              <a:t>·</a:t>
            </a:r>
            <a:r>
              <a:rPr dirty="0" sz="1100" spc="-114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22373A"/>
                </a:solidFill>
                <a:latin typeface="Arial"/>
                <a:cs typeface="Arial"/>
              </a:rPr>
              <a:t>·</a:t>
            </a:r>
            <a:r>
              <a:rPr dirty="0" sz="1100" spc="-114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22373A"/>
                </a:solidFill>
                <a:latin typeface="Arial"/>
                <a:cs typeface="Arial"/>
              </a:rPr>
              <a:t>·</a:t>
            </a:r>
            <a:r>
              <a:rPr dirty="0" sz="1100" spc="204" i="1">
                <a:solidFill>
                  <a:srgbClr val="22373A"/>
                </a:solidFill>
                <a:latin typeface="Arial"/>
                <a:cs typeface="Arial"/>
              </a:rPr>
              <a:t>  </a:t>
            </a:r>
            <a:r>
              <a:rPr dirty="0" sz="1100" spc="-25" i="1">
                <a:solidFill>
                  <a:srgbClr val="22373A"/>
                </a:solidFill>
                <a:latin typeface="Georgia"/>
                <a:cs typeface="Georgia"/>
              </a:rPr>
              <a:t>φ</a:t>
            </a:r>
            <a:r>
              <a:rPr dirty="0" sz="1100" spc="-25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dirty="0" sz="1100" spc="-25" i="1">
                <a:solidFill>
                  <a:srgbClr val="22373A"/>
                </a:solidFill>
                <a:latin typeface="Georgia"/>
                <a:cs typeface="Georgia"/>
              </a:rPr>
              <a:t>e</a:t>
            </a:r>
            <a:r>
              <a:rPr dirty="0" baseline="-10416" sz="1200" spc="-37" i="1">
                <a:solidFill>
                  <a:srgbClr val="22373A"/>
                </a:solidFill>
                <a:latin typeface="Georgia"/>
                <a:cs typeface="Georgia"/>
              </a:rPr>
              <a:t>n</a:t>
            </a:r>
            <a:r>
              <a:rPr dirty="0" sz="1100" spc="-25" i="1">
                <a:solidFill>
                  <a:srgbClr val="22373A"/>
                </a:solidFill>
                <a:latin typeface="Georgia"/>
                <a:cs typeface="Georgia"/>
              </a:rPr>
              <a:t>,</a:t>
            </a:r>
            <a:r>
              <a:rPr dirty="0" sz="1100" spc="-75" i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5" i="1">
                <a:solidFill>
                  <a:srgbClr val="22373A"/>
                </a:solidFill>
                <a:latin typeface="Georgia"/>
                <a:cs typeface="Georgia"/>
              </a:rPr>
              <a:t>e</a:t>
            </a:r>
            <a:r>
              <a:rPr dirty="0" baseline="-10416" sz="1200" spc="-37" i="1">
                <a:solidFill>
                  <a:srgbClr val="22373A"/>
                </a:solidFill>
                <a:latin typeface="Georgia"/>
                <a:cs typeface="Georgia"/>
              </a:rPr>
              <a:t>n</a:t>
            </a:r>
            <a:r>
              <a:rPr dirty="0" sz="1100" spc="-25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773542" y="2360916"/>
            <a:ext cx="1699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45515" algn="l"/>
                <a:tab pos="1648460" algn="l"/>
              </a:tabLst>
            </a:pPr>
            <a:r>
              <a:rPr dirty="0" sz="1100" spc="-50">
                <a:solidFill>
                  <a:srgbClr val="22373A"/>
                </a:solidFill>
                <a:latin typeface="LM Roman 10"/>
                <a:cs typeface="LM Roman 10"/>
              </a:rPr>
              <a:t>.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	</a:t>
            </a:r>
            <a:r>
              <a:rPr dirty="0" sz="1100" spc="-50">
                <a:solidFill>
                  <a:srgbClr val="22373A"/>
                </a:solidFill>
                <a:latin typeface="LM Roman 10"/>
                <a:cs typeface="LM Roman 10"/>
              </a:rPr>
              <a:t>.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	</a:t>
            </a:r>
            <a:r>
              <a:rPr dirty="0" sz="1100" spc="-50">
                <a:solidFill>
                  <a:srgbClr val="22373A"/>
                </a:solidFill>
                <a:latin typeface="LM Roman 10"/>
                <a:cs typeface="LM Roman 10"/>
              </a:rPr>
              <a:t>.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773542" y="2411525"/>
            <a:ext cx="16998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45515" algn="l"/>
                <a:tab pos="1648460" algn="l"/>
              </a:tabLst>
            </a:pPr>
            <a:r>
              <a:rPr dirty="0" sz="1100" spc="-50">
                <a:solidFill>
                  <a:srgbClr val="22373A"/>
                </a:solidFill>
                <a:latin typeface="LM Roman 10"/>
                <a:cs typeface="LM Roman 10"/>
              </a:rPr>
              <a:t>.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	</a:t>
            </a:r>
            <a:r>
              <a:rPr dirty="0" sz="1100" spc="-50">
                <a:solidFill>
                  <a:srgbClr val="22373A"/>
                </a:solidFill>
                <a:latin typeface="LM Roman 10"/>
                <a:cs typeface="LM Roman 10"/>
              </a:rPr>
              <a:t>.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	</a:t>
            </a:r>
            <a:r>
              <a:rPr dirty="0" sz="1100" spc="-50">
                <a:solidFill>
                  <a:srgbClr val="22373A"/>
                </a:solidFill>
                <a:latin typeface="LM Roman 10"/>
                <a:cs typeface="LM Roman 10"/>
              </a:rPr>
              <a:t>.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333470" y="2609417"/>
            <a:ext cx="2095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25" i="1">
                <a:solidFill>
                  <a:srgbClr val="22373A"/>
                </a:solidFill>
                <a:latin typeface="Georgia"/>
                <a:cs typeface="Georgia"/>
              </a:rPr>
              <a:t>y</a:t>
            </a:r>
            <a:r>
              <a:rPr dirty="0" baseline="-10416" sz="1200" spc="-37" i="1">
                <a:solidFill>
                  <a:srgbClr val="22373A"/>
                </a:solidFill>
                <a:latin typeface="Georgia"/>
                <a:cs typeface="Georgia"/>
              </a:rPr>
              <a:t>n</a:t>
            </a:r>
            <a:endParaRPr baseline="-10416" sz="1200">
              <a:latin typeface="Georgia"/>
              <a:cs typeface="Georg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337119" y="2160395"/>
            <a:ext cx="23863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50900" algn="l"/>
                <a:tab pos="1144905" algn="l"/>
              </a:tabLst>
            </a:pPr>
            <a:r>
              <a:rPr dirty="0" baseline="50000" sz="1500" spc="885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dirty="0" baseline="50000" sz="1500" spc="419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100" spc="-30" i="1">
                <a:solidFill>
                  <a:srgbClr val="22373A"/>
                </a:solidFill>
                <a:latin typeface="Georgia"/>
                <a:cs typeface="Georgia"/>
              </a:rPr>
              <a:t>φ</a:t>
            </a:r>
            <a:r>
              <a:rPr dirty="0" sz="1100" spc="-3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dirty="0" sz="1100" spc="-30" i="1">
                <a:solidFill>
                  <a:srgbClr val="22373A"/>
                </a:solidFill>
                <a:latin typeface="Georgia"/>
                <a:cs typeface="Georgia"/>
              </a:rPr>
              <a:t>e</a:t>
            </a:r>
            <a:r>
              <a:rPr dirty="0" baseline="-10416" sz="1200" spc="-44">
                <a:solidFill>
                  <a:srgbClr val="22373A"/>
                </a:solidFill>
                <a:latin typeface="LM Roman 8"/>
                <a:cs typeface="LM Roman 8"/>
              </a:rPr>
              <a:t>1</a:t>
            </a:r>
            <a:r>
              <a:rPr dirty="0" sz="1100" spc="-30" i="1">
                <a:solidFill>
                  <a:srgbClr val="22373A"/>
                </a:solidFill>
                <a:latin typeface="Georgia"/>
                <a:cs typeface="Georgia"/>
              </a:rPr>
              <a:t>,</a:t>
            </a:r>
            <a:r>
              <a:rPr dirty="0" sz="1100" spc="-75" i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spc="-25" i="1">
                <a:solidFill>
                  <a:srgbClr val="22373A"/>
                </a:solidFill>
                <a:latin typeface="Georgia"/>
                <a:cs typeface="Georgia"/>
              </a:rPr>
              <a:t>e</a:t>
            </a:r>
            <a:r>
              <a:rPr dirty="0" baseline="-10416" sz="1200" spc="-37">
                <a:solidFill>
                  <a:srgbClr val="22373A"/>
                </a:solidFill>
                <a:latin typeface="LM Roman 8"/>
                <a:cs typeface="LM Roman 8"/>
              </a:rPr>
              <a:t>1</a:t>
            </a:r>
            <a:r>
              <a:rPr dirty="0" sz="1100" spc="-25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	</a:t>
            </a:r>
            <a:r>
              <a:rPr dirty="0" sz="1100" i="1">
                <a:solidFill>
                  <a:srgbClr val="22373A"/>
                </a:solidFill>
                <a:latin typeface="Arial"/>
                <a:cs typeface="Arial"/>
              </a:rPr>
              <a:t>·</a:t>
            </a:r>
            <a:r>
              <a:rPr dirty="0" sz="1100" spc="-125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22373A"/>
                </a:solidFill>
                <a:latin typeface="Arial"/>
                <a:cs typeface="Arial"/>
              </a:rPr>
              <a:t>·</a:t>
            </a:r>
            <a:r>
              <a:rPr dirty="0" sz="1100" spc="-120" i="1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100" spc="-50" i="1">
                <a:solidFill>
                  <a:srgbClr val="22373A"/>
                </a:solidFill>
                <a:latin typeface="Arial"/>
                <a:cs typeface="Arial"/>
              </a:rPr>
              <a:t>·</a:t>
            </a:r>
            <a:r>
              <a:rPr dirty="0" sz="1100" i="1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dirty="0" sz="1100" spc="-30" i="1">
                <a:solidFill>
                  <a:srgbClr val="22373A"/>
                </a:solidFill>
                <a:latin typeface="Georgia"/>
                <a:cs typeface="Georgia"/>
              </a:rPr>
              <a:t>φ</a:t>
            </a:r>
            <a:r>
              <a:rPr dirty="0" sz="1100" spc="-30">
                <a:solidFill>
                  <a:srgbClr val="22373A"/>
                </a:solidFill>
                <a:latin typeface="LM Roman 10"/>
                <a:cs typeface="LM Roman 10"/>
              </a:rPr>
              <a:t>(</a:t>
            </a:r>
            <a:r>
              <a:rPr dirty="0" sz="1100" spc="-30" i="1">
                <a:solidFill>
                  <a:srgbClr val="22373A"/>
                </a:solidFill>
                <a:latin typeface="Georgia"/>
                <a:cs typeface="Georgia"/>
              </a:rPr>
              <a:t>e</a:t>
            </a:r>
            <a:r>
              <a:rPr dirty="0" baseline="-10416" sz="1200" spc="-44">
                <a:solidFill>
                  <a:srgbClr val="22373A"/>
                </a:solidFill>
                <a:latin typeface="LM Roman 8"/>
                <a:cs typeface="LM Roman 8"/>
              </a:rPr>
              <a:t>1</a:t>
            </a:r>
            <a:r>
              <a:rPr dirty="0" sz="1100" spc="-30" i="1">
                <a:solidFill>
                  <a:srgbClr val="22373A"/>
                </a:solidFill>
                <a:latin typeface="Georgia"/>
                <a:cs typeface="Georgia"/>
              </a:rPr>
              <a:t>,</a:t>
            </a:r>
            <a:r>
              <a:rPr dirty="0" sz="1100" spc="-85" i="1">
                <a:solidFill>
                  <a:srgbClr val="22373A"/>
                </a:solidFill>
                <a:latin typeface="Georgia"/>
                <a:cs typeface="Georgia"/>
              </a:rPr>
              <a:t> </a:t>
            </a:r>
            <a:r>
              <a:rPr dirty="0" sz="1100" i="1">
                <a:solidFill>
                  <a:srgbClr val="22373A"/>
                </a:solidFill>
                <a:latin typeface="Georgia"/>
                <a:cs typeface="Georgia"/>
              </a:rPr>
              <a:t>e</a:t>
            </a:r>
            <a:r>
              <a:rPr dirty="0" baseline="-10416" sz="1200" i="1">
                <a:solidFill>
                  <a:srgbClr val="22373A"/>
                </a:solidFill>
                <a:latin typeface="Georgia"/>
                <a:cs typeface="Georgia"/>
              </a:rPr>
              <a:t>n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)</a:t>
            </a:r>
            <a:r>
              <a:rPr dirty="0" sz="1100" spc="17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baseline="50000" sz="1500" spc="240">
                <a:solidFill>
                  <a:srgbClr val="22373A"/>
                </a:solidFill>
                <a:latin typeface="Arial"/>
                <a:cs typeface="Arial"/>
              </a:rPr>
              <a:t></a:t>
            </a:r>
            <a:r>
              <a:rPr dirty="0" baseline="50000" sz="1500" spc="-15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baseline="50000" sz="1500" spc="885">
                <a:solidFill>
                  <a:srgbClr val="22373A"/>
                </a:solidFill>
                <a:latin typeface="Arial"/>
                <a:cs typeface="Arial"/>
              </a:rPr>
              <a:t>,</a:t>
            </a:r>
            <a:r>
              <a:rPr dirty="0" baseline="50000" sz="1500" spc="39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22373A"/>
                </a:solidFill>
                <a:latin typeface="Georgia"/>
                <a:cs typeface="Georgia"/>
              </a:rPr>
              <a:t>y</a:t>
            </a:r>
            <a:r>
              <a:rPr dirty="0" baseline="-10416" sz="1200">
                <a:solidFill>
                  <a:srgbClr val="22373A"/>
                </a:solidFill>
                <a:latin typeface="LM Roman 8"/>
                <a:cs typeface="LM Roman 8"/>
              </a:rPr>
              <a:t>1</a:t>
            </a:r>
            <a:r>
              <a:rPr dirty="0" baseline="-10416" sz="1200" spc="465">
                <a:solidFill>
                  <a:srgbClr val="22373A"/>
                </a:solidFill>
                <a:latin typeface="LM Roman 8"/>
                <a:cs typeface="LM Roman 8"/>
              </a:rPr>
              <a:t> </a:t>
            </a:r>
            <a:r>
              <a:rPr dirty="0" baseline="50000" sz="1500" spc="-135">
                <a:solidFill>
                  <a:srgbClr val="22373A"/>
                </a:solidFill>
                <a:latin typeface="Arial"/>
                <a:cs typeface="Arial"/>
              </a:rPr>
              <a:t></a:t>
            </a:r>
            <a:endParaRPr baseline="50000" sz="15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051098" y="2357353"/>
            <a:ext cx="6470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2605" algn="l"/>
              </a:tabLst>
            </a:pPr>
            <a:r>
              <a:rPr dirty="0" sz="1000" spc="59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dirty="0" sz="1000" spc="-10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540">
                <a:solidFill>
                  <a:srgbClr val="22373A"/>
                </a:solidFill>
                <a:latin typeface="Arial"/>
                <a:cs typeface="Arial"/>
              </a:rPr>
              <a:t>.</a:t>
            </a:r>
            <a:r>
              <a:rPr dirty="0" sz="100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dirty="0" sz="1000" spc="540">
                <a:solidFill>
                  <a:srgbClr val="22373A"/>
                </a:solidFill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051098" y="2438329"/>
            <a:ext cx="6470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2605" algn="l"/>
              </a:tabLst>
            </a:pPr>
            <a:r>
              <a:rPr dirty="0" sz="1000" spc="160">
                <a:solidFill>
                  <a:srgbClr val="22373A"/>
                </a:solidFill>
                <a:latin typeface="Arial"/>
                <a:cs typeface="Arial"/>
              </a:rPr>
              <a:t></a:t>
            </a:r>
            <a:r>
              <a:rPr dirty="0" sz="1000" spc="-100">
                <a:solidFill>
                  <a:srgbClr val="22373A"/>
                </a:solidFill>
                <a:latin typeface="Arial"/>
                <a:cs typeface="Arial"/>
              </a:rPr>
              <a:t> </a:t>
            </a:r>
            <a:r>
              <a:rPr dirty="0" sz="1000" spc="110">
                <a:solidFill>
                  <a:srgbClr val="22373A"/>
                </a:solidFill>
                <a:latin typeface="Arial"/>
                <a:cs typeface="Arial"/>
              </a:rPr>
              <a:t></a:t>
            </a:r>
            <a:r>
              <a:rPr dirty="0" sz="1000">
                <a:solidFill>
                  <a:srgbClr val="22373A"/>
                </a:solidFill>
                <a:latin typeface="Arial"/>
                <a:cs typeface="Arial"/>
              </a:rPr>
              <a:t>	</a:t>
            </a:r>
            <a:r>
              <a:rPr dirty="0" sz="1000" spc="-70">
                <a:solidFill>
                  <a:srgbClr val="22373A"/>
                </a:solidFill>
                <a:latin typeface="Arial"/>
                <a:cs typeface="Arial"/>
              </a:rPr>
              <a:t>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dirty="0" spc="-50"/>
              <a:t> </a:t>
            </a:r>
            <a:r>
              <a:rPr dirty="0"/>
              <a:t>Nu</a:t>
            </a:r>
            <a:r>
              <a:rPr dirty="0"/>
              <a:t>mbered</a:t>
            </a:r>
            <a:r>
              <a:rPr dirty="0" spc="-50"/>
              <a:t> </a:t>
            </a:r>
            <a:r>
              <a:rPr dirty="0" spc="-10"/>
              <a:t>Table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049" y="0"/>
            <a:ext cx="251955" cy="25093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460360" y="681487"/>
            <a:ext cx="53530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22373A"/>
                </a:solidFill>
                <a:latin typeface="LM Roman 10"/>
                <a:cs typeface="LM Roman 10"/>
              </a:rPr>
              <a:t>Table</a:t>
            </a:r>
            <a:r>
              <a:rPr dirty="0" sz="1000" spc="-85" b="1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000" spc="-25" b="1">
                <a:solidFill>
                  <a:srgbClr val="22373A"/>
                </a:solidFill>
                <a:latin typeface="LM Roman 10"/>
                <a:cs typeface="LM Roman 10"/>
              </a:rPr>
              <a:t>1:</a:t>
            </a:r>
            <a:endParaRPr sz="1000">
              <a:latin typeface="LM Roman 10"/>
              <a:cs typeface="LM Roman 10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76653" y="681487"/>
            <a:ext cx="10712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22373A"/>
                </a:solidFill>
                <a:latin typeface="LM Roman 10"/>
                <a:cs typeface="LM Roman 10"/>
              </a:rPr>
              <a:t>A</a:t>
            </a:r>
            <a:r>
              <a:rPr dirty="0" sz="1000" spc="-3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000">
                <a:solidFill>
                  <a:srgbClr val="22373A"/>
                </a:solidFill>
                <a:latin typeface="LM Roman 10"/>
                <a:cs typeface="LM Roman 10"/>
              </a:rPr>
              <a:t>summary</a:t>
            </a:r>
            <a:r>
              <a:rPr dirty="0" sz="1000" spc="-3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000">
                <a:solidFill>
                  <a:srgbClr val="22373A"/>
                </a:solidFill>
                <a:latin typeface="LM Roman 10"/>
                <a:cs typeface="LM Roman 10"/>
              </a:rPr>
              <a:t>of</a:t>
            </a:r>
            <a:r>
              <a:rPr dirty="0" sz="1000" spc="-3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000" spc="-10">
                <a:solidFill>
                  <a:srgbClr val="22373A"/>
                </a:solidFill>
                <a:latin typeface="LM Roman 10"/>
                <a:cs typeface="LM Roman 10"/>
              </a:rPr>
              <a:t>files</a:t>
            </a:r>
            <a:endParaRPr sz="1000">
              <a:latin typeface="LM Roman 10"/>
              <a:cs typeface="LM Roman 10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59700" y="967168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8603" y="0"/>
                </a:lnTo>
              </a:path>
            </a:pathLst>
          </a:custGeom>
          <a:ln w="1101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47000" y="999971"/>
            <a:ext cx="25527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solidFill>
                  <a:srgbClr val="22373A"/>
                </a:solidFill>
                <a:latin typeface="LM Roman 10"/>
                <a:cs typeface="LM Roman 10"/>
              </a:rPr>
              <a:t>File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382579" y="999971"/>
            <a:ext cx="7169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Description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059700" y="1238656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8603" y="0"/>
                </a:lnTo>
              </a:path>
            </a:pathLst>
          </a:custGeom>
          <a:ln w="6883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047000" y="1237777"/>
            <a:ext cx="1209040" cy="1609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nature-genetics.csl premeable.tex REFERENCES.bib</a:t>
            </a:r>
            <a:endParaRPr sz="1100">
              <a:latin typeface="LM Roman 10"/>
              <a:cs typeface="LM Roman 10"/>
            </a:endParaRPr>
          </a:p>
          <a:p>
            <a:pPr marL="12700" marR="328295">
              <a:lnSpc>
                <a:spcPct val="118000"/>
              </a:lnSpc>
            </a:pP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slides.html slides.md slides.pdf slides.sh* </a:t>
            </a:r>
            <a:r>
              <a:rPr dirty="0" sz="1100" spc="-20">
                <a:solidFill>
                  <a:srgbClr val="22373A"/>
                </a:solidFill>
                <a:latin typeface="LM Roman 10"/>
                <a:cs typeface="LM Roman 10"/>
              </a:rPr>
              <a:t>sunflower.jpg*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381499" y="1237777"/>
            <a:ext cx="1179195" cy="1609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41655" indent="-635">
              <a:lnSpc>
                <a:spcPct val="118000"/>
              </a:lnSpc>
              <a:spcBef>
                <a:spcPts val="100"/>
              </a:spcBef>
            </a:pP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style premeable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reference</a:t>
            </a:r>
            <a:r>
              <a:rPr dirty="0" sz="1100" spc="-5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library</a:t>
            </a:r>
            <a:endParaRPr sz="1100">
              <a:latin typeface="LM Roman 10"/>
              <a:cs typeface="LM Roman 10"/>
            </a:endParaRPr>
          </a:p>
          <a:p>
            <a:pPr marL="12700" marR="302895">
              <a:lnSpc>
                <a:spcPct val="118000"/>
              </a:lnSpc>
            </a:pP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.html</a:t>
            </a:r>
            <a:r>
              <a:rPr dirty="0" sz="1100" spc="-8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output markdown</a:t>
            </a:r>
            <a:r>
              <a:rPr dirty="0" sz="1100" spc="-2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LM Roman 10"/>
                <a:cs typeface="LM Roman 10"/>
              </a:rPr>
              <a:t>file</a:t>
            </a:r>
            <a:endParaRPr sz="1100">
              <a:latin typeface="LM Roman 10"/>
              <a:cs typeface="LM Roman 10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.pdf</a:t>
            </a:r>
            <a:r>
              <a:rPr dirty="0" sz="1100" spc="-1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output</a:t>
            </a:r>
            <a:endParaRPr sz="1100">
              <a:latin typeface="LM Roman 10"/>
              <a:cs typeface="LM Roman 10"/>
            </a:endParaRPr>
          </a:p>
          <a:p>
            <a:pPr marL="13335" marR="5080" indent="-635">
              <a:lnSpc>
                <a:spcPct val="118000"/>
              </a:lnSpc>
            </a:pP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Bash</a:t>
            </a:r>
            <a:r>
              <a:rPr dirty="0" sz="1100" spc="-6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command</a:t>
            </a:r>
            <a:r>
              <a:rPr dirty="0" sz="1100" spc="-6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LM Roman 10"/>
                <a:cs typeface="LM Roman 10"/>
              </a:rPr>
              <a:t>file sunflower</a:t>
            </a:r>
            <a:r>
              <a:rPr dirty="0" sz="1100" spc="-1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as</a:t>
            </a:r>
            <a:r>
              <a:rPr dirty="0" sz="1100" spc="-1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a</a:t>
            </a: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LM Roman 10"/>
                <a:cs typeface="LM Roman 10"/>
              </a:rPr>
              <a:t>logo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059700" y="2895346"/>
            <a:ext cx="2489200" cy="0"/>
          </a:xfrm>
          <a:custGeom>
            <a:avLst/>
            <a:gdLst/>
            <a:ahLst/>
            <a:cxnLst/>
            <a:rect l="l" t="t" r="r" b="b"/>
            <a:pathLst>
              <a:path w="2489200" h="0">
                <a:moveTo>
                  <a:pt x="0" y="0"/>
                </a:moveTo>
                <a:lnTo>
                  <a:pt x="2488603" y="0"/>
                </a:lnTo>
              </a:path>
            </a:pathLst>
          </a:custGeom>
          <a:ln w="11010">
            <a:solidFill>
              <a:srgbClr val="22373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Page</a:t>
            </a:r>
            <a:r>
              <a:rPr dirty="0" spc="-15"/>
              <a:t> </a:t>
            </a:r>
            <a:fld id="{81D60167-4931-47E6-BA6A-407CBD079E47}" type="slidenum">
              <a:rPr dirty="0"/>
              <a:t>5</a:t>
            </a:fld>
            <a:r>
              <a:rPr dirty="0" spc="-10"/>
              <a:t> </a:t>
            </a:r>
            <a:r>
              <a:rPr dirty="0"/>
              <a:t>/</a:t>
            </a:r>
            <a:r>
              <a:rPr dirty="0" spc="-10"/>
              <a:t> </a:t>
            </a:r>
            <a:r>
              <a:rPr dirty="0" spc="-6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T</a:t>
            </a:r>
            <a:r>
              <a:rPr dirty="0" spc="-40"/>
              <a:t>w</a:t>
            </a:r>
            <a:r>
              <a:rPr dirty="0" spc="-40"/>
              <a:t>o</a:t>
            </a:r>
            <a:r>
              <a:rPr dirty="0" spc="-70"/>
              <a:t> </a:t>
            </a:r>
            <a:r>
              <a:rPr dirty="0" spc="-10"/>
              <a:t>Columns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049" y="0"/>
            <a:ext cx="251955" cy="25093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69608" y="1326578"/>
            <a:ext cx="1944370" cy="822960"/>
          </a:xfrm>
          <a:prstGeom prst="rect">
            <a:avLst/>
          </a:prstGeom>
          <a:solidFill>
            <a:srgbClr val="E5E5FF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1100" b="1">
                <a:solidFill>
                  <a:srgbClr val="22373A"/>
                </a:solidFill>
                <a:latin typeface="LM Roman 10"/>
                <a:cs typeface="LM Roman 10"/>
              </a:rPr>
              <a:t>Bullet</a:t>
            </a:r>
            <a:r>
              <a:rPr dirty="0" sz="1100" spc="-40" b="1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0" b="1">
                <a:solidFill>
                  <a:srgbClr val="22373A"/>
                </a:solidFill>
                <a:latin typeface="LM Roman 10"/>
                <a:cs typeface="LM Roman 10"/>
              </a:rPr>
              <a:t>points</a:t>
            </a:r>
            <a:endParaRPr sz="1100">
              <a:latin typeface="LM Roman 10"/>
              <a:cs typeface="LM Roman 10"/>
            </a:endParaRPr>
          </a:p>
          <a:p>
            <a:pPr marL="275590" indent="-175895">
              <a:lnSpc>
                <a:spcPct val="100000"/>
              </a:lnSpc>
              <a:spcBef>
                <a:spcPts val="445"/>
              </a:spcBef>
              <a:buChar char="•"/>
              <a:tabLst>
                <a:tab pos="275590" algn="l"/>
              </a:tabLst>
            </a:pP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Point</a:t>
            </a:r>
            <a:r>
              <a:rPr dirty="0" sz="1100" spc="-6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LM Roman 10"/>
                <a:cs typeface="LM Roman 10"/>
              </a:rPr>
              <a:t>1</a:t>
            </a:r>
            <a:endParaRPr sz="1100">
              <a:latin typeface="LM Roman 10"/>
              <a:cs typeface="LM Roman 10"/>
            </a:endParaRPr>
          </a:p>
          <a:p>
            <a:pPr marL="275590" indent="-175895">
              <a:lnSpc>
                <a:spcPct val="100000"/>
              </a:lnSpc>
              <a:spcBef>
                <a:spcPts val="235"/>
              </a:spcBef>
              <a:buChar char="•"/>
              <a:tabLst>
                <a:tab pos="275590" algn="l"/>
              </a:tabLst>
            </a:pP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Point</a:t>
            </a:r>
            <a:r>
              <a:rPr dirty="0" sz="1100" spc="-6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LM Roman 10"/>
                <a:cs typeface="LM Roman 10"/>
              </a:rPr>
              <a:t>2</a:t>
            </a:r>
            <a:endParaRPr sz="1100">
              <a:latin typeface="LM Roman 10"/>
              <a:cs typeface="LM Roman 10"/>
            </a:endParaRPr>
          </a:p>
          <a:p>
            <a:pPr marL="275590" indent="-175895">
              <a:lnSpc>
                <a:spcPct val="100000"/>
              </a:lnSpc>
              <a:spcBef>
                <a:spcPts val="240"/>
              </a:spcBef>
              <a:buChar char="•"/>
              <a:tabLst>
                <a:tab pos="275590" algn="l"/>
              </a:tabLst>
            </a:pP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Point</a:t>
            </a:r>
            <a:r>
              <a:rPr dirty="0" sz="1100" spc="-6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50">
                <a:solidFill>
                  <a:srgbClr val="22373A"/>
                </a:solidFill>
                <a:latin typeface="LM Roman 10"/>
                <a:cs typeface="LM Roman 10"/>
              </a:rPr>
              <a:t>3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Page</a:t>
            </a:r>
            <a:r>
              <a:rPr dirty="0" spc="-15"/>
              <a:t> </a:t>
            </a:r>
            <a:fld id="{81D60167-4931-47E6-BA6A-407CBD079E47}" type="slidenum">
              <a:rPr dirty="0"/>
              <a:t>5</a:t>
            </a:fld>
            <a:r>
              <a:rPr dirty="0" spc="-10"/>
              <a:t> </a:t>
            </a:r>
            <a:r>
              <a:rPr dirty="0"/>
              <a:t>/</a:t>
            </a:r>
            <a:r>
              <a:rPr dirty="0" spc="-10"/>
              <a:t> </a:t>
            </a:r>
            <a:r>
              <a:rPr dirty="0" spc="-60"/>
              <a:t>8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683217" y="1326578"/>
            <a:ext cx="1555750" cy="822960"/>
          </a:xfrm>
          <a:prstGeom prst="rect">
            <a:avLst/>
          </a:prstGeom>
          <a:solidFill>
            <a:srgbClr val="E5E5FF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1100" b="1">
                <a:solidFill>
                  <a:srgbClr val="22373A"/>
                </a:solidFill>
                <a:latin typeface="LM Roman 10"/>
                <a:cs typeface="LM Roman 10"/>
              </a:rPr>
              <a:t>Ordered</a:t>
            </a:r>
            <a:r>
              <a:rPr dirty="0" sz="1100" spc="-85" b="1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20" b="1">
                <a:solidFill>
                  <a:srgbClr val="22373A"/>
                </a:solidFill>
                <a:latin typeface="LM Roman 10"/>
                <a:cs typeface="LM Roman 10"/>
              </a:rPr>
              <a:t>list</a:t>
            </a:r>
            <a:endParaRPr sz="1100">
              <a:latin typeface="LM Roman 10"/>
              <a:cs typeface="LM Roman 10"/>
            </a:endParaRPr>
          </a:p>
          <a:p>
            <a:pPr marL="274955" indent="-17526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274955" algn="l"/>
              </a:tabLst>
            </a:pP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First</a:t>
            </a:r>
            <a:r>
              <a:rPr dirty="0" sz="1100" spc="-5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LM Roman 10"/>
                <a:cs typeface="LM Roman 10"/>
              </a:rPr>
              <a:t>item</a:t>
            </a:r>
            <a:endParaRPr sz="1100">
              <a:latin typeface="LM Roman 10"/>
              <a:cs typeface="LM Roman 10"/>
            </a:endParaRPr>
          </a:p>
          <a:p>
            <a:pPr marL="274955" indent="-175260">
              <a:lnSpc>
                <a:spcPct val="100000"/>
              </a:lnSpc>
              <a:spcBef>
                <a:spcPts val="235"/>
              </a:spcBef>
              <a:buAutoNum type="arabicPeriod"/>
              <a:tabLst>
                <a:tab pos="274955" algn="l"/>
              </a:tabLst>
            </a:pP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Another</a:t>
            </a:r>
            <a:r>
              <a:rPr dirty="0" sz="1100" spc="-7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LM Roman 10"/>
                <a:cs typeface="LM Roman 10"/>
              </a:rPr>
              <a:t>item</a:t>
            </a:r>
            <a:endParaRPr sz="1100">
              <a:latin typeface="LM Roman 10"/>
              <a:cs typeface="LM Roman 10"/>
            </a:endParaRPr>
          </a:p>
          <a:p>
            <a:pPr marL="274955" indent="-175260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274955" algn="l"/>
              </a:tabLst>
            </a:pP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A</a:t>
            </a:r>
            <a:r>
              <a:rPr dirty="0" sz="1100" spc="-3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third</a:t>
            </a:r>
            <a:r>
              <a:rPr dirty="0" sz="1100" spc="-3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LM Roman 10"/>
                <a:cs typeface="LM Roman 10"/>
              </a:rPr>
              <a:t>item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7294" y="2203893"/>
            <a:ext cx="25736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Figure</a:t>
            </a:r>
            <a:r>
              <a:rPr dirty="0" sz="1100" spc="-3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FF0000"/>
                </a:solidFill>
                <a:latin typeface="LM Roman 10"/>
                <a:cs typeface="LM Roman 10"/>
                <a:hlinkClick r:id="rId3" action="ppaction://hlinksldjump"/>
              </a:rPr>
              <a:t>1</a:t>
            </a:r>
            <a:r>
              <a:rPr dirty="0" sz="1100" spc="-30">
                <a:solidFill>
                  <a:srgbClr val="FF0000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and</a:t>
            </a:r>
            <a:r>
              <a:rPr dirty="0" sz="1100" spc="-3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LM Roman 10"/>
                <a:cs typeface="LM Roman 10"/>
              </a:rPr>
              <a:t>Table</a:t>
            </a:r>
            <a:r>
              <a:rPr dirty="0" sz="1100" spc="-2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FF0000"/>
                </a:solidFill>
                <a:latin typeface="LM Roman 10"/>
                <a:cs typeface="LM Roman 10"/>
                <a:hlinkClick r:id="rId4" action="ppaction://hlinksldjump"/>
              </a:rPr>
              <a:t>1</a:t>
            </a:r>
            <a:r>
              <a:rPr dirty="0" sz="1100" spc="-30">
                <a:solidFill>
                  <a:srgbClr val="FF0000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can</a:t>
            </a:r>
            <a:r>
              <a:rPr dirty="0" sz="1100" spc="-3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be</a:t>
            </a:r>
            <a:r>
              <a:rPr dirty="0" sz="1100" spc="-2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referred,</a:t>
            </a:r>
            <a:r>
              <a:rPr dirty="0" sz="1100" spc="-3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LM Roman 10"/>
                <a:cs typeface="LM Roman 10"/>
              </a:rPr>
              <a:t>too!</a:t>
            </a:r>
            <a:endParaRPr sz="1100">
              <a:latin typeface="LM Roman 10"/>
              <a:cs typeface="LM Roman 10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</a:t>
            </a:r>
            <a:r>
              <a:rPr dirty="0" spc="-10"/>
              <a:t>o</a:t>
            </a:r>
            <a:r>
              <a:rPr dirty="0" spc="-10"/>
              <a:t>ols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55"/>
              <a:t> </a:t>
            </a:r>
            <a:r>
              <a:rPr dirty="0"/>
              <a:t>Render</a:t>
            </a:r>
            <a:r>
              <a:rPr dirty="0" spc="-55"/>
              <a:t> </a:t>
            </a:r>
            <a:r>
              <a:rPr dirty="0" spc="-10"/>
              <a:t>Markdown</a:t>
            </a:r>
            <a:r>
              <a:rPr dirty="0" spc="-55"/>
              <a:t> </a:t>
            </a:r>
            <a:r>
              <a:rPr dirty="0" spc="-10"/>
              <a:t>Slides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049" y="0"/>
            <a:ext cx="251955" cy="250939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20"/>
              <a:t>Four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them</a:t>
            </a:r>
            <a:r>
              <a:rPr dirty="0" spc="-45"/>
              <a:t> </a:t>
            </a:r>
            <a:r>
              <a:rPr dirty="0"/>
              <a:t>are</a:t>
            </a:r>
            <a:r>
              <a:rPr dirty="0" spc="-40"/>
              <a:t> </a:t>
            </a:r>
            <a:r>
              <a:rPr dirty="0"/>
              <a:t>indicated</a:t>
            </a:r>
            <a:r>
              <a:rPr dirty="0" spc="-40"/>
              <a:t> </a:t>
            </a:r>
            <a:r>
              <a:rPr dirty="0" spc="-10"/>
              <a:t>here,</a:t>
            </a:r>
          </a:p>
          <a:p>
            <a:pPr marL="288290" marR="5080" indent="-175895">
              <a:lnSpc>
                <a:spcPct val="118000"/>
              </a:lnSpc>
              <a:spcBef>
                <a:spcPts val="675"/>
              </a:spcBef>
              <a:buFont typeface="LM Roman 10"/>
              <a:buChar char="•"/>
              <a:tabLst>
                <a:tab pos="289560" algn="l"/>
              </a:tabLst>
            </a:pPr>
            <a:r>
              <a:rPr dirty="0" b="1">
                <a:latin typeface="LM Roman 10"/>
                <a:cs typeface="LM Roman 10"/>
              </a:rPr>
              <a:t>Pandoc</a:t>
            </a:r>
            <a:r>
              <a:rPr dirty="0"/>
              <a:t>:</a:t>
            </a:r>
            <a:r>
              <a:rPr dirty="0" spc="60"/>
              <a:t> </a:t>
            </a:r>
            <a:r>
              <a:rPr dirty="0" spc="-10"/>
              <a:t>Convert</a:t>
            </a:r>
            <a:r>
              <a:rPr dirty="0" spc="-45"/>
              <a:t> </a:t>
            </a:r>
            <a:r>
              <a:rPr dirty="0" spc="-10"/>
              <a:t>Markdown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 spc="-10"/>
              <a:t>various</a:t>
            </a:r>
            <a:r>
              <a:rPr dirty="0" spc="-40"/>
              <a:t> </a:t>
            </a:r>
            <a:r>
              <a:rPr dirty="0"/>
              <a:t>formats,</a:t>
            </a:r>
            <a:r>
              <a:rPr dirty="0" spc="-45"/>
              <a:t> </a:t>
            </a:r>
            <a:r>
              <a:rPr dirty="0" spc="-10"/>
              <a:t>including </a:t>
            </a:r>
            <a:r>
              <a:rPr dirty="0" spc="-10"/>
              <a:t>	</a:t>
            </a:r>
            <a:r>
              <a:rPr dirty="0"/>
              <a:t>slides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/>
              <a:t>HTML5</a:t>
            </a:r>
            <a:r>
              <a:rPr dirty="0" spc="-45"/>
              <a:t> </a:t>
            </a:r>
            <a:r>
              <a:rPr dirty="0"/>
              <a:t>or</a:t>
            </a:r>
            <a:r>
              <a:rPr dirty="0" spc="-45"/>
              <a:t> </a:t>
            </a:r>
            <a:r>
              <a:rPr dirty="0" spc="-20"/>
              <a:t>LaTeX</a:t>
            </a:r>
            <a:r>
              <a:rPr dirty="0" spc="-45"/>
              <a:t> </a:t>
            </a:r>
            <a:r>
              <a:rPr dirty="0"/>
              <a:t>Beamer.</a:t>
            </a:r>
            <a:r>
              <a:rPr dirty="0" spc="65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 spc="-10"/>
              <a:t>current 	presentation</a:t>
            </a:r>
            <a:r>
              <a:rPr dirty="0" spc="-45"/>
              <a:t> </a:t>
            </a:r>
            <a:r>
              <a:rPr dirty="0"/>
              <a:t>is</a:t>
            </a:r>
            <a:r>
              <a:rPr dirty="0" spc="-40"/>
              <a:t> </a:t>
            </a:r>
            <a:r>
              <a:rPr dirty="0"/>
              <a:t>rendered</a:t>
            </a:r>
            <a:r>
              <a:rPr dirty="0" spc="-40"/>
              <a:t> </a:t>
            </a:r>
            <a:r>
              <a:rPr dirty="0"/>
              <a:t>with</a:t>
            </a:r>
            <a:r>
              <a:rPr dirty="0" spc="-40"/>
              <a:t> </a:t>
            </a:r>
            <a:r>
              <a:rPr dirty="0" spc="-10"/>
              <a:t>v2.18.</a:t>
            </a:r>
          </a:p>
          <a:p>
            <a:pPr marL="288290" marR="61594" indent="-175895">
              <a:lnSpc>
                <a:spcPct val="118000"/>
              </a:lnSpc>
              <a:spcBef>
                <a:spcPts val="5"/>
              </a:spcBef>
              <a:buFont typeface="LM Roman 10"/>
              <a:buChar char="•"/>
              <a:tabLst>
                <a:tab pos="289560" algn="l"/>
              </a:tabLst>
            </a:pPr>
            <a:r>
              <a:rPr dirty="0" b="1">
                <a:latin typeface="LM Roman 10"/>
                <a:cs typeface="LM Roman 10"/>
              </a:rPr>
              <a:t>Marp</a:t>
            </a:r>
            <a:r>
              <a:rPr dirty="0"/>
              <a:t>:</a:t>
            </a:r>
            <a:r>
              <a:rPr dirty="0" spc="7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tool</a:t>
            </a:r>
            <a:r>
              <a:rPr dirty="0" spc="-35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/>
              <a:t>creating</a:t>
            </a:r>
            <a:r>
              <a:rPr dirty="0" spc="-35"/>
              <a:t> </a:t>
            </a:r>
            <a:r>
              <a:rPr dirty="0"/>
              <a:t>slides</a:t>
            </a:r>
            <a:r>
              <a:rPr dirty="0" spc="-30"/>
              <a:t> </a:t>
            </a:r>
            <a:r>
              <a:rPr dirty="0"/>
              <a:t>directly</a:t>
            </a:r>
            <a:r>
              <a:rPr dirty="0" spc="-35"/>
              <a:t> </a:t>
            </a:r>
            <a:r>
              <a:rPr dirty="0"/>
              <a:t>from</a:t>
            </a:r>
            <a:r>
              <a:rPr dirty="0" spc="-30"/>
              <a:t> </a:t>
            </a:r>
            <a:r>
              <a:rPr dirty="0" spc="-10"/>
              <a:t>Markdown </a:t>
            </a:r>
            <a:r>
              <a:rPr dirty="0" spc="-10"/>
              <a:t>	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.html</a:t>
            </a:r>
            <a:r>
              <a:rPr dirty="0" spc="-35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this</a:t>
            </a:r>
            <a:r>
              <a:rPr dirty="0" spc="-35"/>
              <a:t> </a:t>
            </a:r>
            <a:r>
              <a:rPr dirty="0" spc="-10"/>
              <a:t>presentation</a:t>
            </a:r>
            <a:r>
              <a:rPr dirty="0" spc="-40"/>
              <a:t> </a:t>
            </a:r>
            <a:r>
              <a:rPr dirty="0"/>
              <a:t>is</a:t>
            </a:r>
            <a:r>
              <a:rPr dirty="0" spc="-35"/>
              <a:t> </a:t>
            </a:r>
            <a:r>
              <a:rPr dirty="0"/>
              <a:t>rendered</a:t>
            </a:r>
            <a:r>
              <a:rPr dirty="0" spc="-40"/>
              <a:t> </a:t>
            </a:r>
            <a:r>
              <a:rPr dirty="0"/>
              <a:t>with</a:t>
            </a:r>
            <a:r>
              <a:rPr dirty="0" spc="-35"/>
              <a:t> </a:t>
            </a:r>
            <a:r>
              <a:rPr dirty="0" spc="-10"/>
              <a:t>v4.1.1.</a:t>
            </a:r>
          </a:p>
          <a:p>
            <a:pPr marL="288290" marR="299720" indent="-175895">
              <a:lnSpc>
                <a:spcPct val="118000"/>
              </a:lnSpc>
              <a:buFont typeface="LM Roman 10"/>
              <a:buChar char="•"/>
              <a:tabLst>
                <a:tab pos="289560" algn="l"/>
              </a:tabLst>
            </a:pPr>
            <a:r>
              <a:rPr dirty="0" b="1">
                <a:latin typeface="LM Roman 10"/>
                <a:cs typeface="LM Roman 10"/>
              </a:rPr>
              <a:t>Reveal.js</a:t>
            </a:r>
            <a:r>
              <a:rPr dirty="0"/>
              <a:t>:</a:t>
            </a:r>
            <a:r>
              <a:rPr dirty="0" spc="70"/>
              <a:t> </a:t>
            </a:r>
            <a:r>
              <a:rPr dirty="0"/>
              <a:t>Use</a:t>
            </a:r>
            <a:r>
              <a:rPr dirty="0" spc="-40"/>
              <a:t> </a:t>
            </a:r>
            <a:r>
              <a:rPr dirty="0" spc="-10">
                <a:solidFill>
                  <a:srgbClr val="FF0000"/>
                </a:solidFill>
                <a:hlinkClick r:id="rId3"/>
              </a:rPr>
              <a:t>Reveal.js</a:t>
            </a:r>
            <a:r>
              <a:rPr dirty="0" spc="-35">
                <a:solidFill>
                  <a:srgbClr val="FF0000"/>
                </a:solidFill>
              </a:rPr>
              <a:t> </a:t>
            </a:r>
            <a:r>
              <a:rPr dirty="0"/>
              <a:t>for</a:t>
            </a:r>
            <a:r>
              <a:rPr dirty="0" spc="-40"/>
              <a:t> </a:t>
            </a:r>
            <a:r>
              <a:rPr dirty="0"/>
              <a:t>beautiful</a:t>
            </a:r>
            <a:r>
              <a:rPr dirty="0" spc="-40"/>
              <a:t> </a:t>
            </a:r>
            <a:r>
              <a:rPr dirty="0" spc="-30"/>
              <a:t>web-</a:t>
            </a:r>
            <a:r>
              <a:rPr dirty="0" spc="-10"/>
              <a:t>based </a:t>
            </a:r>
            <a:r>
              <a:rPr dirty="0" spc="-10"/>
              <a:t>	</a:t>
            </a:r>
            <a:r>
              <a:rPr dirty="0"/>
              <a:t>presentations.</a:t>
            </a:r>
            <a:r>
              <a:rPr dirty="0" spc="55"/>
              <a:t> </a:t>
            </a:r>
            <a:r>
              <a:rPr dirty="0"/>
              <a:t>A</a:t>
            </a:r>
            <a:r>
              <a:rPr dirty="0" spc="-45"/>
              <a:t> </a:t>
            </a:r>
            <a:r>
              <a:rPr dirty="0" spc="-10"/>
              <a:t>wonderful</a:t>
            </a:r>
            <a:r>
              <a:rPr dirty="0" spc="-50"/>
              <a:t> </a:t>
            </a:r>
            <a:r>
              <a:rPr dirty="0"/>
              <a:t>demo</a:t>
            </a:r>
            <a:r>
              <a:rPr dirty="0" spc="-45"/>
              <a:t> </a:t>
            </a:r>
            <a:r>
              <a:rPr dirty="0"/>
              <a:t>is</a:t>
            </a:r>
            <a:r>
              <a:rPr dirty="0" spc="-45"/>
              <a:t> </a:t>
            </a:r>
            <a:r>
              <a:rPr dirty="0"/>
              <a:t>by</a:t>
            </a:r>
            <a:r>
              <a:rPr dirty="0" spc="-40"/>
              <a:t> </a:t>
            </a:r>
            <a:r>
              <a:rPr dirty="0" b="1">
                <a:latin typeface="LM Roman 10"/>
                <a:cs typeface="LM Roman 10"/>
              </a:rPr>
              <a:t>quarto</a:t>
            </a:r>
            <a:r>
              <a:rPr dirty="0" spc="-105" b="1">
                <a:latin typeface="LM Roman 10"/>
                <a:cs typeface="LM Roman 10"/>
              </a:rPr>
              <a:t> </a:t>
            </a:r>
            <a:r>
              <a:rPr dirty="0" spc="-10"/>
              <a:t>below.</a:t>
            </a:r>
          </a:p>
          <a:p>
            <a:pPr marL="288290" marR="102870" indent="-175895">
              <a:lnSpc>
                <a:spcPct val="118000"/>
              </a:lnSpc>
              <a:buFont typeface="LM Roman 10"/>
              <a:buChar char="•"/>
              <a:tabLst>
                <a:tab pos="289560" algn="l"/>
              </a:tabLst>
            </a:pPr>
            <a:r>
              <a:rPr dirty="0" b="1">
                <a:latin typeface="LM Roman 10"/>
                <a:cs typeface="LM Roman 10"/>
              </a:rPr>
              <a:t>quarto</a:t>
            </a:r>
            <a:r>
              <a:rPr dirty="0"/>
              <a:t>:</a:t>
            </a:r>
            <a:r>
              <a:rPr dirty="0" spc="65"/>
              <a:t> </a:t>
            </a:r>
            <a:r>
              <a:rPr dirty="0" spc="-10"/>
              <a:t>Contain</a:t>
            </a:r>
            <a:r>
              <a:rPr dirty="0" spc="-40"/>
              <a:t> </a:t>
            </a:r>
            <a:r>
              <a:rPr dirty="0" spc="-10"/>
              <a:t>comprehensive</a:t>
            </a:r>
            <a:r>
              <a:rPr dirty="0" spc="-45"/>
              <a:t> </a:t>
            </a:r>
            <a:r>
              <a:rPr dirty="0"/>
              <a:t>facilities</a:t>
            </a:r>
            <a:r>
              <a:rPr dirty="0" spc="-40"/>
              <a:t> </a:t>
            </a:r>
            <a:r>
              <a:rPr dirty="0"/>
              <a:t>for</a:t>
            </a:r>
            <a:r>
              <a:rPr dirty="0" spc="-40"/>
              <a:t> </a:t>
            </a:r>
            <a:r>
              <a:rPr dirty="0" spc="-10"/>
              <a:t>rendering 	presentations</a:t>
            </a:r>
            <a:r>
              <a:rPr dirty="0" spc="-30"/>
              <a:t> </a:t>
            </a:r>
            <a:r>
              <a:rPr dirty="0"/>
              <a:t>including</a:t>
            </a:r>
            <a:r>
              <a:rPr dirty="0" spc="-15"/>
              <a:t> </a:t>
            </a:r>
            <a:r>
              <a:rPr dirty="0"/>
              <a:t>support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15"/>
              <a:t> </a:t>
            </a:r>
            <a:r>
              <a:rPr dirty="0" spc="-10"/>
              <a:t>pandoc/Reveal.js,</a:t>
            </a:r>
            <a:r>
              <a:rPr dirty="0" spc="-15"/>
              <a:t> </a:t>
            </a:r>
            <a:r>
              <a:rPr dirty="0" spc="-25"/>
              <a:t>see </a:t>
            </a:r>
            <a:r>
              <a:rPr dirty="0" spc="-25"/>
              <a:t>	</a:t>
            </a:r>
            <a:r>
              <a:rPr dirty="0" spc="-10">
                <a:solidFill>
                  <a:srgbClr val="FF0000"/>
                </a:solidFill>
                <a:hlinkClick r:id="rId4"/>
              </a:rPr>
              <a:t>https://quarto.org/</a:t>
            </a:r>
            <a:r>
              <a:rPr dirty="0" spc="-10"/>
              <a:t>.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Page</a:t>
            </a:r>
            <a:r>
              <a:rPr dirty="0" spc="-15"/>
              <a:t> </a:t>
            </a:r>
            <a:fld id="{81D60167-4931-47E6-BA6A-407CBD079E47}" type="slidenum">
              <a:rPr dirty="0"/>
              <a:t>5</a:t>
            </a:fld>
            <a:r>
              <a:rPr dirty="0" spc="-10"/>
              <a:t> </a:t>
            </a:r>
            <a:r>
              <a:rPr dirty="0"/>
              <a:t>/</a:t>
            </a:r>
            <a:r>
              <a:rPr dirty="0" spc="-10"/>
              <a:t> </a:t>
            </a:r>
            <a:r>
              <a:rPr dirty="0" spc="-6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References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6049" y="0"/>
            <a:ext cx="251955" cy="25093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40372" y="1580501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>
                <a:solidFill>
                  <a:srgbClr val="22373A"/>
                </a:solidFill>
                <a:latin typeface="LM Roman 10"/>
                <a:cs typeface="LM Roman 10"/>
              </a:rPr>
              <a:t>1.</a:t>
            </a:r>
            <a:endParaRPr sz="1100">
              <a:latin typeface="LM Roman 10"/>
              <a:cs typeface="LM Roman 10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/>
              <a:t>Page</a:t>
            </a:r>
            <a:r>
              <a:rPr dirty="0" spc="-15"/>
              <a:t> </a:t>
            </a:r>
            <a:fld id="{81D60167-4931-47E6-BA6A-407CBD079E47}" type="slidenum">
              <a:rPr dirty="0"/>
              <a:t>5</a:t>
            </a:fld>
            <a:r>
              <a:rPr dirty="0" spc="-10"/>
              <a:t> </a:t>
            </a:r>
            <a:r>
              <a:rPr dirty="0"/>
              <a:t>/</a:t>
            </a:r>
            <a:r>
              <a:rPr dirty="0" spc="-10"/>
              <a:t> </a:t>
            </a:r>
            <a:r>
              <a:rPr dirty="0" spc="-60"/>
              <a:t>8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755294" y="1548876"/>
            <a:ext cx="350647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">
              <a:lnSpc>
                <a:spcPct val="118000"/>
              </a:lnSpc>
              <a:spcBef>
                <a:spcPts val="100"/>
              </a:spcBef>
            </a:pP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Zhao,</a:t>
            </a:r>
            <a:r>
              <a:rPr dirty="0" sz="1100" spc="-4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J.</a:t>
            </a:r>
            <a:r>
              <a:rPr dirty="0" sz="1100" spc="-3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H.</a:t>
            </a:r>
            <a:r>
              <a:rPr dirty="0" sz="1100" spc="-3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&amp;</a:t>
            </a:r>
            <a:r>
              <a:rPr dirty="0" sz="1100" spc="-4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20">
                <a:solidFill>
                  <a:srgbClr val="22373A"/>
                </a:solidFill>
                <a:latin typeface="LM Roman 10"/>
                <a:cs typeface="LM Roman 10"/>
              </a:rPr>
              <a:t>Tan,</a:t>
            </a:r>
            <a:r>
              <a:rPr dirty="0" sz="1100" spc="-3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Q.</a:t>
            </a:r>
            <a:r>
              <a:rPr dirty="0" sz="1100" spc="-3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0">
                <a:solidFill>
                  <a:srgbClr val="FF0000"/>
                </a:solidFill>
                <a:latin typeface="LM Roman 10"/>
                <a:cs typeface="LM Roman 10"/>
                <a:hlinkClick r:id="rId3"/>
              </a:rPr>
              <a:t>Integrated</a:t>
            </a:r>
            <a:r>
              <a:rPr dirty="0" sz="1100" spc="-35">
                <a:solidFill>
                  <a:srgbClr val="FF0000"/>
                </a:solidFill>
                <a:latin typeface="LM Roman 10"/>
                <a:cs typeface="LM Roman 10"/>
                <a:hlinkClick r:id="rId3"/>
              </a:rPr>
              <a:t> </a:t>
            </a:r>
            <a:r>
              <a:rPr dirty="0" sz="1100">
                <a:solidFill>
                  <a:srgbClr val="FF0000"/>
                </a:solidFill>
                <a:latin typeface="LM Roman 10"/>
                <a:cs typeface="LM Roman 10"/>
                <a:hlinkClick r:id="rId3"/>
              </a:rPr>
              <a:t>analysis</a:t>
            </a:r>
            <a:r>
              <a:rPr dirty="0" sz="1100" spc="-40">
                <a:solidFill>
                  <a:srgbClr val="FF0000"/>
                </a:solidFill>
                <a:latin typeface="LM Roman 10"/>
                <a:cs typeface="LM Roman 10"/>
                <a:hlinkClick r:id="rId3"/>
              </a:rPr>
              <a:t> </a:t>
            </a:r>
            <a:r>
              <a:rPr dirty="0" sz="1100">
                <a:solidFill>
                  <a:srgbClr val="FF0000"/>
                </a:solidFill>
                <a:latin typeface="LM Roman 10"/>
                <a:cs typeface="LM Roman 10"/>
                <a:hlinkClick r:id="rId3"/>
              </a:rPr>
              <a:t>of</a:t>
            </a:r>
            <a:r>
              <a:rPr dirty="0" sz="1100" spc="-35">
                <a:solidFill>
                  <a:srgbClr val="FF0000"/>
                </a:solidFill>
                <a:latin typeface="LM Roman 10"/>
                <a:cs typeface="LM Roman 10"/>
                <a:hlinkClick r:id="rId3"/>
              </a:rPr>
              <a:t> </a:t>
            </a:r>
            <a:r>
              <a:rPr dirty="0" sz="1100">
                <a:solidFill>
                  <a:srgbClr val="FF0000"/>
                </a:solidFill>
                <a:latin typeface="LM Roman 10"/>
                <a:cs typeface="LM Roman 10"/>
                <a:hlinkClick r:id="rId3"/>
              </a:rPr>
              <a:t>genetic</a:t>
            </a:r>
            <a:r>
              <a:rPr dirty="0" sz="1100" spc="-35">
                <a:solidFill>
                  <a:srgbClr val="FF0000"/>
                </a:solidFill>
                <a:latin typeface="LM Roman 10"/>
                <a:cs typeface="LM Roman 10"/>
                <a:hlinkClick r:id="rId3"/>
              </a:rPr>
              <a:t> </a:t>
            </a:r>
            <a:r>
              <a:rPr dirty="0" sz="1100" spc="-20">
                <a:solidFill>
                  <a:srgbClr val="FF0000"/>
                </a:solidFill>
                <a:latin typeface="LM Roman 10"/>
                <a:cs typeface="LM Roman 10"/>
                <a:hlinkClick r:id="rId3"/>
              </a:rPr>
              <a:t>data</a:t>
            </a:r>
            <a:r>
              <a:rPr dirty="0" sz="1100" spc="-20">
                <a:solidFill>
                  <a:srgbClr val="FF0000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FF0000"/>
                </a:solidFill>
                <a:latin typeface="LM Roman 10"/>
                <a:cs typeface="LM Roman 10"/>
                <a:hlinkClick r:id="rId3"/>
              </a:rPr>
              <a:t>with</a:t>
            </a:r>
            <a:r>
              <a:rPr dirty="0" sz="1100" spc="-40">
                <a:solidFill>
                  <a:srgbClr val="FF0000"/>
                </a:solidFill>
                <a:latin typeface="LM Roman 10"/>
                <a:cs typeface="LM Roman 10"/>
                <a:hlinkClick r:id="rId3"/>
              </a:rPr>
              <a:t> </a:t>
            </a:r>
            <a:r>
              <a:rPr dirty="0" sz="1100">
                <a:solidFill>
                  <a:srgbClr val="FF0000"/>
                </a:solidFill>
                <a:latin typeface="LM Roman 10"/>
                <a:cs typeface="LM Roman 10"/>
                <a:hlinkClick r:id="rId3"/>
              </a:rPr>
              <a:t>R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.</a:t>
            </a:r>
            <a:r>
              <a:rPr dirty="0" sz="1100" spc="-4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i="1">
                <a:solidFill>
                  <a:srgbClr val="22373A"/>
                </a:solidFill>
                <a:latin typeface="LM Roman 10"/>
                <a:cs typeface="LM Roman 10"/>
              </a:rPr>
              <a:t>Hum</a:t>
            </a:r>
            <a:r>
              <a:rPr dirty="0" sz="1100" spc="-40" i="1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i="1">
                <a:solidFill>
                  <a:srgbClr val="22373A"/>
                </a:solidFill>
                <a:latin typeface="LM Roman 10"/>
                <a:cs typeface="LM Roman 10"/>
              </a:rPr>
              <a:t>Genomics</a:t>
            </a:r>
            <a:r>
              <a:rPr dirty="0" sz="1100" spc="-30" i="1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b="1">
                <a:solidFill>
                  <a:srgbClr val="22373A"/>
                </a:solidFill>
                <a:latin typeface="LM Roman 10"/>
                <a:cs typeface="LM Roman 10"/>
              </a:rPr>
              <a:t>2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,</a:t>
            </a:r>
            <a:r>
              <a:rPr dirty="0" sz="1100" spc="-35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>
                <a:solidFill>
                  <a:srgbClr val="22373A"/>
                </a:solidFill>
                <a:latin typeface="LM Roman 10"/>
                <a:cs typeface="LM Roman 10"/>
              </a:rPr>
              <a:t>258–65</a:t>
            </a:r>
            <a:r>
              <a:rPr dirty="0" sz="1100" spc="-40">
                <a:solidFill>
                  <a:srgbClr val="22373A"/>
                </a:solidFill>
                <a:latin typeface="LM Roman 10"/>
                <a:cs typeface="LM Roman 10"/>
              </a:rPr>
              <a:t> </a:t>
            </a:r>
            <a:r>
              <a:rPr dirty="0" sz="1100" spc="-10">
                <a:solidFill>
                  <a:srgbClr val="22373A"/>
                </a:solidFill>
                <a:latin typeface="LM Roman 10"/>
                <a:cs typeface="LM Roman 10"/>
              </a:rPr>
              <a:t>(2006).</a:t>
            </a:r>
            <a:endParaRPr sz="1100">
              <a:latin typeface="LM Roman 10"/>
              <a:cs typeface="LM Roman 10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Jing Hua Zhao</dc:creator>
  <cp:keywords>Genetic Association, R Programming, Statistical Genetics, GWAS</cp:keywords>
  <dc:title>A Template for Markdown Beamer Slides with Pandoc</dc:title>
  <dcterms:created xsi:type="dcterms:W3CDTF">2025-02-13T11:37:25Z</dcterms:created>
  <dcterms:modified xsi:type="dcterms:W3CDTF">2025-02-13T11:37:25Z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2025-02-09T00:00:00Z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2025-02-13T00:00:00Z</vt:filetime>
  </property>
  <property fmtid="{D5CDD505-2E9C-101B-9397-08002B2CF9AE}" pid="5" name="PTEX.Fullbanner">
    <vt:lpwstr>This is pdfTeX, Version 3.14159265-2.6-1.40.16 (TeX Live 2015) kpathsea version 6.2.1</vt:lpwstr>
  </property>
  <property fmtid="{D5CDD505-2E9C-101B-9397-08002B2CF9AE}" pid="6" name="Producer">
    <vt:lpwstr>3-Heights(TM) PDF Security Shell 4.8.25.2 (http://www.pdf-tools.com)</vt:lpwstr>
  </property>
</Properties>
</file>