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19A86D-52D6-4A59-9C54-FB9DF16D68D7}">
  <a:tblStyle styleId="{AC19A86D-52D6-4A59-9C54-FB9DF16D68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SourceSansPr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SansPro-italic.fntdata"/><Relationship Id="rId25" Type="http://schemas.openxmlformats.org/officeDocument/2006/relationships/font" Target="fonts/SourceSansPro-bold.fntdata"/><Relationship Id="rId27" Type="http://schemas.openxmlformats.org/officeDocument/2006/relationships/font" Target="fonts/SourceSans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b.research.google.com/drive/1WxsU10GeCpiotTUtIGABdGsGfzTZJEbl?usp=shar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0e6e7b3a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0e6e7b3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102a98f8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102a98f8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0e6e7b3a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0e6e7b3a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0e6e7b3a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0e6e7b3a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a21320d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a21320d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7b8810d4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7b8810d4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fa21320d8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fa21320d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fa414f3e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fa414f3e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a21320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a21320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a21320d8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a21320d8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a21320d8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a21320d8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97000" marR="1397000" rtl="0" algn="l">
              <a:lnSpc>
                <a:spcPct val="115000"/>
              </a:lnSpc>
              <a:spcBef>
                <a:spcPts val="0"/>
              </a:spcBef>
              <a:spcAft>
                <a:spcPts val="800"/>
              </a:spcAft>
              <a:buNone/>
            </a:pPr>
            <a:r>
              <a:rPr lang="en" sz="1050">
                <a:solidFill>
                  <a:schemeClr val="dk1"/>
                </a:solidFill>
                <a:highlight>
                  <a:srgbClr val="FFFFFF"/>
                </a:highlight>
              </a:rPr>
              <a:t>One important problem with our implementation of insert is that duplicate keys are not handled properly. As our tree is implemented a duplicate key will create a new node with the same key value in the right subtree of the node having the original key. The result of this is that the node with the new key will never be found during a search. A better way to handle the insertion of a duplicate key is for the value associated with the new key to replace the old value. </a:t>
            </a:r>
            <a:r>
              <a:rPr lang="en" sz="1050" u="sng">
                <a:solidFill>
                  <a:schemeClr val="hlink"/>
                </a:solidFill>
                <a:highlight>
                  <a:srgbClr val="FFFFFF"/>
                </a:highlight>
                <a:hlinkClick r:id="rId2"/>
              </a:rPr>
              <a:t>https://colab.research.google.com/drive/1WxsU10GeCpiotTUtIGABdGsGfzTZJEbl?usp=sharing</a:t>
            </a:r>
            <a:r>
              <a:rPr lang="en" sz="1050">
                <a:solidFill>
                  <a:schemeClr val="dk1"/>
                </a:solidFill>
                <a:highlight>
                  <a:srgbClr val="FFFFFF"/>
                </a:highlight>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a21320d8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a21320d8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97000" marR="1397000" rtl="0" algn="l">
              <a:lnSpc>
                <a:spcPct val="115000"/>
              </a:lnSpc>
              <a:spcBef>
                <a:spcPts val="0"/>
              </a:spcBef>
              <a:spcAft>
                <a:spcPts val="800"/>
              </a:spcAft>
              <a:buNone/>
            </a:pPr>
            <a:r>
              <a:rPr lang="en" sz="1050">
                <a:solidFill>
                  <a:schemeClr val="dk1"/>
                </a:solidFill>
                <a:highlight>
                  <a:srgbClr val="FFFFFF"/>
                </a:highlight>
              </a:rPr>
              <a:t>One important problem with our implementation of insert is that duplicate keys are not handled properly. As our tree is implemented a duplicate key will create a new node with the same key value in the right subtree of the node having the original key. The result of this is that the node with the new key will never be found during a search. A better way to handle the insertion of a duplicate key is for the value associated with the new key to replace the old value. We leave fixing this bug as an exercise for you.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a21320d8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a21320d8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0e6e7b3a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0e6e7b3a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0e6e7b3a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0e6e7b3a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102a98f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102a98f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jamboard.google.com/d/10965PaoICdWCUEkrDFDadv479ZFY77cnNlvnn5wfa9A/edit?usp=sharing" TargetMode="External"/><Relationship Id="rId4" Type="http://schemas.openxmlformats.org/officeDocument/2006/relationships/hyperlink" Target="https://colab.research.google.com/drive/1MwqXX-NX6fPXtpQosIQRXntsYsKgtBPW?usp=sharing" TargetMode="External"/><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jamboard.google.com/d/10965PaoICdWCUEkrDFDadv479ZFY77cnNlvnn5wfa9A/edit?usp=sharing" TargetMode="External"/><Relationship Id="rId4" Type="http://schemas.openxmlformats.org/officeDocument/2006/relationships/hyperlink" Target="https://colab.research.google.com/drive/1MwqXX-NX6fPXtpQosIQRXntsYsKgtBPW?usp=sharing"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jamboard.google.com/d/1wMC5BjrGq3yeqYlNFcpDrByEBUlO58lcuo1pPvysfvE/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Algorithms II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231250" y="2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Bst remove </a:t>
            </a:r>
            <a:endParaRPr/>
          </a:p>
        </p:txBody>
      </p:sp>
      <p:sp>
        <p:nvSpPr>
          <p:cNvPr id="222" name="Google Shape;222;p22"/>
          <p:cNvSpPr txBox="1"/>
          <p:nvPr>
            <p:ph idx="1" type="body"/>
          </p:nvPr>
        </p:nvSpPr>
        <p:spPr>
          <a:xfrm>
            <a:off x="311700" y="718050"/>
            <a:ext cx="8520600" cy="3416400"/>
          </a:xfrm>
          <a:prstGeom prst="rect">
            <a:avLst/>
          </a:prstGeom>
        </p:spPr>
        <p:txBody>
          <a:bodyPr anchorCtr="0" anchor="t" bIns="91425" lIns="91425" spcFirstLastPara="1" rIns="91425" wrap="square" tIns="91425">
            <a:normAutofit lnSpcReduction="20000"/>
          </a:bodyPr>
          <a:lstStyle/>
          <a:p>
            <a:pPr indent="-273050" lvl="0" marL="457200" rtl="0" algn="l">
              <a:spcBef>
                <a:spcPts val="0"/>
              </a:spcBef>
              <a:spcAft>
                <a:spcPts val="0"/>
              </a:spcAft>
              <a:buSzPts val="700"/>
              <a:buAutoNum type="arabicParenR"/>
            </a:pPr>
            <a:r>
              <a:rPr lang="en" sz="700"/>
              <a:t>No children</a:t>
            </a:r>
            <a:endParaRPr sz="700"/>
          </a:p>
          <a:p>
            <a:pPr indent="-273050" lvl="0" marL="457200" rtl="0" algn="l">
              <a:spcBef>
                <a:spcPts val="0"/>
              </a:spcBef>
              <a:spcAft>
                <a:spcPts val="0"/>
              </a:spcAft>
              <a:buSzPts val="700"/>
              <a:buAutoNum type="arabicParenR"/>
            </a:pPr>
            <a:r>
              <a:rPr lang="en" sz="700"/>
              <a:t>1 child</a:t>
            </a:r>
            <a:endParaRPr sz="700"/>
          </a:p>
          <a:p>
            <a:pPr indent="-266700" lvl="0" marL="457200" rtl="0" algn="l">
              <a:spcBef>
                <a:spcPts val="0"/>
              </a:spcBef>
              <a:spcAft>
                <a:spcPts val="0"/>
              </a:spcAft>
              <a:buSzPts val="600"/>
              <a:buAutoNum type="arabicParenR"/>
            </a:pPr>
            <a:r>
              <a:rPr lang="en" sz="700"/>
              <a:t>2 childre</a:t>
            </a:r>
            <a:r>
              <a:rPr lang="en" sz="600"/>
              <a:t>n</a:t>
            </a:r>
            <a:endParaRPr sz="600"/>
          </a:p>
          <a:p>
            <a:pPr indent="0" lvl="0" marL="0" rtl="0" algn="l">
              <a:spcBef>
                <a:spcPts val="1200"/>
              </a:spcBef>
              <a:spcAft>
                <a:spcPts val="0"/>
              </a:spcAft>
              <a:buNone/>
            </a:pPr>
            <a:r>
              <a:rPr b="1" lang="en" sz="1000">
                <a:latin typeface="Courier New"/>
                <a:ea typeface="Courier New"/>
                <a:cs typeface="Courier New"/>
                <a:sym typeface="Courier New"/>
              </a:rPr>
              <a:t>def remove(self, node):</a:t>
            </a:r>
            <a:endParaRPr b="1" sz="1000">
              <a:latin typeface="Courier New"/>
              <a:ea typeface="Courier New"/>
              <a:cs typeface="Courier New"/>
              <a:sym typeface="Courier New"/>
            </a:endParaRPr>
          </a:p>
          <a:p>
            <a:pPr indent="457200" lvl="0" marL="0" rtl="0" algn="l">
              <a:spcBef>
                <a:spcPts val="0"/>
              </a:spcBef>
              <a:spcAft>
                <a:spcPts val="0"/>
              </a:spcAft>
              <a:buNone/>
            </a:pPr>
            <a:r>
              <a:rPr b="1" lang="en" sz="1000">
                <a:solidFill>
                  <a:srgbClr val="CCCCCC"/>
                </a:solidFill>
                <a:latin typeface="Courier New"/>
                <a:ea typeface="Courier New"/>
                <a:cs typeface="Courier New"/>
                <a:sym typeface="Courier New"/>
              </a:rPr>
              <a:t>if node._is_leaf() and node.parent is not None:</a:t>
            </a:r>
            <a:endParaRPr b="1" sz="1000">
              <a:solidFill>
                <a:srgbClr val="CCCCCC"/>
              </a:solidFill>
              <a:latin typeface="Courier New"/>
              <a:ea typeface="Courier New"/>
              <a:cs typeface="Courier New"/>
              <a:sym typeface="Courier New"/>
            </a:endParaRPr>
          </a:p>
          <a:p>
            <a:pPr indent="457200" lvl="0" marL="0" rtl="0" algn="l">
              <a:spcBef>
                <a:spcPts val="0"/>
              </a:spcBef>
              <a:spcAft>
                <a:spcPts val="0"/>
              </a:spcAft>
              <a:buNone/>
            </a:pPr>
            <a:r>
              <a:rPr b="1" lang="en" sz="1000">
                <a:solidFill>
                  <a:srgbClr val="CCCCCC"/>
                </a:solidFill>
                <a:latin typeface="Courier New"/>
                <a:ea typeface="Courier New"/>
                <a:cs typeface="Courier New"/>
                <a:sym typeface="Courier New"/>
              </a:rPr>
              <a:t>    if node == node.parent.left:  </a:t>
            </a:r>
            <a:r>
              <a:rPr b="1" lang="en" sz="1000">
                <a:solidFill>
                  <a:srgbClr val="EAD1DC"/>
                </a:solidFill>
                <a:latin typeface="Courier New"/>
                <a:ea typeface="Courier New"/>
                <a:cs typeface="Courier New"/>
                <a:sym typeface="Courier New"/>
              </a:rPr>
              <a:t>###if node is ‘a’</a:t>
            </a:r>
            <a:r>
              <a:rPr b="1" lang="en" sz="1000">
                <a:solidFill>
                  <a:srgbClr val="CCCCCC"/>
                </a:solidFill>
                <a:latin typeface="Courier New"/>
                <a:ea typeface="Courier New"/>
                <a:cs typeface="Courier New"/>
                <a:sym typeface="Courier New"/>
              </a:rPr>
              <a:t> </a:t>
            </a:r>
            <a:endParaRPr b="1" sz="1000">
              <a:solidFill>
                <a:srgbClr val="CCCCCC"/>
              </a:solidFill>
              <a:latin typeface="Courier New"/>
              <a:ea typeface="Courier New"/>
              <a:cs typeface="Courier New"/>
              <a:sym typeface="Courier New"/>
            </a:endParaRPr>
          </a:p>
          <a:p>
            <a:pPr indent="0" lvl="0" marL="914400" rtl="0" algn="l">
              <a:spcBef>
                <a:spcPts val="0"/>
              </a:spcBef>
              <a:spcAft>
                <a:spcPts val="0"/>
              </a:spcAft>
              <a:buNone/>
            </a:pPr>
            <a:r>
              <a:rPr b="1" lang="en" sz="1000">
                <a:solidFill>
                  <a:srgbClr val="CCCCCC"/>
                </a:solidFill>
                <a:latin typeface="Courier New"/>
                <a:ea typeface="Courier New"/>
                <a:cs typeface="Courier New"/>
                <a:sym typeface="Courier New"/>
              </a:rPr>
              <a:t>node.parent.left = None  </a:t>
            </a:r>
            <a:r>
              <a:rPr b="1" lang="en" sz="1000">
                <a:solidFill>
                  <a:srgbClr val="EAD1DC"/>
                </a:solidFill>
                <a:latin typeface="Courier New"/>
                <a:ea typeface="Courier New"/>
                <a:cs typeface="Courier New"/>
                <a:sym typeface="Courier New"/>
              </a:rPr>
              <a:t>## b.left = none</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CCCCCC"/>
                </a:solidFill>
                <a:latin typeface="Courier New"/>
                <a:ea typeface="Courier New"/>
                <a:cs typeface="Courier New"/>
                <a:sym typeface="Courier New"/>
              </a:rPr>
              <a:t>    else: </a:t>
            </a:r>
            <a:r>
              <a:rPr b="1" lang="en" sz="1000">
                <a:solidFill>
                  <a:srgbClr val="EAD1DC"/>
                </a:solidFill>
                <a:latin typeface="Courier New"/>
                <a:ea typeface="Courier New"/>
                <a:cs typeface="Courier New"/>
                <a:sym typeface="Courier New"/>
              </a:rPr>
              <a:t>##if node is c</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CCCCCC"/>
                </a:solidFill>
                <a:latin typeface="Courier New"/>
                <a:ea typeface="Courier New"/>
                <a:cs typeface="Courier New"/>
                <a:sym typeface="Courier New"/>
              </a:rPr>
              <a:t>	node.parent.right = None </a:t>
            </a:r>
            <a:r>
              <a:rPr b="1" lang="en" sz="1000">
                <a:solidFill>
                  <a:srgbClr val="EAD1DC"/>
                </a:solidFill>
                <a:latin typeface="Courier New"/>
                <a:ea typeface="Courier New"/>
                <a:cs typeface="Courier New"/>
                <a:sym typeface="Courier New"/>
              </a:rPr>
              <a:t>## b.right = none</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CCCCCC"/>
                </a:solidFill>
                <a:latin typeface="Courier New"/>
                <a:ea typeface="Courier New"/>
                <a:cs typeface="Courier New"/>
                <a:sym typeface="Courier New"/>
              </a:rPr>
              <a:t>elif node.has_one_child()  </a:t>
            </a:r>
            <a:endParaRPr b="1" sz="1000">
              <a:solidFill>
                <a:srgbClr val="CCCCCC"/>
              </a:solidFill>
              <a:latin typeface="Courier New"/>
              <a:ea typeface="Courier New"/>
              <a:cs typeface="Courier New"/>
              <a:sym typeface="Courier New"/>
            </a:endParaRPr>
          </a:p>
          <a:p>
            <a:pPr indent="457200" lvl="0" marL="457200" rtl="0" algn="l">
              <a:spcBef>
                <a:spcPts val="0"/>
              </a:spcBef>
              <a:spcAft>
                <a:spcPts val="0"/>
              </a:spcAft>
              <a:buNone/>
            </a:pPr>
            <a:r>
              <a:rPr b="1" lang="en" sz="1000">
                <a:solidFill>
                  <a:srgbClr val="CCCCCC"/>
                </a:solidFill>
                <a:latin typeface="Courier New"/>
                <a:ea typeface="Courier New"/>
                <a:cs typeface="Courier New"/>
                <a:sym typeface="Courier New"/>
              </a:rPr>
              <a:t>promoted_node = node.left or node.right</a:t>
            </a:r>
            <a:endParaRPr b="1" sz="1000">
              <a:solidFill>
                <a:srgbClr val="CCCCC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CCCCCC"/>
                </a:solidFill>
                <a:latin typeface="Courier New"/>
                <a:ea typeface="Courier New"/>
                <a:cs typeface="Courier New"/>
                <a:sym typeface="Courier New"/>
              </a:rPr>
              <a:t>	if node.is_left_child():  </a:t>
            </a:r>
            <a:r>
              <a:rPr b="1" lang="en" sz="1000">
                <a:solidFill>
                  <a:srgbClr val="EAD1DC"/>
                </a:solidFill>
                <a:latin typeface="Courier New"/>
                <a:ea typeface="Courier New"/>
                <a:cs typeface="Courier New"/>
                <a:sym typeface="Courier New"/>
              </a:rPr>
              <a:t>#if node is g</a:t>
            </a:r>
            <a:r>
              <a:rPr b="1" lang="en" sz="1000">
                <a:solidFill>
                  <a:srgbClr val="CCCCCC"/>
                </a:solidFill>
                <a:latin typeface="Courier New"/>
                <a:ea typeface="Courier New"/>
                <a:cs typeface="Courier New"/>
                <a:sym typeface="Courier New"/>
              </a:rPr>
              <a:t> </a:t>
            </a:r>
            <a:endParaRPr b="1" sz="1000">
              <a:solidFill>
                <a:srgbClr val="CCCCC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CCCCCC"/>
                </a:solidFill>
                <a:latin typeface="Courier New"/>
                <a:ea typeface="Courier New"/>
                <a:cs typeface="Courier New"/>
                <a:sym typeface="Courier New"/>
              </a:rPr>
              <a:t>		promoted_node.parent = node.parent </a:t>
            </a:r>
            <a:r>
              <a:rPr b="1" lang="en" sz="1000">
                <a:solidFill>
                  <a:srgbClr val="EAD1DC"/>
                </a:solidFill>
                <a:latin typeface="Courier New"/>
                <a:ea typeface="Courier New"/>
                <a:cs typeface="Courier New"/>
                <a:sym typeface="Courier New"/>
              </a:rPr>
              <a:t>#set parent of h as k</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CCCCCC"/>
                </a:solidFill>
                <a:latin typeface="Courier New"/>
                <a:ea typeface="Courier New"/>
                <a:cs typeface="Courier New"/>
                <a:sym typeface="Courier New"/>
              </a:rPr>
              <a:t>		node.parent.left = promoted_node </a:t>
            </a:r>
            <a:r>
              <a:rPr b="1" lang="en" sz="1000">
                <a:solidFill>
                  <a:srgbClr val="EAD1DC"/>
                </a:solidFill>
                <a:latin typeface="Courier New"/>
                <a:ea typeface="Courier New"/>
                <a:cs typeface="Courier New"/>
                <a:sym typeface="Courier New"/>
              </a:rPr>
              <a:t>#set child of k as h</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CCCCCC"/>
                </a:solidFill>
                <a:latin typeface="Courier New"/>
                <a:ea typeface="Courier New"/>
                <a:cs typeface="Courier New"/>
                <a:sym typeface="Courier New"/>
              </a:rPr>
              <a:t>	if node.is_right_child(): </a:t>
            </a:r>
            <a:r>
              <a:rPr b="1" lang="en" sz="1000">
                <a:solidFill>
                  <a:srgbClr val="EAD1DC"/>
                </a:solidFill>
                <a:latin typeface="Courier New"/>
                <a:ea typeface="Courier New"/>
                <a:cs typeface="Courier New"/>
                <a:sym typeface="Courier New"/>
              </a:rPr>
              <a:t>#if node is j</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CCCCCC"/>
                </a:solidFill>
                <a:latin typeface="Courier New"/>
                <a:ea typeface="Courier New"/>
                <a:cs typeface="Courier New"/>
                <a:sym typeface="Courier New"/>
              </a:rPr>
              <a:t>		promoted_node.parent = node.parent </a:t>
            </a:r>
            <a:r>
              <a:rPr b="1" lang="en" sz="1000">
                <a:solidFill>
                  <a:srgbClr val="EAD1DC"/>
                </a:solidFill>
                <a:latin typeface="Courier New"/>
                <a:ea typeface="Courier New"/>
                <a:cs typeface="Courier New"/>
                <a:sym typeface="Courier New"/>
              </a:rPr>
              <a:t>#set parent of i as h</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CCCCCC"/>
                </a:solidFill>
                <a:latin typeface="Courier New"/>
                <a:ea typeface="Courier New"/>
                <a:cs typeface="Courier New"/>
                <a:sym typeface="Courier New"/>
              </a:rPr>
              <a:t>		node.parent.right = promoted_node </a:t>
            </a:r>
            <a:r>
              <a:rPr b="1" lang="en" sz="1000">
                <a:solidFill>
                  <a:srgbClr val="EAD1DC"/>
                </a:solidFill>
                <a:latin typeface="Courier New"/>
                <a:ea typeface="Courier New"/>
                <a:cs typeface="Courier New"/>
                <a:sym typeface="Courier New"/>
              </a:rPr>
              <a:t>#set h.right as i</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accent1"/>
                </a:solidFill>
                <a:latin typeface="Courier New"/>
                <a:ea typeface="Courier New"/>
                <a:cs typeface="Courier New"/>
                <a:sym typeface="Courier New"/>
              </a:rPr>
              <a:t>	</a:t>
            </a:r>
            <a:r>
              <a:rPr b="1" lang="en" sz="1000">
                <a:latin typeface="Courier New"/>
                <a:ea typeface="Courier New"/>
                <a:cs typeface="Courier New"/>
                <a:sym typeface="Courier New"/>
              </a:rPr>
              <a:t>else:</a:t>
            </a:r>
            <a:endParaRPr b="1" sz="1000">
              <a:latin typeface="Courier New"/>
              <a:ea typeface="Courier New"/>
              <a:cs typeface="Courier New"/>
              <a:sym typeface="Courier New"/>
            </a:endParaRPr>
          </a:p>
          <a:p>
            <a:pPr indent="0" lvl="0" marL="457200" rtl="0" algn="l">
              <a:spcBef>
                <a:spcPts val="0"/>
              </a:spcBef>
              <a:spcAft>
                <a:spcPts val="0"/>
              </a:spcAft>
              <a:buNone/>
            </a:pPr>
            <a:r>
              <a:rPr b="1" lang="en" sz="1000">
                <a:latin typeface="Courier New"/>
                <a:ea typeface="Courier New"/>
                <a:cs typeface="Courier New"/>
                <a:sym typeface="Courier New"/>
              </a:rPr>
              <a:t>		node.replace_node_data(promoted_node.key, promoted_node.val, promoted_node.left, promoted_node.right)  </a:t>
            </a:r>
            <a:r>
              <a:rPr b="1" lang="en" sz="1000">
                <a:solidFill>
                  <a:schemeClr val="accent1"/>
                </a:solidFill>
                <a:latin typeface="Courier New"/>
                <a:ea typeface="Courier New"/>
                <a:cs typeface="Courier New"/>
                <a:sym typeface="Courier New"/>
              </a:rPr>
              <a:t>###if node is y</a:t>
            </a:r>
            <a:endParaRPr b="1" sz="1000">
              <a:solidFill>
                <a:schemeClr val="accent1"/>
              </a:solidFill>
              <a:latin typeface="Courier New"/>
              <a:ea typeface="Courier New"/>
              <a:cs typeface="Courier New"/>
              <a:sym typeface="Courier New"/>
            </a:endParaRPr>
          </a:p>
          <a:p>
            <a:pPr indent="0" lvl="0" marL="457200" rtl="0" algn="l">
              <a:spcBef>
                <a:spcPts val="0"/>
              </a:spcBef>
              <a:spcAft>
                <a:spcPts val="0"/>
              </a:spcAft>
              <a:buNone/>
            </a:pPr>
            <a:r>
              <a:t/>
            </a:r>
            <a:endParaRPr b="1" sz="1000">
              <a:solidFill>
                <a:schemeClr val="accent1"/>
              </a:solidFill>
              <a:latin typeface="Courier New"/>
              <a:ea typeface="Courier New"/>
              <a:cs typeface="Courier New"/>
              <a:sym typeface="Courier New"/>
            </a:endParaRPr>
          </a:p>
        </p:txBody>
      </p:sp>
      <p:grpSp>
        <p:nvGrpSpPr>
          <p:cNvPr id="223" name="Google Shape;223;p22"/>
          <p:cNvGrpSpPr/>
          <p:nvPr/>
        </p:nvGrpSpPr>
        <p:grpSpPr>
          <a:xfrm>
            <a:off x="6228475" y="2344650"/>
            <a:ext cx="568100" cy="899300"/>
            <a:chOff x="6563550" y="4112900"/>
            <a:chExt cx="568100" cy="899300"/>
          </a:xfrm>
        </p:grpSpPr>
        <p:sp>
          <p:nvSpPr>
            <p:cNvPr id="224" name="Google Shape;224;p22"/>
            <p:cNvSpPr/>
            <p:nvPr/>
          </p:nvSpPr>
          <p:spPr>
            <a:xfrm>
              <a:off x="6864950" y="41129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y</a:t>
              </a:r>
              <a:endParaRPr>
                <a:solidFill>
                  <a:srgbClr val="611BB8"/>
                </a:solidFill>
              </a:endParaRPr>
            </a:p>
          </p:txBody>
        </p:sp>
        <p:cxnSp>
          <p:nvCxnSpPr>
            <p:cNvPr id="225" name="Google Shape;225;p22"/>
            <p:cNvCxnSpPr>
              <a:stCxn id="224" idx="3"/>
              <a:endCxn id="226" idx="0"/>
            </p:cNvCxnSpPr>
            <p:nvPr/>
          </p:nvCxnSpPr>
          <p:spPr>
            <a:xfrm flipH="1">
              <a:off x="6697007" y="4335421"/>
              <a:ext cx="207000" cy="416100"/>
            </a:xfrm>
            <a:prstGeom prst="straightConnector1">
              <a:avLst/>
            </a:prstGeom>
            <a:noFill/>
            <a:ln cap="flat" cmpd="sng" w="28575">
              <a:solidFill>
                <a:srgbClr val="611BB8"/>
              </a:solidFill>
              <a:prstDash val="solid"/>
              <a:round/>
              <a:headEnd len="med" w="med" type="none"/>
              <a:tailEnd len="med" w="med" type="none"/>
            </a:ln>
          </p:spPr>
        </p:cxnSp>
        <p:sp>
          <p:nvSpPr>
            <p:cNvPr id="226" name="Google Shape;226;p22"/>
            <p:cNvSpPr/>
            <p:nvPr/>
          </p:nvSpPr>
          <p:spPr>
            <a:xfrm>
              <a:off x="6563550" y="47515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z</a:t>
              </a:r>
              <a:endParaRPr>
                <a:solidFill>
                  <a:srgbClr val="611BB8"/>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247700" y="38950"/>
            <a:ext cx="343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Bst remove 2 children</a:t>
            </a:r>
            <a:endParaRPr/>
          </a:p>
        </p:txBody>
      </p:sp>
      <p:sp>
        <p:nvSpPr>
          <p:cNvPr id="232" name="Google Shape;232;p23"/>
          <p:cNvSpPr txBox="1"/>
          <p:nvPr>
            <p:ph idx="1" type="body"/>
          </p:nvPr>
        </p:nvSpPr>
        <p:spPr>
          <a:xfrm>
            <a:off x="185600" y="735325"/>
            <a:ext cx="8867400" cy="4331700"/>
          </a:xfrm>
          <a:prstGeom prst="rect">
            <a:avLst/>
          </a:prstGeom>
        </p:spPr>
        <p:txBody>
          <a:bodyPr anchorCtr="0" anchor="t" bIns="91425" lIns="91425" spcFirstLastPara="1" rIns="91425" wrap="square" tIns="91425">
            <a:normAutofit lnSpcReduction="20000"/>
          </a:bodyPr>
          <a:lstStyle/>
          <a:p>
            <a:pPr indent="-273050" lvl="0" marL="457200" rtl="0" algn="l">
              <a:spcBef>
                <a:spcPts val="0"/>
              </a:spcBef>
              <a:spcAft>
                <a:spcPts val="0"/>
              </a:spcAft>
              <a:buSzPts val="700"/>
              <a:buAutoNum type="arabicParenR"/>
            </a:pPr>
            <a:r>
              <a:rPr lang="en" sz="700"/>
              <a:t>No children</a:t>
            </a:r>
            <a:endParaRPr sz="700"/>
          </a:p>
          <a:p>
            <a:pPr indent="-273050" lvl="0" marL="457200" rtl="0" algn="l">
              <a:spcBef>
                <a:spcPts val="0"/>
              </a:spcBef>
              <a:spcAft>
                <a:spcPts val="0"/>
              </a:spcAft>
              <a:buSzPts val="700"/>
              <a:buAutoNum type="arabicParenR"/>
            </a:pPr>
            <a:r>
              <a:rPr lang="en" sz="700"/>
              <a:t>1 child</a:t>
            </a:r>
            <a:endParaRPr sz="700"/>
          </a:p>
          <a:p>
            <a:pPr indent="-266700" lvl="0" marL="457200" rtl="0" algn="l">
              <a:spcBef>
                <a:spcPts val="0"/>
              </a:spcBef>
              <a:spcAft>
                <a:spcPts val="0"/>
              </a:spcAft>
              <a:buSzPts val="600"/>
              <a:buAutoNum type="arabicParenR"/>
            </a:pPr>
            <a:r>
              <a:rPr lang="en" sz="700"/>
              <a:t>2 childre</a:t>
            </a:r>
            <a:r>
              <a:rPr lang="en" sz="600"/>
              <a:t>n</a:t>
            </a:r>
            <a:endParaRPr sz="600"/>
          </a:p>
          <a:p>
            <a:pPr indent="0" lvl="0" marL="0" rtl="0" algn="l">
              <a:spcBef>
                <a:spcPts val="1200"/>
              </a:spcBef>
              <a:spcAft>
                <a:spcPts val="0"/>
              </a:spcAft>
              <a:buNone/>
            </a:pPr>
            <a:r>
              <a:rPr b="1" lang="en" sz="1000">
                <a:latin typeface="Courier New"/>
                <a:ea typeface="Courier New"/>
                <a:cs typeface="Courier New"/>
                <a:sym typeface="Courier New"/>
              </a:rPr>
              <a:t>def remove(self, node):</a:t>
            </a:r>
            <a:endParaRPr b="1" sz="1000">
              <a:latin typeface="Courier New"/>
              <a:ea typeface="Courier New"/>
              <a:cs typeface="Courier New"/>
              <a:sym typeface="Courier New"/>
            </a:endParaRPr>
          </a:p>
          <a:p>
            <a:pPr indent="457200" lvl="0" marL="0" rtl="0" algn="l">
              <a:spcBef>
                <a:spcPts val="0"/>
              </a:spcBef>
              <a:spcAft>
                <a:spcPts val="0"/>
              </a:spcAft>
              <a:buNone/>
            </a:pPr>
            <a:r>
              <a:rPr b="1" lang="en" sz="1000">
                <a:latin typeface="Courier New"/>
                <a:ea typeface="Courier New"/>
                <a:cs typeface="Courier New"/>
                <a:sym typeface="Courier New"/>
              </a:rPr>
              <a:t>if node._is_leaf() and node.parent is not None:</a:t>
            </a:r>
            <a:endParaRPr b="1" sz="1000">
              <a:latin typeface="Courier New"/>
              <a:ea typeface="Courier New"/>
              <a:cs typeface="Courier New"/>
              <a:sym typeface="Courier New"/>
            </a:endParaRPr>
          </a:p>
          <a:p>
            <a:pPr indent="457200" lvl="0" marL="0" rtl="0" algn="l">
              <a:spcBef>
                <a:spcPts val="0"/>
              </a:spcBef>
              <a:spcAft>
                <a:spcPts val="0"/>
              </a:spcAft>
              <a:buNone/>
            </a:pPr>
            <a:r>
              <a:rPr b="1" lang="en" sz="1000">
                <a:solidFill>
                  <a:srgbClr val="D9D9D9"/>
                </a:solidFill>
                <a:latin typeface="Courier New"/>
                <a:ea typeface="Courier New"/>
                <a:cs typeface="Courier New"/>
                <a:sym typeface="Courier New"/>
              </a:rPr>
              <a:t>    if node == node.parent.left:  </a:t>
            </a:r>
            <a:r>
              <a:rPr b="1" lang="en" sz="1000">
                <a:solidFill>
                  <a:srgbClr val="EAD1DC"/>
                </a:solidFill>
                <a:latin typeface="Courier New"/>
                <a:ea typeface="Courier New"/>
                <a:cs typeface="Courier New"/>
                <a:sym typeface="Courier New"/>
              </a:rPr>
              <a:t>###if node is ‘a’ </a:t>
            </a:r>
            <a:endParaRPr b="1" sz="1000">
              <a:solidFill>
                <a:srgbClr val="EAD1DC"/>
              </a:solidFill>
              <a:latin typeface="Courier New"/>
              <a:ea typeface="Courier New"/>
              <a:cs typeface="Courier New"/>
              <a:sym typeface="Courier New"/>
            </a:endParaRPr>
          </a:p>
          <a:p>
            <a:pPr indent="0" lvl="0" marL="914400" rtl="0" algn="l">
              <a:spcBef>
                <a:spcPts val="0"/>
              </a:spcBef>
              <a:spcAft>
                <a:spcPts val="0"/>
              </a:spcAft>
              <a:buNone/>
            </a:pPr>
            <a:r>
              <a:rPr b="1" lang="en" sz="1000">
                <a:solidFill>
                  <a:srgbClr val="D9D9D9"/>
                </a:solidFill>
                <a:latin typeface="Courier New"/>
                <a:ea typeface="Courier New"/>
                <a:cs typeface="Courier New"/>
                <a:sym typeface="Courier New"/>
              </a:rPr>
              <a:t>node.parent.left = None  </a:t>
            </a:r>
            <a:r>
              <a:rPr b="1" lang="en" sz="1000">
                <a:solidFill>
                  <a:srgbClr val="EAD1DC"/>
                </a:solidFill>
                <a:latin typeface="Courier New"/>
                <a:ea typeface="Courier New"/>
                <a:cs typeface="Courier New"/>
                <a:sym typeface="Courier New"/>
              </a:rPr>
              <a:t>## b.left = none</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D9D9D9"/>
                </a:solidFill>
                <a:latin typeface="Courier New"/>
                <a:ea typeface="Courier New"/>
                <a:cs typeface="Courier New"/>
                <a:sym typeface="Courier New"/>
              </a:rPr>
              <a:t>    else: </a:t>
            </a:r>
            <a:r>
              <a:rPr b="1" lang="en" sz="1000">
                <a:solidFill>
                  <a:srgbClr val="EAD1DC"/>
                </a:solidFill>
                <a:latin typeface="Courier New"/>
                <a:ea typeface="Courier New"/>
                <a:cs typeface="Courier New"/>
                <a:sym typeface="Courier New"/>
              </a:rPr>
              <a:t>##if node is c</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D9D9D9"/>
                </a:solidFill>
                <a:latin typeface="Courier New"/>
                <a:ea typeface="Courier New"/>
                <a:cs typeface="Courier New"/>
                <a:sym typeface="Courier New"/>
              </a:rPr>
              <a:t>	node.parent.right = None </a:t>
            </a:r>
            <a:r>
              <a:rPr b="1" lang="en" sz="1000">
                <a:solidFill>
                  <a:srgbClr val="EAD1DC"/>
                </a:solidFill>
                <a:latin typeface="Courier New"/>
                <a:ea typeface="Courier New"/>
                <a:cs typeface="Courier New"/>
                <a:sym typeface="Courier New"/>
              </a:rPr>
              <a:t>## b.right = none</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latin typeface="Courier New"/>
                <a:ea typeface="Courier New"/>
                <a:cs typeface="Courier New"/>
                <a:sym typeface="Courier New"/>
              </a:rPr>
              <a:t>elif node.has_one_child()  </a:t>
            </a:r>
            <a:endParaRPr b="1" sz="1000">
              <a:latin typeface="Courier New"/>
              <a:ea typeface="Courier New"/>
              <a:cs typeface="Courier New"/>
              <a:sym typeface="Courier New"/>
            </a:endParaRPr>
          </a:p>
          <a:p>
            <a:pPr indent="457200" lvl="0" marL="457200" rtl="0" algn="l">
              <a:spcBef>
                <a:spcPts val="0"/>
              </a:spcBef>
              <a:spcAft>
                <a:spcPts val="0"/>
              </a:spcAft>
              <a:buNone/>
            </a:pPr>
            <a:r>
              <a:rPr b="1" lang="en" sz="1000">
                <a:solidFill>
                  <a:srgbClr val="D9D9D9"/>
                </a:solidFill>
                <a:latin typeface="Courier New"/>
                <a:ea typeface="Courier New"/>
                <a:cs typeface="Courier New"/>
                <a:sym typeface="Courier New"/>
              </a:rPr>
              <a:t>promoted_node = node.left or node.right</a:t>
            </a:r>
            <a:endParaRPr b="1" sz="1000">
              <a:solidFill>
                <a:srgbClr val="D9D9D9"/>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D9D9D9"/>
                </a:solidFill>
                <a:latin typeface="Courier New"/>
                <a:ea typeface="Courier New"/>
                <a:cs typeface="Courier New"/>
                <a:sym typeface="Courier New"/>
              </a:rPr>
              <a:t>	if node.is_left_child():  </a:t>
            </a:r>
            <a:r>
              <a:rPr b="1" lang="en" sz="1000">
                <a:solidFill>
                  <a:srgbClr val="EAD1DC"/>
                </a:solidFill>
                <a:latin typeface="Courier New"/>
                <a:ea typeface="Courier New"/>
                <a:cs typeface="Courier New"/>
                <a:sym typeface="Courier New"/>
              </a:rPr>
              <a:t>#if node is g </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D9D9D9"/>
                </a:solidFill>
                <a:latin typeface="Courier New"/>
                <a:ea typeface="Courier New"/>
                <a:cs typeface="Courier New"/>
                <a:sym typeface="Courier New"/>
              </a:rPr>
              <a:t>		promoted_node.parent = node.parent </a:t>
            </a:r>
            <a:r>
              <a:rPr b="1" lang="en" sz="1000">
                <a:solidFill>
                  <a:srgbClr val="EAD1DC"/>
                </a:solidFill>
                <a:latin typeface="Courier New"/>
                <a:ea typeface="Courier New"/>
                <a:cs typeface="Courier New"/>
                <a:sym typeface="Courier New"/>
              </a:rPr>
              <a:t>#set parent of h as k</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D9D9D9"/>
                </a:solidFill>
                <a:latin typeface="Courier New"/>
                <a:ea typeface="Courier New"/>
                <a:cs typeface="Courier New"/>
                <a:sym typeface="Courier New"/>
              </a:rPr>
              <a:t>		node.parent.left = promoted_node </a:t>
            </a:r>
            <a:r>
              <a:rPr b="1" lang="en" sz="1000">
                <a:solidFill>
                  <a:srgbClr val="EAD1DC"/>
                </a:solidFill>
                <a:latin typeface="Courier New"/>
                <a:ea typeface="Courier New"/>
                <a:cs typeface="Courier New"/>
                <a:sym typeface="Courier New"/>
              </a:rPr>
              <a:t>#set child of k as h</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D9D9D9"/>
                </a:solidFill>
                <a:latin typeface="Courier New"/>
                <a:ea typeface="Courier New"/>
                <a:cs typeface="Courier New"/>
                <a:sym typeface="Courier New"/>
              </a:rPr>
              <a:t>	if node.is_right_child(): </a:t>
            </a:r>
            <a:r>
              <a:rPr b="1" lang="en" sz="1000">
                <a:solidFill>
                  <a:srgbClr val="EAD1DC"/>
                </a:solidFill>
                <a:latin typeface="Courier New"/>
                <a:ea typeface="Courier New"/>
                <a:cs typeface="Courier New"/>
                <a:sym typeface="Courier New"/>
              </a:rPr>
              <a:t>#if node is j</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D9D9D9"/>
                </a:solidFill>
                <a:latin typeface="Courier New"/>
                <a:ea typeface="Courier New"/>
                <a:cs typeface="Courier New"/>
                <a:sym typeface="Courier New"/>
              </a:rPr>
              <a:t>		promoted_node.parent = node.parent </a:t>
            </a:r>
            <a:r>
              <a:rPr b="1" lang="en" sz="1000">
                <a:solidFill>
                  <a:srgbClr val="EAD1DC"/>
                </a:solidFill>
                <a:latin typeface="Courier New"/>
                <a:ea typeface="Courier New"/>
                <a:cs typeface="Courier New"/>
                <a:sym typeface="Courier New"/>
              </a:rPr>
              <a:t>#set parent of i as h</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D9D9D9"/>
                </a:solidFill>
                <a:latin typeface="Courier New"/>
                <a:ea typeface="Courier New"/>
                <a:cs typeface="Courier New"/>
                <a:sym typeface="Courier New"/>
              </a:rPr>
              <a:t>		node.parent.right = promoted_node </a:t>
            </a:r>
            <a:r>
              <a:rPr b="1" lang="en" sz="1000">
                <a:solidFill>
                  <a:srgbClr val="EAD1DC"/>
                </a:solidFill>
                <a:latin typeface="Courier New"/>
                <a:ea typeface="Courier New"/>
                <a:cs typeface="Courier New"/>
                <a:sym typeface="Courier New"/>
              </a:rPr>
              <a:t>#set h.right as i</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D9D9D9"/>
                </a:solidFill>
                <a:latin typeface="Courier New"/>
                <a:ea typeface="Courier New"/>
                <a:cs typeface="Courier New"/>
                <a:sym typeface="Courier New"/>
              </a:rPr>
              <a:t>	else:</a:t>
            </a:r>
            <a:endParaRPr b="1" sz="1000">
              <a:solidFill>
                <a:srgbClr val="D9D9D9"/>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D9D9D9"/>
                </a:solidFill>
                <a:latin typeface="Courier New"/>
                <a:ea typeface="Courier New"/>
                <a:cs typeface="Courier New"/>
                <a:sym typeface="Courier New"/>
              </a:rPr>
              <a:t>		node.replace_node_data(promoted_node.key, promoted_node.val, promoted_node.left, promoted_node.right)  </a:t>
            </a:r>
            <a:r>
              <a:rPr b="1" lang="en" sz="1000">
                <a:solidFill>
                  <a:srgbClr val="EAD1DC"/>
                </a:solidFill>
                <a:latin typeface="Courier New"/>
                <a:ea typeface="Courier New"/>
                <a:cs typeface="Courier New"/>
                <a:sym typeface="Courier New"/>
              </a:rPr>
              <a:t>###if node is y</a:t>
            </a:r>
            <a:endParaRPr b="1" sz="1000">
              <a:solidFill>
                <a:srgbClr val="EAD1D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else: </a:t>
            </a:r>
            <a:r>
              <a:rPr b="1" lang="en" sz="1000">
                <a:solidFill>
                  <a:srgbClr val="4A86E8"/>
                </a:solidFill>
                <a:latin typeface="Courier New"/>
                <a:ea typeface="Courier New"/>
                <a:cs typeface="Courier New"/>
                <a:sym typeface="Courier New"/>
              </a:rPr>
              <a:t>### has 2 children</a:t>
            </a:r>
            <a:endParaRPr b="1" sz="1000">
              <a:solidFill>
                <a:srgbClr val="4A86E8"/>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successor = node.find_sucessor()</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if successor:</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successor.splice_out()</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node.key = successor.key</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node.val = successor.val</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b="1" sz="1000">
              <a:solidFill>
                <a:schemeClr val="accent1"/>
              </a:solidFill>
              <a:latin typeface="Courier New"/>
              <a:ea typeface="Courier New"/>
              <a:cs typeface="Courier New"/>
              <a:sym typeface="Courier New"/>
            </a:endParaRPr>
          </a:p>
        </p:txBody>
      </p:sp>
      <p:grpSp>
        <p:nvGrpSpPr>
          <p:cNvPr id="233" name="Google Shape;233;p23"/>
          <p:cNvGrpSpPr/>
          <p:nvPr/>
        </p:nvGrpSpPr>
        <p:grpSpPr>
          <a:xfrm>
            <a:off x="4424821" y="123400"/>
            <a:ext cx="2419689" cy="2396282"/>
            <a:chOff x="6301275" y="160157"/>
            <a:chExt cx="2564045" cy="3204443"/>
          </a:xfrm>
        </p:grpSpPr>
        <p:grpSp>
          <p:nvGrpSpPr>
            <p:cNvPr id="234" name="Google Shape;234;p23"/>
            <p:cNvGrpSpPr/>
            <p:nvPr/>
          </p:nvGrpSpPr>
          <p:grpSpPr>
            <a:xfrm>
              <a:off x="6301275" y="160157"/>
              <a:ext cx="2564045" cy="1710942"/>
              <a:chOff x="4015275" y="845957"/>
              <a:chExt cx="2564045" cy="1710942"/>
            </a:xfrm>
          </p:grpSpPr>
          <p:grpSp>
            <p:nvGrpSpPr>
              <p:cNvPr id="235" name="Google Shape;235;p23"/>
              <p:cNvGrpSpPr/>
              <p:nvPr/>
            </p:nvGrpSpPr>
            <p:grpSpPr>
              <a:xfrm>
                <a:off x="4015275" y="845957"/>
                <a:ext cx="2564045" cy="1710942"/>
                <a:chOff x="6483950" y="1776007"/>
                <a:chExt cx="2564045" cy="1710942"/>
              </a:xfrm>
            </p:grpSpPr>
            <p:grpSp>
              <p:nvGrpSpPr>
                <p:cNvPr id="236" name="Google Shape;236;p23"/>
                <p:cNvGrpSpPr/>
                <p:nvPr/>
              </p:nvGrpSpPr>
              <p:grpSpPr>
                <a:xfrm>
                  <a:off x="6483950" y="1776007"/>
                  <a:ext cx="1943050" cy="1454593"/>
                  <a:chOff x="997550" y="1699807"/>
                  <a:chExt cx="1943050" cy="1454593"/>
                </a:xfrm>
              </p:grpSpPr>
              <p:cxnSp>
                <p:nvCxnSpPr>
                  <p:cNvPr id="237" name="Google Shape;237;p23"/>
                  <p:cNvCxnSpPr>
                    <a:stCxn id="238" idx="3"/>
                    <a:endCxn id="239" idx="7"/>
                  </p:cNvCxnSpPr>
                  <p:nvPr/>
                </p:nvCxnSpPr>
                <p:spPr>
                  <a:xfrm flipH="1">
                    <a:off x="1639732" y="1922329"/>
                    <a:ext cx="330600" cy="426900"/>
                  </a:xfrm>
                  <a:prstGeom prst="straightConnector1">
                    <a:avLst/>
                  </a:prstGeom>
                  <a:noFill/>
                  <a:ln cap="flat" cmpd="sng" w="28575">
                    <a:solidFill>
                      <a:srgbClr val="611BB8"/>
                    </a:solidFill>
                    <a:prstDash val="solid"/>
                    <a:round/>
                    <a:headEnd len="med" w="med" type="none"/>
                    <a:tailEnd len="med" w="med" type="none"/>
                  </a:ln>
                </p:spPr>
              </p:cxnSp>
              <p:cxnSp>
                <p:nvCxnSpPr>
                  <p:cNvPr id="240" name="Google Shape;240;p23"/>
                  <p:cNvCxnSpPr>
                    <a:stCxn id="239" idx="3"/>
                    <a:endCxn id="241" idx="7"/>
                  </p:cNvCxnSpPr>
                  <p:nvPr/>
                </p:nvCxnSpPr>
                <p:spPr>
                  <a:xfrm flipH="1">
                    <a:off x="1225082" y="2533571"/>
                    <a:ext cx="226200" cy="398400"/>
                  </a:xfrm>
                  <a:prstGeom prst="straightConnector1">
                    <a:avLst/>
                  </a:prstGeom>
                  <a:noFill/>
                  <a:ln cap="flat" cmpd="sng" w="28575">
                    <a:solidFill>
                      <a:srgbClr val="611BB8"/>
                    </a:solidFill>
                    <a:prstDash val="solid"/>
                    <a:round/>
                    <a:headEnd len="med" w="med" type="none"/>
                    <a:tailEnd len="med" w="med" type="none"/>
                  </a:ln>
                </p:spPr>
              </p:cxnSp>
              <p:cxnSp>
                <p:nvCxnSpPr>
                  <p:cNvPr id="242" name="Google Shape;242;p23"/>
                  <p:cNvCxnSpPr>
                    <a:stCxn id="239" idx="5"/>
                    <a:endCxn id="243" idx="1"/>
                  </p:cNvCxnSpPr>
                  <p:nvPr/>
                </p:nvCxnSpPr>
                <p:spPr>
                  <a:xfrm>
                    <a:off x="1639868" y="2533571"/>
                    <a:ext cx="63600" cy="398400"/>
                  </a:xfrm>
                  <a:prstGeom prst="straightConnector1">
                    <a:avLst/>
                  </a:prstGeom>
                  <a:noFill/>
                  <a:ln cap="flat" cmpd="sng" w="28575">
                    <a:solidFill>
                      <a:srgbClr val="611BB8"/>
                    </a:solidFill>
                    <a:prstDash val="solid"/>
                    <a:round/>
                    <a:headEnd len="med" w="med" type="none"/>
                    <a:tailEnd len="med" w="med" type="none"/>
                  </a:ln>
                </p:spPr>
              </p:cxnSp>
              <p:cxnSp>
                <p:nvCxnSpPr>
                  <p:cNvPr id="244" name="Google Shape;244;p23"/>
                  <p:cNvCxnSpPr>
                    <a:stCxn id="238" idx="4"/>
                    <a:endCxn id="245" idx="1"/>
                  </p:cNvCxnSpPr>
                  <p:nvPr/>
                </p:nvCxnSpPr>
                <p:spPr>
                  <a:xfrm>
                    <a:off x="2169842" y="1960507"/>
                    <a:ext cx="354000" cy="335400"/>
                  </a:xfrm>
                  <a:prstGeom prst="straightConnector1">
                    <a:avLst/>
                  </a:prstGeom>
                  <a:noFill/>
                  <a:ln cap="flat" cmpd="sng" w="28575">
                    <a:solidFill>
                      <a:srgbClr val="611BB8"/>
                    </a:solidFill>
                    <a:prstDash val="solid"/>
                    <a:round/>
                    <a:headEnd len="med" w="med" type="none"/>
                    <a:tailEnd len="med" w="med" type="none"/>
                  </a:ln>
                </p:spPr>
              </p:cxnSp>
              <p:grpSp>
                <p:nvGrpSpPr>
                  <p:cNvPr id="246" name="Google Shape;246;p23"/>
                  <p:cNvGrpSpPr/>
                  <p:nvPr/>
                </p:nvGrpSpPr>
                <p:grpSpPr>
                  <a:xfrm>
                    <a:off x="997550" y="1699807"/>
                    <a:ext cx="1943050" cy="1454593"/>
                    <a:chOff x="997550" y="1699807"/>
                    <a:chExt cx="1943050" cy="1454593"/>
                  </a:xfrm>
                </p:grpSpPr>
                <p:sp>
                  <p:nvSpPr>
                    <p:cNvPr id="238" name="Google Shape;238;p23"/>
                    <p:cNvSpPr/>
                    <p:nvPr/>
                  </p:nvSpPr>
                  <p:spPr>
                    <a:xfrm>
                      <a:off x="1887692" y="1699807"/>
                      <a:ext cx="5643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17</a:t>
                      </a:r>
                      <a:endParaRPr b="1" sz="1100">
                        <a:solidFill>
                          <a:srgbClr val="611BB8"/>
                        </a:solidFill>
                      </a:endParaRPr>
                    </a:p>
                  </p:txBody>
                </p:sp>
                <p:sp>
                  <p:nvSpPr>
                    <p:cNvPr id="239" name="Google Shape;239;p23"/>
                    <p:cNvSpPr/>
                    <p:nvPr/>
                  </p:nvSpPr>
                  <p:spPr>
                    <a:xfrm>
                      <a:off x="1412225"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5</a:t>
                      </a:r>
                      <a:endParaRPr b="1" sz="1100">
                        <a:solidFill>
                          <a:srgbClr val="611BB8"/>
                        </a:solidFill>
                      </a:endParaRPr>
                    </a:p>
                  </p:txBody>
                </p:sp>
                <p:sp>
                  <p:nvSpPr>
                    <p:cNvPr id="241" name="Google Shape;241;p23"/>
                    <p:cNvSpPr/>
                    <p:nvPr/>
                  </p:nvSpPr>
                  <p:spPr>
                    <a:xfrm>
                      <a:off x="9975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2</a:t>
                      </a:r>
                      <a:endParaRPr b="1" sz="1100">
                        <a:solidFill>
                          <a:srgbClr val="611BB8"/>
                        </a:solidFill>
                      </a:endParaRPr>
                    </a:p>
                  </p:txBody>
                </p:sp>
                <p:sp>
                  <p:nvSpPr>
                    <p:cNvPr id="243" name="Google Shape;243;p23"/>
                    <p:cNvSpPr/>
                    <p:nvPr/>
                  </p:nvSpPr>
                  <p:spPr>
                    <a:xfrm>
                      <a:off x="1631850" y="2893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11</a:t>
                      </a:r>
                      <a:endParaRPr b="1" sz="1000">
                        <a:solidFill>
                          <a:srgbClr val="611BB8"/>
                        </a:solidFill>
                      </a:endParaRPr>
                    </a:p>
                  </p:txBody>
                </p:sp>
                <p:sp>
                  <p:nvSpPr>
                    <p:cNvPr id="245" name="Google Shape;245;p23"/>
                    <p:cNvSpPr/>
                    <p:nvPr/>
                  </p:nvSpPr>
                  <p:spPr>
                    <a:xfrm>
                      <a:off x="2452200" y="2257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35</a:t>
                      </a:r>
                      <a:endParaRPr b="1" sz="1000">
                        <a:solidFill>
                          <a:srgbClr val="611BB8"/>
                        </a:solidFill>
                      </a:endParaRPr>
                    </a:p>
                  </p:txBody>
                </p:sp>
              </p:grpSp>
            </p:grpSp>
            <p:grpSp>
              <p:nvGrpSpPr>
                <p:cNvPr id="247" name="Google Shape;247;p23"/>
                <p:cNvGrpSpPr/>
                <p:nvPr/>
              </p:nvGrpSpPr>
              <p:grpSpPr>
                <a:xfrm rot="1709082">
                  <a:off x="8174892" y="2610913"/>
                  <a:ext cx="740368" cy="744552"/>
                  <a:chOff x="1692184" y="2295540"/>
                  <a:chExt cx="740406" cy="744589"/>
                </a:xfrm>
              </p:grpSpPr>
              <p:cxnSp>
                <p:nvCxnSpPr>
                  <p:cNvPr id="248" name="Google Shape;248;p23"/>
                  <p:cNvCxnSpPr>
                    <a:stCxn id="245" idx="5"/>
                    <a:endCxn id="249" idx="0"/>
                  </p:cNvCxnSpPr>
                  <p:nvPr/>
                </p:nvCxnSpPr>
                <p:spPr>
                  <a:xfrm rot="-1709456">
                    <a:off x="1766714" y="2317594"/>
                    <a:ext cx="183640" cy="359092"/>
                  </a:xfrm>
                  <a:prstGeom prst="straightConnector1">
                    <a:avLst/>
                  </a:prstGeom>
                  <a:noFill/>
                  <a:ln cap="flat" cmpd="sng" w="28575">
                    <a:solidFill>
                      <a:srgbClr val="611BB8"/>
                    </a:solidFill>
                    <a:prstDash val="solid"/>
                    <a:round/>
                    <a:headEnd len="med" w="med" type="none"/>
                    <a:tailEnd len="med" w="med" type="none"/>
                  </a:ln>
                </p:spPr>
              </p:cxnSp>
              <p:sp>
                <p:nvSpPr>
                  <p:cNvPr id="249" name="Google Shape;249;p23"/>
                  <p:cNvSpPr/>
                  <p:nvPr/>
                </p:nvSpPr>
                <p:spPr>
                  <a:xfrm rot="-1970703">
                    <a:off x="1848099" y="2584394"/>
                    <a:ext cx="535982" cy="337271"/>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611BB8"/>
                        </a:solidFill>
                      </a:rPr>
                      <a:t>53</a:t>
                    </a:r>
                    <a:endParaRPr b="1" sz="900">
                      <a:solidFill>
                        <a:srgbClr val="611BB8"/>
                      </a:solidFill>
                    </a:endParaRPr>
                  </a:p>
                </p:txBody>
              </p:sp>
            </p:grpSp>
          </p:grpSp>
          <p:cxnSp>
            <p:nvCxnSpPr>
              <p:cNvPr id="250" name="Google Shape;250;p23"/>
              <p:cNvCxnSpPr>
                <a:endCxn id="251" idx="7"/>
              </p:cNvCxnSpPr>
              <p:nvPr/>
            </p:nvCxnSpPr>
            <p:spPr>
              <a:xfrm flipH="1">
                <a:off x="5637178" y="1661225"/>
                <a:ext cx="55500" cy="357000"/>
              </a:xfrm>
              <a:prstGeom prst="straightConnector1">
                <a:avLst/>
              </a:prstGeom>
              <a:noFill/>
              <a:ln cap="flat" cmpd="sng" w="28575">
                <a:solidFill>
                  <a:srgbClr val="611BB8"/>
                </a:solidFill>
                <a:prstDash val="solid"/>
                <a:round/>
                <a:headEnd len="med" w="med" type="none"/>
                <a:tailEnd len="med" w="med" type="none"/>
              </a:ln>
            </p:spPr>
          </p:cxnSp>
          <p:sp>
            <p:nvSpPr>
              <p:cNvPr id="251" name="Google Shape;251;p23"/>
              <p:cNvSpPr/>
              <p:nvPr/>
            </p:nvSpPr>
            <p:spPr>
              <a:xfrm rot="-264229">
                <a:off x="5204414" y="1993770"/>
                <a:ext cx="515723" cy="26083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28</a:t>
                </a:r>
                <a:endParaRPr b="1" sz="1000">
                  <a:solidFill>
                    <a:srgbClr val="611BB8"/>
                  </a:solidFill>
                </a:endParaRPr>
              </a:p>
            </p:txBody>
          </p:sp>
        </p:grpSp>
        <p:grpSp>
          <p:nvGrpSpPr>
            <p:cNvPr id="252" name="Google Shape;252;p23"/>
            <p:cNvGrpSpPr/>
            <p:nvPr/>
          </p:nvGrpSpPr>
          <p:grpSpPr>
            <a:xfrm>
              <a:off x="6865725" y="1607200"/>
              <a:ext cx="266700" cy="602400"/>
              <a:chOff x="1601475" y="2547375"/>
              <a:chExt cx="266700" cy="602400"/>
            </a:xfrm>
          </p:grpSpPr>
          <p:cxnSp>
            <p:nvCxnSpPr>
              <p:cNvPr id="253" name="Google Shape;253;p23"/>
              <p:cNvCxnSpPr>
                <a:endCxn id="254"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254" name="Google Shape;254;p23"/>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9</a:t>
                </a:r>
                <a:endParaRPr b="1" sz="1200">
                  <a:solidFill>
                    <a:srgbClr val="611BB8"/>
                  </a:solidFill>
                </a:endParaRPr>
              </a:p>
            </p:txBody>
          </p:sp>
        </p:grpSp>
        <p:grpSp>
          <p:nvGrpSpPr>
            <p:cNvPr id="255" name="Google Shape;255;p23"/>
            <p:cNvGrpSpPr/>
            <p:nvPr/>
          </p:nvGrpSpPr>
          <p:grpSpPr>
            <a:xfrm>
              <a:off x="6743500" y="2209600"/>
              <a:ext cx="266700" cy="602400"/>
              <a:chOff x="1601475" y="2547375"/>
              <a:chExt cx="266700" cy="602400"/>
            </a:xfrm>
          </p:grpSpPr>
          <p:cxnSp>
            <p:nvCxnSpPr>
              <p:cNvPr id="256" name="Google Shape;256;p23"/>
              <p:cNvCxnSpPr>
                <a:endCxn id="257"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257" name="Google Shape;257;p23"/>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6</a:t>
                </a:r>
                <a:endParaRPr b="1" sz="1200">
                  <a:solidFill>
                    <a:srgbClr val="611BB8"/>
                  </a:solidFill>
                </a:endParaRPr>
              </a:p>
            </p:txBody>
          </p:sp>
        </p:grpSp>
        <p:grpSp>
          <p:nvGrpSpPr>
            <p:cNvPr id="258" name="Google Shape;258;p23"/>
            <p:cNvGrpSpPr/>
            <p:nvPr/>
          </p:nvGrpSpPr>
          <p:grpSpPr>
            <a:xfrm>
              <a:off x="6876850" y="2812000"/>
              <a:ext cx="447863" cy="552600"/>
              <a:chOff x="1239150" y="2585450"/>
              <a:chExt cx="447863" cy="552600"/>
            </a:xfrm>
          </p:grpSpPr>
          <p:cxnSp>
            <p:nvCxnSpPr>
              <p:cNvPr id="259" name="Google Shape;259;p23"/>
              <p:cNvCxnSpPr>
                <a:stCxn id="257" idx="4"/>
              </p:cNvCxnSpPr>
              <p:nvPr/>
            </p:nvCxnSpPr>
            <p:spPr>
              <a:xfrm>
                <a:off x="1239150" y="2585450"/>
                <a:ext cx="240000" cy="291900"/>
              </a:xfrm>
              <a:prstGeom prst="straightConnector1">
                <a:avLst/>
              </a:prstGeom>
              <a:noFill/>
              <a:ln cap="flat" cmpd="sng" w="28575">
                <a:solidFill>
                  <a:srgbClr val="611BB8"/>
                </a:solidFill>
                <a:prstDash val="solid"/>
                <a:round/>
                <a:headEnd len="med" w="med" type="none"/>
                <a:tailEnd len="med" w="med" type="none"/>
              </a:ln>
            </p:spPr>
          </p:cxnSp>
          <p:sp>
            <p:nvSpPr>
              <p:cNvPr id="260" name="Google Shape;260;p23"/>
              <p:cNvSpPr/>
              <p:nvPr/>
            </p:nvSpPr>
            <p:spPr>
              <a:xfrm>
                <a:off x="1420313" y="28773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8</a:t>
                </a:r>
                <a:endParaRPr b="1" sz="1100">
                  <a:solidFill>
                    <a:srgbClr val="611BB8"/>
                  </a:solidFill>
                </a:endParaRPr>
              </a:p>
            </p:txBody>
          </p:sp>
        </p:grpSp>
        <p:grpSp>
          <p:nvGrpSpPr>
            <p:cNvPr id="261" name="Google Shape;261;p23"/>
            <p:cNvGrpSpPr/>
            <p:nvPr/>
          </p:nvGrpSpPr>
          <p:grpSpPr>
            <a:xfrm>
              <a:off x="7201075" y="1607200"/>
              <a:ext cx="626125" cy="583800"/>
              <a:chOff x="1239150" y="2585450"/>
              <a:chExt cx="626125" cy="583800"/>
            </a:xfrm>
          </p:grpSpPr>
          <p:cxnSp>
            <p:nvCxnSpPr>
              <p:cNvPr id="262" name="Google Shape;262;p23"/>
              <p:cNvCxnSpPr/>
              <p:nvPr/>
            </p:nvCxnSpPr>
            <p:spPr>
              <a:xfrm>
                <a:off x="1239150" y="2585450"/>
                <a:ext cx="240000" cy="291900"/>
              </a:xfrm>
              <a:prstGeom prst="straightConnector1">
                <a:avLst/>
              </a:prstGeom>
              <a:noFill/>
              <a:ln cap="flat" cmpd="sng" w="28575">
                <a:solidFill>
                  <a:srgbClr val="611BB8"/>
                </a:solidFill>
                <a:prstDash val="solid"/>
                <a:round/>
                <a:headEnd len="med" w="med" type="none"/>
                <a:tailEnd len="med" w="med" type="none"/>
              </a:ln>
            </p:spPr>
          </p:cxnSp>
          <p:sp>
            <p:nvSpPr>
              <p:cNvPr id="263" name="Google Shape;263;p23"/>
              <p:cNvSpPr/>
              <p:nvPr/>
            </p:nvSpPr>
            <p:spPr>
              <a:xfrm>
                <a:off x="1300975" y="2877350"/>
                <a:ext cx="564300" cy="2919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16</a:t>
                </a:r>
                <a:endParaRPr b="1" sz="1200">
                  <a:solidFill>
                    <a:srgbClr val="611BB8"/>
                  </a:solidFill>
                </a:endParaRPr>
              </a:p>
            </p:txBody>
          </p:sp>
        </p:grpSp>
      </p:grpSp>
      <p:grpSp>
        <p:nvGrpSpPr>
          <p:cNvPr id="264" name="Google Shape;264;p23"/>
          <p:cNvGrpSpPr/>
          <p:nvPr/>
        </p:nvGrpSpPr>
        <p:grpSpPr>
          <a:xfrm>
            <a:off x="6863221" y="47200"/>
            <a:ext cx="2419689" cy="1983048"/>
            <a:chOff x="6301275" y="160157"/>
            <a:chExt cx="2564045" cy="2651843"/>
          </a:xfrm>
        </p:grpSpPr>
        <p:grpSp>
          <p:nvGrpSpPr>
            <p:cNvPr id="265" name="Google Shape;265;p23"/>
            <p:cNvGrpSpPr/>
            <p:nvPr/>
          </p:nvGrpSpPr>
          <p:grpSpPr>
            <a:xfrm>
              <a:off x="6301275" y="160157"/>
              <a:ext cx="2564045" cy="1710942"/>
              <a:chOff x="4015275" y="845957"/>
              <a:chExt cx="2564045" cy="1710942"/>
            </a:xfrm>
          </p:grpSpPr>
          <p:grpSp>
            <p:nvGrpSpPr>
              <p:cNvPr id="266" name="Google Shape;266;p23"/>
              <p:cNvGrpSpPr/>
              <p:nvPr/>
            </p:nvGrpSpPr>
            <p:grpSpPr>
              <a:xfrm>
                <a:off x="4015275" y="845957"/>
                <a:ext cx="2564045" cy="1710942"/>
                <a:chOff x="6483950" y="1776007"/>
                <a:chExt cx="2564045" cy="1710942"/>
              </a:xfrm>
            </p:grpSpPr>
            <p:grpSp>
              <p:nvGrpSpPr>
                <p:cNvPr id="267" name="Google Shape;267;p23"/>
                <p:cNvGrpSpPr/>
                <p:nvPr/>
              </p:nvGrpSpPr>
              <p:grpSpPr>
                <a:xfrm>
                  <a:off x="6483950" y="1776007"/>
                  <a:ext cx="1943050" cy="1454593"/>
                  <a:chOff x="997550" y="1699807"/>
                  <a:chExt cx="1943050" cy="1454593"/>
                </a:xfrm>
              </p:grpSpPr>
              <p:cxnSp>
                <p:nvCxnSpPr>
                  <p:cNvPr id="268" name="Google Shape;268;p23"/>
                  <p:cNvCxnSpPr>
                    <a:stCxn id="269" idx="3"/>
                    <a:endCxn id="270" idx="7"/>
                  </p:cNvCxnSpPr>
                  <p:nvPr/>
                </p:nvCxnSpPr>
                <p:spPr>
                  <a:xfrm flipH="1">
                    <a:off x="1639732" y="1922329"/>
                    <a:ext cx="330600" cy="426900"/>
                  </a:xfrm>
                  <a:prstGeom prst="straightConnector1">
                    <a:avLst/>
                  </a:prstGeom>
                  <a:noFill/>
                  <a:ln cap="flat" cmpd="sng" w="28575">
                    <a:solidFill>
                      <a:srgbClr val="611BB8"/>
                    </a:solidFill>
                    <a:prstDash val="solid"/>
                    <a:round/>
                    <a:headEnd len="med" w="med" type="none"/>
                    <a:tailEnd len="med" w="med" type="none"/>
                  </a:ln>
                </p:spPr>
              </p:cxnSp>
              <p:cxnSp>
                <p:nvCxnSpPr>
                  <p:cNvPr id="271" name="Google Shape;271;p23"/>
                  <p:cNvCxnSpPr>
                    <a:stCxn id="270" idx="3"/>
                    <a:endCxn id="272" idx="7"/>
                  </p:cNvCxnSpPr>
                  <p:nvPr/>
                </p:nvCxnSpPr>
                <p:spPr>
                  <a:xfrm flipH="1">
                    <a:off x="1225082" y="2533571"/>
                    <a:ext cx="226200" cy="398400"/>
                  </a:xfrm>
                  <a:prstGeom prst="straightConnector1">
                    <a:avLst/>
                  </a:prstGeom>
                  <a:noFill/>
                  <a:ln cap="flat" cmpd="sng" w="28575">
                    <a:solidFill>
                      <a:srgbClr val="611BB8"/>
                    </a:solidFill>
                    <a:prstDash val="solid"/>
                    <a:round/>
                    <a:headEnd len="med" w="med" type="none"/>
                    <a:tailEnd len="med" w="med" type="none"/>
                  </a:ln>
                </p:spPr>
              </p:cxnSp>
              <p:cxnSp>
                <p:nvCxnSpPr>
                  <p:cNvPr id="273" name="Google Shape;273;p23"/>
                  <p:cNvCxnSpPr>
                    <a:stCxn id="270" idx="5"/>
                    <a:endCxn id="274" idx="1"/>
                  </p:cNvCxnSpPr>
                  <p:nvPr/>
                </p:nvCxnSpPr>
                <p:spPr>
                  <a:xfrm>
                    <a:off x="1639868" y="2533571"/>
                    <a:ext cx="63600" cy="398400"/>
                  </a:xfrm>
                  <a:prstGeom prst="straightConnector1">
                    <a:avLst/>
                  </a:prstGeom>
                  <a:noFill/>
                  <a:ln cap="flat" cmpd="sng" w="28575">
                    <a:solidFill>
                      <a:srgbClr val="611BB8"/>
                    </a:solidFill>
                    <a:prstDash val="solid"/>
                    <a:round/>
                    <a:headEnd len="med" w="med" type="none"/>
                    <a:tailEnd len="med" w="med" type="none"/>
                  </a:ln>
                </p:spPr>
              </p:cxnSp>
              <p:cxnSp>
                <p:nvCxnSpPr>
                  <p:cNvPr id="275" name="Google Shape;275;p23"/>
                  <p:cNvCxnSpPr>
                    <a:stCxn id="269" idx="4"/>
                    <a:endCxn id="276" idx="1"/>
                  </p:cNvCxnSpPr>
                  <p:nvPr/>
                </p:nvCxnSpPr>
                <p:spPr>
                  <a:xfrm>
                    <a:off x="2169842" y="1960507"/>
                    <a:ext cx="354000" cy="335400"/>
                  </a:xfrm>
                  <a:prstGeom prst="straightConnector1">
                    <a:avLst/>
                  </a:prstGeom>
                  <a:noFill/>
                  <a:ln cap="flat" cmpd="sng" w="28575">
                    <a:solidFill>
                      <a:srgbClr val="611BB8"/>
                    </a:solidFill>
                    <a:prstDash val="solid"/>
                    <a:round/>
                    <a:headEnd len="med" w="med" type="none"/>
                    <a:tailEnd len="med" w="med" type="none"/>
                  </a:ln>
                </p:spPr>
              </p:cxnSp>
              <p:grpSp>
                <p:nvGrpSpPr>
                  <p:cNvPr id="277" name="Google Shape;277;p23"/>
                  <p:cNvGrpSpPr/>
                  <p:nvPr/>
                </p:nvGrpSpPr>
                <p:grpSpPr>
                  <a:xfrm>
                    <a:off x="997550" y="1699807"/>
                    <a:ext cx="1943050" cy="1454593"/>
                    <a:chOff x="997550" y="1699807"/>
                    <a:chExt cx="1943050" cy="1454593"/>
                  </a:xfrm>
                </p:grpSpPr>
                <p:sp>
                  <p:nvSpPr>
                    <p:cNvPr id="269" name="Google Shape;269;p23"/>
                    <p:cNvSpPr/>
                    <p:nvPr/>
                  </p:nvSpPr>
                  <p:spPr>
                    <a:xfrm>
                      <a:off x="1887692" y="1699807"/>
                      <a:ext cx="5643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17</a:t>
                      </a:r>
                      <a:endParaRPr b="1" sz="1100">
                        <a:solidFill>
                          <a:srgbClr val="611BB8"/>
                        </a:solidFill>
                      </a:endParaRPr>
                    </a:p>
                  </p:txBody>
                </p:sp>
                <p:sp>
                  <p:nvSpPr>
                    <p:cNvPr id="270" name="Google Shape;270;p23"/>
                    <p:cNvSpPr/>
                    <p:nvPr/>
                  </p:nvSpPr>
                  <p:spPr>
                    <a:xfrm>
                      <a:off x="1412225" y="2311050"/>
                      <a:ext cx="266700" cy="260700"/>
                    </a:xfrm>
                    <a:prstGeom prst="ellipse">
                      <a:avLst/>
                    </a:prstGeom>
                    <a:solidFill>
                      <a:srgbClr val="FFD6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FF0000"/>
                          </a:solidFill>
                        </a:rPr>
                        <a:t>6</a:t>
                      </a:r>
                      <a:endParaRPr b="1" sz="1100">
                        <a:solidFill>
                          <a:srgbClr val="FF0000"/>
                        </a:solidFill>
                      </a:endParaRPr>
                    </a:p>
                  </p:txBody>
                </p:sp>
                <p:sp>
                  <p:nvSpPr>
                    <p:cNvPr id="272" name="Google Shape;272;p23"/>
                    <p:cNvSpPr/>
                    <p:nvPr/>
                  </p:nvSpPr>
                  <p:spPr>
                    <a:xfrm>
                      <a:off x="9975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2</a:t>
                      </a:r>
                      <a:endParaRPr b="1" sz="1100">
                        <a:solidFill>
                          <a:srgbClr val="611BB8"/>
                        </a:solidFill>
                      </a:endParaRPr>
                    </a:p>
                  </p:txBody>
                </p:sp>
                <p:sp>
                  <p:nvSpPr>
                    <p:cNvPr id="274" name="Google Shape;274;p23"/>
                    <p:cNvSpPr/>
                    <p:nvPr/>
                  </p:nvSpPr>
                  <p:spPr>
                    <a:xfrm>
                      <a:off x="1631850" y="2893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11</a:t>
                      </a:r>
                      <a:endParaRPr b="1" sz="1000">
                        <a:solidFill>
                          <a:srgbClr val="611BB8"/>
                        </a:solidFill>
                      </a:endParaRPr>
                    </a:p>
                  </p:txBody>
                </p:sp>
                <p:sp>
                  <p:nvSpPr>
                    <p:cNvPr id="276" name="Google Shape;276;p23"/>
                    <p:cNvSpPr/>
                    <p:nvPr/>
                  </p:nvSpPr>
                  <p:spPr>
                    <a:xfrm>
                      <a:off x="2452200" y="2257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35</a:t>
                      </a:r>
                      <a:endParaRPr b="1" sz="1000">
                        <a:solidFill>
                          <a:srgbClr val="611BB8"/>
                        </a:solidFill>
                      </a:endParaRPr>
                    </a:p>
                  </p:txBody>
                </p:sp>
              </p:grpSp>
            </p:grpSp>
            <p:grpSp>
              <p:nvGrpSpPr>
                <p:cNvPr id="278" name="Google Shape;278;p23"/>
                <p:cNvGrpSpPr/>
                <p:nvPr/>
              </p:nvGrpSpPr>
              <p:grpSpPr>
                <a:xfrm rot="1709082">
                  <a:off x="8174892" y="2610913"/>
                  <a:ext cx="740368" cy="744552"/>
                  <a:chOff x="1692184" y="2295540"/>
                  <a:chExt cx="740406" cy="744589"/>
                </a:xfrm>
              </p:grpSpPr>
              <p:cxnSp>
                <p:nvCxnSpPr>
                  <p:cNvPr id="279" name="Google Shape;279;p23"/>
                  <p:cNvCxnSpPr>
                    <a:stCxn id="276" idx="5"/>
                    <a:endCxn id="280" idx="0"/>
                  </p:cNvCxnSpPr>
                  <p:nvPr/>
                </p:nvCxnSpPr>
                <p:spPr>
                  <a:xfrm rot="-1709456">
                    <a:off x="1766714" y="2317594"/>
                    <a:ext cx="183640" cy="359092"/>
                  </a:xfrm>
                  <a:prstGeom prst="straightConnector1">
                    <a:avLst/>
                  </a:prstGeom>
                  <a:noFill/>
                  <a:ln cap="flat" cmpd="sng" w="28575">
                    <a:solidFill>
                      <a:srgbClr val="611BB8"/>
                    </a:solidFill>
                    <a:prstDash val="solid"/>
                    <a:round/>
                    <a:headEnd len="med" w="med" type="none"/>
                    <a:tailEnd len="med" w="med" type="none"/>
                  </a:ln>
                </p:spPr>
              </p:cxnSp>
              <p:sp>
                <p:nvSpPr>
                  <p:cNvPr id="280" name="Google Shape;280;p23"/>
                  <p:cNvSpPr/>
                  <p:nvPr/>
                </p:nvSpPr>
                <p:spPr>
                  <a:xfrm rot="-1970703">
                    <a:off x="1848099" y="2584394"/>
                    <a:ext cx="535982" cy="337271"/>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611BB8"/>
                        </a:solidFill>
                      </a:rPr>
                      <a:t>53</a:t>
                    </a:r>
                    <a:endParaRPr b="1" sz="900">
                      <a:solidFill>
                        <a:srgbClr val="611BB8"/>
                      </a:solidFill>
                    </a:endParaRPr>
                  </a:p>
                </p:txBody>
              </p:sp>
            </p:grpSp>
          </p:grpSp>
          <p:cxnSp>
            <p:nvCxnSpPr>
              <p:cNvPr id="281" name="Google Shape;281;p23"/>
              <p:cNvCxnSpPr>
                <a:endCxn id="282" idx="7"/>
              </p:cNvCxnSpPr>
              <p:nvPr/>
            </p:nvCxnSpPr>
            <p:spPr>
              <a:xfrm flipH="1">
                <a:off x="5637178" y="1661225"/>
                <a:ext cx="55500" cy="357000"/>
              </a:xfrm>
              <a:prstGeom prst="straightConnector1">
                <a:avLst/>
              </a:prstGeom>
              <a:noFill/>
              <a:ln cap="flat" cmpd="sng" w="28575">
                <a:solidFill>
                  <a:srgbClr val="611BB8"/>
                </a:solidFill>
                <a:prstDash val="solid"/>
                <a:round/>
                <a:headEnd len="med" w="med" type="none"/>
                <a:tailEnd len="med" w="med" type="none"/>
              </a:ln>
            </p:spPr>
          </p:cxnSp>
          <p:sp>
            <p:nvSpPr>
              <p:cNvPr id="282" name="Google Shape;282;p23"/>
              <p:cNvSpPr/>
              <p:nvPr/>
            </p:nvSpPr>
            <p:spPr>
              <a:xfrm rot="-264229">
                <a:off x="5204414" y="1993770"/>
                <a:ext cx="515723" cy="26083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28</a:t>
                </a:r>
                <a:endParaRPr b="1" sz="1000">
                  <a:solidFill>
                    <a:srgbClr val="611BB8"/>
                  </a:solidFill>
                </a:endParaRPr>
              </a:p>
            </p:txBody>
          </p:sp>
        </p:grpSp>
        <p:grpSp>
          <p:nvGrpSpPr>
            <p:cNvPr id="283" name="Google Shape;283;p23"/>
            <p:cNvGrpSpPr/>
            <p:nvPr/>
          </p:nvGrpSpPr>
          <p:grpSpPr>
            <a:xfrm>
              <a:off x="6865725" y="1607200"/>
              <a:ext cx="266700" cy="602400"/>
              <a:chOff x="1601475" y="2547375"/>
              <a:chExt cx="266700" cy="602400"/>
            </a:xfrm>
          </p:grpSpPr>
          <p:cxnSp>
            <p:nvCxnSpPr>
              <p:cNvPr id="284" name="Google Shape;284;p23"/>
              <p:cNvCxnSpPr>
                <a:endCxn id="285"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285" name="Google Shape;285;p23"/>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9</a:t>
                </a:r>
                <a:endParaRPr b="1" sz="1200">
                  <a:solidFill>
                    <a:srgbClr val="611BB8"/>
                  </a:solidFill>
                </a:endParaRPr>
              </a:p>
            </p:txBody>
          </p:sp>
        </p:grpSp>
        <p:grpSp>
          <p:nvGrpSpPr>
            <p:cNvPr id="286" name="Google Shape;286;p23"/>
            <p:cNvGrpSpPr/>
            <p:nvPr/>
          </p:nvGrpSpPr>
          <p:grpSpPr>
            <a:xfrm>
              <a:off x="6743500" y="2209600"/>
              <a:ext cx="266700" cy="602400"/>
              <a:chOff x="1601475" y="2547375"/>
              <a:chExt cx="266700" cy="602400"/>
            </a:xfrm>
          </p:grpSpPr>
          <p:cxnSp>
            <p:nvCxnSpPr>
              <p:cNvPr id="287" name="Google Shape;287;p23"/>
              <p:cNvCxnSpPr>
                <a:endCxn id="288"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288" name="Google Shape;288;p23"/>
              <p:cNvSpPr/>
              <p:nvPr/>
            </p:nvSpPr>
            <p:spPr>
              <a:xfrm>
                <a:off x="1601475" y="2889075"/>
                <a:ext cx="266700" cy="260700"/>
              </a:xfrm>
              <a:prstGeom prst="ellipse">
                <a:avLst/>
              </a:prstGeom>
              <a:solidFill>
                <a:srgbClr val="FFD6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0000"/>
                    </a:solidFill>
                  </a:rPr>
                  <a:t>8</a:t>
                </a:r>
                <a:endParaRPr b="1" sz="1200">
                  <a:solidFill>
                    <a:srgbClr val="FF0000"/>
                  </a:solidFill>
                </a:endParaRPr>
              </a:p>
            </p:txBody>
          </p:sp>
        </p:grpSp>
        <p:grpSp>
          <p:nvGrpSpPr>
            <p:cNvPr id="289" name="Google Shape;289;p23"/>
            <p:cNvGrpSpPr/>
            <p:nvPr/>
          </p:nvGrpSpPr>
          <p:grpSpPr>
            <a:xfrm>
              <a:off x="7201075" y="1607200"/>
              <a:ext cx="626125" cy="583800"/>
              <a:chOff x="1239150" y="2585450"/>
              <a:chExt cx="626125" cy="583800"/>
            </a:xfrm>
          </p:grpSpPr>
          <p:cxnSp>
            <p:nvCxnSpPr>
              <p:cNvPr id="290" name="Google Shape;290;p23"/>
              <p:cNvCxnSpPr/>
              <p:nvPr/>
            </p:nvCxnSpPr>
            <p:spPr>
              <a:xfrm>
                <a:off x="1239150" y="2585450"/>
                <a:ext cx="240000" cy="291900"/>
              </a:xfrm>
              <a:prstGeom prst="straightConnector1">
                <a:avLst/>
              </a:prstGeom>
              <a:noFill/>
              <a:ln cap="flat" cmpd="sng" w="28575">
                <a:solidFill>
                  <a:srgbClr val="611BB8"/>
                </a:solidFill>
                <a:prstDash val="solid"/>
                <a:round/>
                <a:headEnd len="med" w="med" type="none"/>
                <a:tailEnd len="med" w="med" type="none"/>
              </a:ln>
            </p:spPr>
          </p:cxnSp>
          <p:sp>
            <p:nvSpPr>
              <p:cNvPr id="291" name="Google Shape;291;p23"/>
              <p:cNvSpPr/>
              <p:nvPr/>
            </p:nvSpPr>
            <p:spPr>
              <a:xfrm>
                <a:off x="1300975" y="2877350"/>
                <a:ext cx="564300" cy="2919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16</a:t>
                </a:r>
                <a:endParaRPr b="1" sz="1200">
                  <a:solidFill>
                    <a:srgbClr val="611BB8"/>
                  </a:solidFill>
                </a:endParaRPr>
              </a:p>
            </p:txBody>
          </p:sp>
        </p:grpSp>
      </p:grpSp>
      <p:sp>
        <p:nvSpPr>
          <p:cNvPr id="292" name="Google Shape;292;p23"/>
          <p:cNvSpPr/>
          <p:nvPr/>
        </p:nvSpPr>
        <p:spPr>
          <a:xfrm>
            <a:off x="6655350" y="333875"/>
            <a:ext cx="465300" cy="367500"/>
          </a:xfrm>
          <a:prstGeom prst="rightArrow">
            <a:avLst>
              <a:gd fmla="val 50000" name="adj1"/>
              <a:gd fmla="val 50000" name="adj2"/>
            </a:avLst>
          </a:prstGeom>
          <a:solidFill>
            <a:srgbClr val="66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type="title"/>
          </p:nvPr>
        </p:nvSpPr>
        <p:spPr>
          <a:xfrm>
            <a:off x="247700" y="38950"/>
            <a:ext cx="343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Bst remove 2 children</a:t>
            </a:r>
            <a:endParaRPr/>
          </a:p>
        </p:txBody>
      </p:sp>
      <p:sp>
        <p:nvSpPr>
          <p:cNvPr id="298" name="Google Shape;298;p24"/>
          <p:cNvSpPr txBox="1"/>
          <p:nvPr>
            <p:ph idx="1" type="body"/>
          </p:nvPr>
        </p:nvSpPr>
        <p:spPr>
          <a:xfrm>
            <a:off x="185600" y="735325"/>
            <a:ext cx="8867400" cy="4331700"/>
          </a:xfrm>
          <a:prstGeom prst="rect">
            <a:avLst/>
          </a:prstGeom>
        </p:spPr>
        <p:txBody>
          <a:bodyPr anchorCtr="0" anchor="t" bIns="91425" lIns="91425" spcFirstLastPara="1" rIns="91425" wrap="square" tIns="91425">
            <a:normAutofit/>
          </a:bodyPr>
          <a:lstStyle/>
          <a:p>
            <a:pPr indent="-273050" lvl="0" marL="457200" rtl="0" algn="l">
              <a:spcBef>
                <a:spcPts val="0"/>
              </a:spcBef>
              <a:spcAft>
                <a:spcPts val="0"/>
              </a:spcAft>
              <a:buSzPts val="700"/>
              <a:buAutoNum type="arabicParenR"/>
            </a:pPr>
            <a:r>
              <a:rPr lang="en" sz="700"/>
              <a:t>No children</a:t>
            </a:r>
            <a:endParaRPr sz="700"/>
          </a:p>
          <a:p>
            <a:pPr indent="-273050" lvl="0" marL="457200" rtl="0" algn="l">
              <a:spcBef>
                <a:spcPts val="0"/>
              </a:spcBef>
              <a:spcAft>
                <a:spcPts val="0"/>
              </a:spcAft>
              <a:buSzPts val="700"/>
              <a:buAutoNum type="arabicParenR"/>
            </a:pPr>
            <a:r>
              <a:rPr lang="en" sz="700"/>
              <a:t>1 child</a:t>
            </a:r>
            <a:endParaRPr sz="700"/>
          </a:p>
          <a:p>
            <a:pPr indent="-266700" lvl="0" marL="457200" rtl="0" algn="l">
              <a:spcBef>
                <a:spcPts val="0"/>
              </a:spcBef>
              <a:spcAft>
                <a:spcPts val="0"/>
              </a:spcAft>
              <a:buSzPts val="600"/>
              <a:buAutoNum type="arabicParenR"/>
            </a:pPr>
            <a:r>
              <a:rPr lang="en" sz="700"/>
              <a:t>2 childre</a:t>
            </a:r>
            <a:r>
              <a:rPr lang="en" sz="600"/>
              <a:t>n</a:t>
            </a:r>
            <a:endParaRPr sz="600"/>
          </a:p>
          <a:p>
            <a:pPr indent="0" lvl="0" marL="0" rtl="0" algn="l">
              <a:spcBef>
                <a:spcPts val="1200"/>
              </a:spcBef>
              <a:spcAft>
                <a:spcPts val="0"/>
              </a:spcAft>
              <a:buNone/>
            </a:pPr>
            <a:r>
              <a:rPr b="1" lang="en" sz="1000">
                <a:latin typeface="Courier New"/>
                <a:ea typeface="Courier New"/>
                <a:cs typeface="Courier New"/>
                <a:sym typeface="Courier New"/>
              </a:rPr>
              <a:t>def findSuccessor(self):</a:t>
            </a:r>
            <a:endParaRPr b="1" sz="1000">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succ = None</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if self.hasRightChild():</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succ = self.rightChild.findMin()</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else:</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if self.parent:</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if self.isLeftChild():</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succ = self.parent</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else:</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self.parent.rightChild = None</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succ = self.parent.findSuccessor()</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self.parent.rightChild = self</a:t>
            </a:r>
            <a:endParaRPr b="1" sz="1000">
              <a:solidFill>
                <a:schemeClr val="dk1"/>
              </a:solidFill>
              <a:latin typeface="Courier New"/>
              <a:ea typeface="Courier New"/>
              <a:cs typeface="Courier New"/>
              <a:sym typeface="Courier New"/>
            </a:endParaRPr>
          </a:p>
          <a:p>
            <a:pPr indent="0" lvl="0" marL="88900" marR="88900" rtl="0" algn="l">
              <a:lnSpc>
                <a:spcPct val="142857"/>
              </a:lnSpc>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    return succ</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b="1" sz="1000">
              <a:latin typeface="Courier New"/>
              <a:ea typeface="Courier New"/>
              <a:cs typeface="Courier New"/>
              <a:sym typeface="Courier New"/>
            </a:endParaRPr>
          </a:p>
          <a:p>
            <a:pPr indent="0" lvl="0" marL="457200" rtl="0" algn="l">
              <a:spcBef>
                <a:spcPts val="0"/>
              </a:spcBef>
              <a:spcAft>
                <a:spcPts val="0"/>
              </a:spcAft>
              <a:buNone/>
            </a:pPr>
            <a:r>
              <a:t/>
            </a:r>
            <a:endParaRPr b="1" sz="1000">
              <a:solidFill>
                <a:schemeClr val="accent1"/>
              </a:solidFill>
              <a:latin typeface="Courier New"/>
              <a:ea typeface="Courier New"/>
              <a:cs typeface="Courier New"/>
              <a:sym typeface="Courier New"/>
            </a:endParaRPr>
          </a:p>
        </p:txBody>
      </p:sp>
      <p:grpSp>
        <p:nvGrpSpPr>
          <p:cNvPr id="299" name="Google Shape;299;p24"/>
          <p:cNvGrpSpPr/>
          <p:nvPr/>
        </p:nvGrpSpPr>
        <p:grpSpPr>
          <a:xfrm>
            <a:off x="4424821" y="123400"/>
            <a:ext cx="2419689" cy="2396282"/>
            <a:chOff x="6301275" y="160157"/>
            <a:chExt cx="2564045" cy="3204443"/>
          </a:xfrm>
        </p:grpSpPr>
        <p:grpSp>
          <p:nvGrpSpPr>
            <p:cNvPr id="300" name="Google Shape;300;p24"/>
            <p:cNvGrpSpPr/>
            <p:nvPr/>
          </p:nvGrpSpPr>
          <p:grpSpPr>
            <a:xfrm>
              <a:off x="6301275" y="160157"/>
              <a:ext cx="2564045" cy="1710942"/>
              <a:chOff x="4015275" y="845957"/>
              <a:chExt cx="2564045" cy="1710942"/>
            </a:xfrm>
          </p:grpSpPr>
          <p:grpSp>
            <p:nvGrpSpPr>
              <p:cNvPr id="301" name="Google Shape;301;p24"/>
              <p:cNvGrpSpPr/>
              <p:nvPr/>
            </p:nvGrpSpPr>
            <p:grpSpPr>
              <a:xfrm>
                <a:off x="4015275" y="845957"/>
                <a:ext cx="2564045" cy="1710942"/>
                <a:chOff x="6483950" y="1776007"/>
                <a:chExt cx="2564045" cy="1710942"/>
              </a:xfrm>
            </p:grpSpPr>
            <p:grpSp>
              <p:nvGrpSpPr>
                <p:cNvPr id="302" name="Google Shape;302;p24"/>
                <p:cNvGrpSpPr/>
                <p:nvPr/>
              </p:nvGrpSpPr>
              <p:grpSpPr>
                <a:xfrm>
                  <a:off x="6483950" y="1776007"/>
                  <a:ext cx="1943050" cy="1454593"/>
                  <a:chOff x="997550" y="1699807"/>
                  <a:chExt cx="1943050" cy="1454593"/>
                </a:xfrm>
              </p:grpSpPr>
              <p:cxnSp>
                <p:nvCxnSpPr>
                  <p:cNvPr id="303" name="Google Shape;303;p24"/>
                  <p:cNvCxnSpPr>
                    <a:stCxn id="304" idx="3"/>
                    <a:endCxn id="305" idx="7"/>
                  </p:cNvCxnSpPr>
                  <p:nvPr/>
                </p:nvCxnSpPr>
                <p:spPr>
                  <a:xfrm flipH="1">
                    <a:off x="1639732" y="1922329"/>
                    <a:ext cx="330600" cy="426900"/>
                  </a:xfrm>
                  <a:prstGeom prst="straightConnector1">
                    <a:avLst/>
                  </a:prstGeom>
                  <a:noFill/>
                  <a:ln cap="flat" cmpd="sng" w="28575">
                    <a:solidFill>
                      <a:srgbClr val="611BB8"/>
                    </a:solidFill>
                    <a:prstDash val="solid"/>
                    <a:round/>
                    <a:headEnd len="med" w="med" type="none"/>
                    <a:tailEnd len="med" w="med" type="none"/>
                  </a:ln>
                </p:spPr>
              </p:cxnSp>
              <p:cxnSp>
                <p:nvCxnSpPr>
                  <p:cNvPr id="306" name="Google Shape;306;p24"/>
                  <p:cNvCxnSpPr>
                    <a:stCxn id="305" idx="3"/>
                    <a:endCxn id="307" idx="7"/>
                  </p:cNvCxnSpPr>
                  <p:nvPr/>
                </p:nvCxnSpPr>
                <p:spPr>
                  <a:xfrm flipH="1">
                    <a:off x="1225082" y="2533571"/>
                    <a:ext cx="226200" cy="398400"/>
                  </a:xfrm>
                  <a:prstGeom prst="straightConnector1">
                    <a:avLst/>
                  </a:prstGeom>
                  <a:noFill/>
                  <a:ln cap="flat" cmpd="sng" w="28575">
                    <a:solidFill>
                      <a:srgbClr val="611BB8"/>
                    </a:solidFill>
                    <a:prstDash val="solid"/>
                    <a:round/>
                    <a:headEnd len="med" w="med" type="none"/>
                    <a:tailEnd len="med" w="med" type="none"/>
                  </a:ln>
                </p:spPr>
              </p:cxnSp>
              <p:cxnSp>
                <p:nvCxnSpPr>
                  <p:cNvPr id="308" name="Google Shape;308;p24"/>
                  <p:cNvCxnSpPr>
                    <a:stCxn id="305" idx="5"/>
                    <a:endCxn id="309" idx="1"/>
                  </p:cNvCxnSpPr>
                  <p:nvPr/>
                </p:nvCxnSpPr>
                <p:spPr>
                  <a:xfrm>
                    <a:off x="1639868" y="2533571"/>
                    <a:ext cx="63600" cy="398400"/>
                  </a:xfrm>
                  <a:prstGeom prst="straightConnector1">
                    <a:avLst/>
                  </a:prstGeom>
                  <a:noFill/>
                  <a:ln cap="flat" cmpd="sng" w="28575">
                    <a:solidFill>
                      <a:srgbClr val="611BB8"/>
                    </a:solidFill>
                    <a:prstDash val="solid"/>
                    <a:round/>
                    <a:headEnd len="med" w="med" type="none"/>
                    <a:tailEnd len="med" w="med" type="none"/>
                  </a:ln>
                </p:spPr>
              </p:cxnSp>
              <p:cxnSp>
                <p:nvCxnSpPr>
                  <p:cNvPr id="310" name="Google Shape;310;p24"/>
                  <p:cNvCxnSpPr>
                    <a:stCxn id="304" idx="4"/>
                    <a:endCxn id="311" idx="1"/>
                  </p:cNvCxnSpPr>
                  <p:nvPr/>
                </p:nvCxnSpPr>
                <p:spPr>
                  <a:xfrm>
                    <a:off x="2169842" y="1960507"/>
                    <a:ext cx="354000" cy="335400"/>
                  </a:xfrm>
                  <a:prstGeom prst="straightConnector1">
                    <a:avLst/>
                  </a:prstGeom>
                  <a:noFill/>
                  <a:ln cap="flat" cmpd="sng" w="28575">
                    <a:solidFill>
                      <a:srgbClr val="611BB8"/>
                    </a:solidFill>
                    <a:prstDash val="solid"/>
                    <a:round/>
                    <a:headEnd len="med" w="med" type="none"/>
                    <a:tailEnd len="med" w="med" type="none"/>
                  </a:ln>
                </p:spPr>
              </p:cxnSp>
              <p:grpSp>
                <p:nvGrpSpPr>
                  <p:cNvPr id="312" name="Google Shape;312;p24"/>
                  <p:cNvGrpSpPr/>
                  <p:nvPr/>
                </p:nvGrpSpPr>
                <p:grpSpPr>
                  <a:xfrm>
                    <a:off x="997550" y="1699807"/>
                    <a:ext cx="1943050" cy="1454593"/>
                    <a:chOff x="997550" y="1699807"/>
                    <a:chExt cx="1943050" cy="1454593"/>
                  </a:xfrm>
                </p:grpSpPr>
                <p:sp>
                  <p:nvSpPr>
                    <p:cNvPr id="304" name="Google Shape;304;p24"/>
                    <p:cNvSpPr/>
                    <p:nvPr/>
                  </p:nvSpPr>
                  <p:spPr>
                    <a:xfrm>
                      <a:off x="1887692" y="1699807"/>
                      <a:ext cx="5643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17</a:t>
                      </a:r>
                      <a:endParaRPr b="1" sz="1100">
                        <a:solidFill>
                          <a:srgbClr val="611BB8"/>
                        </a:solidFill>
                      </a:endParaRPr>
                    </a:p>
                  </p:txBody>
                </p:sp>
                <p:sp>
                  <p:nvSpPr>
                    <p:cNvPr id="305" name="Google Shape;305;p24"/>
                    <p:cNvSpPr/>
                    <p:nvPr/>
                  </p:nvSpPr>
                  <p:spPr>
                    <a:xfrm>
                      <a:off x="1412225"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5</a:t>
                      </a:r>
                      <a:endParaRPr b="1" sz="1100">
                        <a:solidFill>
                          <a:srgbClr val="611BB8"/>
                        </a:solidFill>
                      </a:endParaRPr>
                    </a:p>
                  </p:txBody>
                </p:sp>
                <p:sp>
                  <p:nvSpPr>
                    <p:cNvPr id="307" name="Google Shape;307;p24"/>
                    <p:cNvSpPr/>
                    <p:nvPr/>
                  </p:nvSpPr>
                  <p:spPr>
                    <a:xfrm>
                      <a:off x="9975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2</a:t>
                      </a:r>
                      <a:endParaRPr b="1" sz="1100">
                        <a:solidFill>
                          <a:srgbClr val="611BB8"/>
                        </a:solidFill>
                      </a:endParaRPr>
                    </a:p>
                  </p:txBody>
                </p:sp>
                <p:sp>
                  <p:nvSpPr>
                    <p:cNvPr id="309" name="Google Shape;309;p24"/>
                    <p:cNvSpPr/>
                    <p:nvPr/>
                  </p:nvSpPr>
                  <p:spPr>
                    <a:xfrm>
                      <a:off x="1631850" y="2893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11</a:t>
                      </a:r>
                      <a:endParaRPr b="1" sz="1000">
                        <a:solidFill>
                          <a:srgbClr val="611BB8"/>
                        </a:solidFill>
                      </a:endParaRPr>
                    </a:p>
                  </p:txBody>
                </p:sp>
                <p:sp>
                  <p:nvSpPr>
                    <p:cNvPr id="311" name="Google Shape;311;p24"/>
                    <p:cNvSpPr/>
                    <p:nvPr/>
                  </p:nvSpPr>
                  <p:spPr>
                    <a:xfrm>
                      <a:off x="2452200" y="2257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35</a:t>
                      </a:r>
                      <a:endParaRPr b="1" sz="1000">
                        <a:solidFill>
                          <a:srgbClr val="611BB8"/>
                        </a:solidFill>
                      </a:endParaRPr>
                    </a:p>
                  </p:txBody>
                </p:sp>
              </p:grpSp>
            </p:grpSp>
            <p:grpSp>
              <p:nvGrpSpPr>
                <p:cNvPr id="313" name="Google Shape;313;p24"/>
                <p:cNvGrpSpPr/>
                <p:nvPr/>
              </p:nvGrpSpPr>
              <p:grpSpPr>
                <a:xfrm rot="1709082">
                  <a:off x="8174892" y="2610913"/>
                  <a:ext cx="740368" cy="744552"/>
                  <a:chOff x="1692184" y="2295540"/>
                  <a:chExt cx="740406" cy="744589"/>
                </a:xfrm>
              </p:grpSpPr>
              <p:cxnSp>
                <p:nvCxnSpPr>
                  <p:cNvPr id="314" name="Google Shape;314;p24"/>
                  <p:cNvCxnSpPr>
                    <a:stCxn id="311" idx="5"/>
                    <a:endCxn id="315" idx="0"/>
                  </p:cNvCxnSpPr>
                  <p:nvPr/>
                </p:nvCxnSpPr>
                <p:spPr>
                  <a:xfrm rot="-1709456">
                    <a:off x="1766714" y="2317594"/>
                    <a:ext cx="183640" cy="359092"/>
                  </a:xfrm>
                  <a:prstGeom prst="straightConnector1">
                    <a:avLst/>
                  </a:prstGeom>
                  <a:noFill/>
                  <a:ln cap="flat" cmpd="sng" w="28575">
                    <a:solidFill>
                      <a:srgbClr val="611BB8"/>
                    </a:solidFill>
                    <a:prstDash val="solid"/>
                    <a:round/>
                    <a:headEnd len="med" w="med" type="none"/>
                    <a:tailEnd len="med" w="med" type="none"/>
                  </a:ln>
                </p:spPr>
              </p:cxnSp>
              <p:sp>
                <p:nvSpPr>
                  <p:cNvPr id="315" name="Google Shape;315;p24"/>
                  <p:cNvSpPr/>
                  <p:nvPr/>
                </p:nvSpPr>
                <p:spPr>
                  <a:xfrm rot="-1970703">
                    <a:off x="1848099" y="2584394"/>
                    <a:ext cx="535982" cy="337271"/>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611BB8"/>
                        </a:solidFill>
                      </a:rPr>
                      <a:t>53</a:t>
                    </a:r>
                    <a:endParaRPr b="1" sz="900">
                      <a:solidFill>
                        <a:srgbClr val="611BB8"/>
                      </a:solidFill>
                    </a:endParaRPr>
                  </a:p>
                </p:txBody>
              </p:sp>
            </p:grpSp>
          </p:grpSp>
          <p:cxnSp>
            <p:nvCxnSpPr>
              <p:cNvPr id="316" name="Google Shape;316;p24"/>
              <p:cNvCxnSpPr>
                <a:endCxn id="317" idx="7"/>
              </p:cNvCxnSpPr>
              <p:nvPr/>
            </p:nvCxnSpPr>
            <p:spPr>
              <a:xfrm flipH="1">
                <a:off x="5637178" y="1661225"/>
                <a:ext cx="55500" cy="357000"/>
              </a:xfrm>
              <a:prstGeom prst="straightConnector1">
                <a:avLst/>
              </a:prstGeom>
              <a:noFill/>
              <a:ln cap="flat" cmpd="sng" w="28575">
                <a:solidFill>
                  <a:srgbClr val="611BB8"/>
                </a:solidFill>
                <a:prstDash val="solid"/>
                <a:round/>
                <a:headEnd len="med" w="med" type="none"/>
                <a:tailEnd len="med" w="med" type="none"/>
              </a:ln>
            </p:spPr>
          </p:cxnSp>
          <p:sp>
            <p:nvSpPr>
              <p:cNvPr id="317" name="Google Shape;317;p24"/>
              <p:cNvSpPr/>
              <p:nvPr/>
            </p:nvSpPr>
            <p:spPr>
              <a:xfrm rot="-264229">
                <a:off x="5204414" y="1993770"/>
                <a:ext cx="515723" cy="26083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28</a:t>
                </a:r>
                <a:endParaRPr b="1" sz="1000">
                  <a:solidFill>
                    <a:srgbClr val="611BB8"/>
                  </a:solidFill>
                </a:endParaRPr>
              </a:p>
            </p:txBody>
          </p:sp>
        </p:grpSp>
        <p:grpSp>
          <p:nvGrpSpPr>
            <p:cNvPr id="318" name="Google Shape;318;p24"/>
            <p:cNvGrpSpPr/>
            <p:nvPr/>
          </p:nvGrpSpPr>
          <p:grpSpPr>
            <a:xfrm>
              <a:off x="6865725" y="1607200"/>
              <a:ext cx="266700" cy="602400"/>
              <a:chOff x="1601475" y="2547375"/>
              <a:chExt cx="266700" cy="602400"/>
            </a:xfrm>
          </p:grpSpPr>
          <p:cxnSp>
            <p:nvCxnSpPr>
              <p:cNvPr id="319" name="Google Shape;319;p24"/>
              <p:cNvCxnSpPr>
                <a:endCxn id="320"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320" name="Google Shape;320;p24"/>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9</a:t>
                </a:r>
                <a:endParaRPr b="1" sz="1200">
                  <a:solidFill>
                    <a:srgbClr val="611BB8"/>
                  </a:solidFill>
                </a:endParaRPr>
              </a:p>
            </p:txBody>
          </p:sp>
        </p:grpSp>
        <p:grpSp>
          <p:nvGrpSpPr>
            <p:cNvPr id="321" name="Google Shape;321;p24"/>
            <p:cNvGrpSpPr/>
            <p:nvPr/>
          </p:nvGrpSpPr>
          <p:grpSpPr>
            <a:xfrm>
              <a:off x="6743500" y="2209600"/>
              <a:ext cx="266700" cy="602400"/>
              <a:chOff x="1601475" y="2547375"/>
              <a:chExt cx="266700" cy="602400"/>
            </a:xfrm>
          </p:grpSpPr>
          <p:cxnSp>
            <p:nvCxnSpPr>
              <p:cNvPr id="322" name="Google Shape;322;p24"/>
              <p:cNvCxnSpPr>
                <a:endCxn id="323"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323" name="Google Shape;323;p24"/>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6</a:t>
                </a:r>
                <a:endParaRPr b="1" sz="1200">
                  <a:solidFill>
                    <a:srgbClr val="611BB8"/>
                  </a:solidFill>
                </a:endParaRPr>
              </a:p>
            </p:txBody>
          </p:sp>
        </p:grpSp>
        <p:grpSp>
          <p:nvGrpSpPr>
            <p:cNvPr id="324" name="Google Shape;324;p24"/>
            <p:cNvGrpSpPr/>
            <p:nvPr/>
          </p:nvGrpSpPr>
          <p:grpSpPr>
            <a:xfrm>
              <a:off x="6876850" y="2812000"/>
              <a:ext cx="447863" cy="552600"/>
              <a:chOff x="1239150" y="2585450"/>
              <a:chExt cx="447863" cy="552600"/>
            </a:xfrm>
          </p:grpSpPr>
          <p:cxnSp>
            <p:nvCxnSpPr>
              <p:cNvPr id="325" name="Google Shape;325;p24"/>
              <p:cNvCxnSpPr>
                <a:stCxn id="323" idx="4"/>
              </p:cNvCxnSpPr>
              <p:nvPr/>
            </p:nvCxnSpPr>
            <p:spPr>
              <a:xfrm>
                <a:off x="1239150" y="2585450"/>
                <a:ext cx="240000" cy="291900"/>
              </a:xfrm>
              <a:prstGeom prst="straightConnector1">
                <a:avLst/>
              </a:prstGeom>
              <a:noFill/>
              <a:ln cap="flat" cmpd="sng" w="28575">
                <a:solidFill>
                  <a:srgbClr val="611BB8"/>
                </a:solidFill>
                <a:prstDash val="solid"/>
                <a:round/>
                <a:headEnd len="med" w="med" type="none"/>
                <a:tailEnd len="med" w="med" type="none"/>
              </a:ln>
            </p:spPr>
          </p:cxnSp>
          <p:sp>
            <p:nvSpPr>
              <p:cNvPr id="326" name="Google Shape;326;p24"/>
              <p:cNvSpPr/>
              <p:nvPr/>
            </p:nvSpPr>
            <p:spPr>
              <a:xfrm>
                <a:off x="1420313" y="28773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8</a:t>
                </a:r>
                <a:endParaRPr b="1" sz="1100">
                  <a:solidFill>
                    <a:srgbClr val="611BB8"/>
                  </a:solidFill>
                </a:endParaRPr>
              </a:p>
            </p:txBody>
          </p:sp>
        </p:grpSp>
        <p:grpSp>
          <p:nvGrpSpPr>
            <p:cNvPr id="327" name="Google Shape;327;p24"/>
            <p:cNvGrpSpPr/>
            <p:nvPr/>
          </p:nvGrpSpPr>
          <p:grpSpPr>
            <a:xfrm>
              <a:off x="7201075" y="1607200"/>
              <a:ext cx="626125" cy="583800"/>
              <a:chOff x="1239150" y="2585450"/>
              <a:chExt cx="626125" cy="583800"/>
            </a:xfrm>
          </p:grpSpPr>
          <p:cxnSp>
            <p:nvCxnSpPr>
              <p:cNvPr id="328" name="Google Shape;328;p24"/>
              <p:cNvCxnSpPr/>
              <p:nvPr/>
            </p:nvCxnSpPr>
            <p:spPr>
              <a:xfrm>
                <a:off x="1239150" y="2585450"/>
                <a:ext cx="240000" cy="291900"/>
              </a:xfrm>
              <a:prstGeom prst="straightConnector1">
                <a:avLst/>
              </a:prstGeom>
              <a:noFill/>
              <a:ln cap="flat" cmpd="sng" w="28575">
                <a:solidFill>
                  <a:srgbClr val="611BB8"/>
                </a:solidFill>
                <a:prstDash val="solid"/>
                <a:round/>
                <a:headEnd len="med" w="med" type="none"/>
                <a:tailEnd len="med" w="med" type="none"/>
              </a:ln>
            </p:spPr>
          </p:cxnSp>
          <p:sp>
            <p:nvSpPr>
              <p:cNvPr id="329" name="Google Shape;329;p24"/>
              <p:cNvSpPr/>
              <p:nvPr/>
            </p:nvSpPr>
            <p:spPr>
              <a:xfrm>
                <a:off x="1300975" y="2877350"/>
                <a:ext cx="564300" cy="2919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16</a:t>
                </a:r>
                <a:endParaRPr b="1" sz="1200">
                  <a:solidFill>
                    <a:srgbClr val="611BB8"/>
                  </a:solidFill>
                </a:endParaRPr>
              </a:p>
            </p:txBody>
          </p:sp>
        </p:grpSp>
      </p:grpSp>
      <p:grpSp>
        <p:nvGrpSpPr>
          <p:cNvPr id="330" name="Google Shape;330;p24"/>
          <p:cNvGrpSpPr/>
          <p:nvPr/>
        </p:nvGrpSpPr>
        <p:grpSpPr>
          <a:xfrm>
            <a:off x="6863221" y="47200"/>
            <a:ext cx="2419689" cy="1983048"/>
            <a:chOff x="6301275" y="160157"/>
            <a:chExt cx="2564045" cy="2651843"/>
          </a:xfrm>
        </p:grpSpPr>
        <p:grpSp>
          <p:nvGrpSpPr>
            <p:cNvPr id="331" name="Google Shape;331;p24"/>
            <p:cNvGrpSpPr/>
            <p:nvPr/>
          </p:nvGrpSpPr>
          <p:grpSpPr>
            <a:xfrm>
              <a:off x="6301275" y="160157"/>
              <a:ext cx="2564045" cy="1710942"/>
              <a:chOff x="4015275" y="845957"/>
              <a:chExt cx="2564045" cy="1710942"/>
            </a:xfrm>
          </p:grpSpPr>
          <p:grpSp>
            <p:nvGrpSpPr>
              <p:cNvPr id="332" name="Google Shape;332;p24"/>
              <p:cNvGrpSpPr/>
              <p:nvPr/>
            </p:nvGrpSpPr>
            <p:grpSpPr>
              <a:xfrm>
                <a:off x="4015275" y="845957"/>
                <a:ext cx="2564045" cy="1710942"/>
                <a:chOff x="6483950" y="1776007"/>
                <a:chExt cx="2564045" cy="1710942"/>
              </a:xfrm>
            </p:grpSpPr>
            <p:grpSp>
              <p:nvGrpSpPr>
                <p:cNvPr id="333" name="Google Shape;333;p24"/>
                <p:cNvGrpSpPr/>
                <p:nvPr/>
              </p:nvGrpSpPr>
              <p:grpSpPr>
                <a:xfrm>
                  <a:off x="6483950" y="1776007"/>
                  <a:ext cx="1943050" cy="1454593"/>
                  <a:chOff x="997550" y="1699807"/>
                  <a:chExt cx="1943050" cy="1454593"/>
                </a:xfrm>
              </p:grpSpPr>
              <p:cxnSp>
                <p:nvCxnSpPr>
                  <p:cNvPr id="334" name="Google Shape;334;p24"/>
                  <p:cNvCxnSpPr>
                    <a:stCxn id="335" idx="3"/>
                    <a:endCxn id="336" idx="7"/>
                  </p:cNvCxnSpPr>
                  <p:nvPr/>
                </p:nvCxnSpPr>
                <p:spPr>
                  <a:xfrm flipH="1">
                    <a:off x="1639732" y="1922329"/>
                    <a:ext cx="330600" cy="426900"/>
                  </a:xfrm>
                  <a:prstGeom prst="straightConnector1">
                    <a:avLst/>
                  </a:prstGeom>
                  <a:noFill/>
                  <a:ln cap="flat" cmpd="sng" w="28575">
                    <a:solidFill>
                      <a:srgbClr val="611BB8"/>
                    </a:solidFill>
                    <a:prstDash val="solid"/>
                    <a:round/>
                    <a:headEnd len="med" w="med" type="none"/>
                    <a:tailEnd len="med" w="med" type="none"/>
                  </a:ln>
                </p:spPr>
              </p:cxnSp>
              <p:cxnSp>
                <p:nvCxnSpPr>
                  <p:cNvPr id="337" name="Google Shape;337;p24"/>
                  <p:cNvCxnSpPr>
                    <a:stCxn id="336" idx="3"/>
                    <a:endCxn id="338" idx="7"/>
                  </p:cNvCxnSpPr>
                  <p:nvPr/>
                </p:nvCxnSpPr>
                <p:spPr>
                  <a:xfrm flipH="1">
                    <a:off x="1225082" y="2533571"/>
                    <a:ext cx="226200" cy="398400"/>
                  </a:xfrm>
                  <a:prstGeom prst="straightConnector1">
                    <a:avLst/>
                  </a:prstGeom>
                  <a:noFill/>
                  <a:ln cap="flat" cmpd="sng" w="28575">
                    <a:solidFill>
                      <a:srgbClr val="611BB8"/>
                    </a:solidFill>
                    <a:prstDash val="solid"/>
                    <a:round/>
                    <a:headEnd len="med" w="med" type="none"/>
                    <a:tailEnd len="med" w="med" type="none"/>
                  </a:ln>
                </p:spPr>
              </p:cxnSp>
              <p:cxnSp>
                <p:nvCxnSpPr>
                  <p:cNvPr id="339" name="Google Shape;339;p24"/>
                  <p:cNvCxnSpPr>
                    <a:stCxn id="336" idx="5"/>
                    <a:endCxn id="340" idx="1"/>
                  </p:cNvCxnSpPr>
                  <p:nvPr/>
                </p:nvCxnSpPr>
                <p:spPr>
                  <a:xfrm>
                    <a:off x="1639868" y="2533571"/>
                    <a:ext cx="63600" cy="398400"/>
                  </a:xfrm>
                  <a:prstGeom prst="straightConnector1">
                    <a:avLst/>
                  </a:prstGeom>
                  <a:noFill/>
                  <a:ln cap="flat" cmpd="sng" w="28575">
                    <a:solidFill>
                      <a:srgbClr val="611BB8"/>
                    </a:solidFill>
                    <a:prstDash val="solid"/>
                    <a:round/>
                    <a:headEnd len="med" w="med" type="none"/>
                    <a:tailEnd len="med" w="med" type="none"/>
                  </a:ln>
                </p:spPr>
              </p:cxnSp>
              <p:cxnSp>
                <p:nvCxnSpPr>
                  <p:cNvPr id="341" name="Google Shape;341;p24"/>
                  <p:cNvCxnSpPr>
                    <a:stCxn id="335" idx="4"/>
                    <a:endCxn id="342" idx="1"/>
                  </p:cNvCxnSpPr>
                  <p:nvPr/>
                </p:nvCxnSpPr>
                <p:spPr>
                  <a:xfrm>
                    <a:off x="2169842" y="1960507"/>
                    <a:ext cx="354000" cy="335400"/>
                  </a:xfrm>
                  <a:prstGeom prst="straightConnector1">
                    <a:avLst/>
                  </a:prstGeom>
                  <a:noFill/>
                  <a:ln cap="flat" cmpd="sng" w="28575">
                    <a:solidFill>
                      <a:srgbClr val="611BB8"/>
                    </a:solidFill>
                    <a:prstDash val="solid"/>
                    <a:round/>
                    <a:headEnd len="med" w="med" type="none"/>
                    <a:tailEnd len="med" w="med" type="none"/>
                  </a:ln>
                </p:spPr>
              </p:cxnSp>
              <p:grpSp>
                <p:nvGrpSpPr>
                  <p:cNvPr id="343" name="Google Shape;343;p24"/>
                  <p:cNvGrpSpPr/>
                  <p:nvPr/>
                </p:nvGrpSpPr>
                <p:grpSpPr>
                  <a:xfrm>
                    <a:off x="997550" y="1699807"/>
                    <a:ext cx="1943050" cy="1454593"/>
                    <a:chOff x="997550" y="1699807"/>
                    <a:chExt cx="1943050" cy="1454593"/>
                  </a:xfrm>
                </p:grpSpPr>
                <p:sp>
                  <p:nvSpPr>
                    <p:cNvPr id="335" name="Google Shape;335;p24"/>
                    <p:cNvSpPr/>
                    <p:nvPr/>
                  </p:nvSpPr>
                  <p:spPr>
                    <a:xfrm>
                      <a:off x="1887692" y="1699807"/>
                      <a:ext cx="5643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17</a:t>
                      </a:r>
                      <a:endParaRPr b="1" sz="1100">
                        <a:solidFill>
                          <a:srgbClr val="611BB8"/>
                        </a:solidFill>
                      </a:endParaRPr>
                    </a:p>
                  </p:txBody>
                </p:sp>
                <p:sp>
                  <p:nvSpPr>
                    <p:cNvPr id="336" name="Google Shape;336;p24"/>
                    <p:cNvSpPr/>
                    <p:nvPr/>
                  </p:nvSpPr>
                  <p:spPr>
                    <a:xfrm>
                      <a:off x="1412225" y="2311050"/>
                      <a:ext cx="266700" cy="260700"/>
                    </a:xfrm>
                    <a:prstGeom prst="ellipse">
                      <a:avLst/>
                    </a:prstGeom>
                    <a:solidFill>
                      <a:srgbClr val="FFD6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FF0000"/>
                          </a:solidFill>
                        </a:rPr>
                        <a:t>6</a:t>
                      </a:r>
                      <a:endParaRPr b="1" sz="1100">
                        <a:solidFill>
                          <a:srgbClr val="FF0000"/>
                        </a:solidFill>
                      </a:endParaRPr>
                    </a:p>
                  </p:txBody>
                </p:sp>
                <p:sp>
                  <p:nvSpPr>
                    <p:cNvPr id="338" name="Google Shape;338;p24"/>
                    <p:cNvSpPr/>
                    <p:nvPr/>
                  </p:nvSpPr>
                  <p:spPr>
                    <a:xfrm>
                      <a:off x="9975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2</a:t>
                      </a:r>
                      <a:endParaRPr b="1" sz="1100">
                        <a:solidFill>
                          <a:srgbClr val="611BB8"/>
                        </a:solidFill>
                      </a:endParaRPr>
                    </a:p>
                  </p:txBody>
                </p:sp>
                <p:sp>
                  <p:nvSpPr>
                    <p:cNvPr id="340" name="Google Shape;340;p24"/>
                    <p:cNvSpPr/>
                    <p:nvPr/>
                  </p:nvSpPr>
                  <p:spPr>
                    <a:xfrm>
                      <a:off x="1631850" y="2893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11</a:t>
                      </a:r>
                      <a:endParaRPr b="1" sz="1000">
                        <a:solidFill>
                          <a:srgbClr val="611BB8"/>
                        </a:solidFill>
                      </a:endParaRPr>
                    </a:p>
                  </p:txBody>
                </p:sp>
                <p:sp>
                  <p:nvSpPr>
                    <p:cNvPr id="342" name="Google Shape;342;p24"/>
                    <p:cNvSpPr/>
                    <p:nvPr/>
                  </p:nvSpPr>
                  <p:spPr>
                    <a:xfrm>
                      <a:off x="2452200" y="2257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35</a:t>
                      </a:r>
                      <a:endParaRPr b="1" sz="1000">
                        <a:solidFill>
                          <a:srgbClr val="611BB8"/>
                        </a:solidFill>
                      </a:endParaRPr>
                    </a:p>
                  </p:txBody>
                </p:sp>
              </p:grpSp>
            </p:grpSp>
            <p:grpSp>
              <p:nvGrpSpPr>
                <p:cNvPr id="344" name="Google Shape;344;p24"/>
                <p:cNvGrpSpPr/>
                <p:nvPr/>
              </p:nvGrpSpPr>
              <p:grpSpPr>
                <a:xfrm rot="1709082">
                  <a:off x="8174892" y="2610913"/>
                  <a:ext cx="740368" cy="744552"/>
                  <a:chOff x="1692184" y="2295540"/>
                  <a:chExt cx="740406" cy="744589"/>
                </a:xfrm>
              </p:grpSpPr>
              <p:cxnSp>
                <p:nvCxnSpPr>
                  <p:cNvPr id="345" name="Google Shape;345;p24"/>
                  <p:cNvCxnSpPr>
                    <a:stCxn id="342" idx="5"/>
                    <a:endCxn id="346" idx="0"/>
                  </p:cNvCxnSpPr>
                  <p:nvPr/>
                </p:nvCxnSpPr>
                <p:spPr>
                  <a:xfrm rot="-1709456">
                    <a:off x="1766714" y="2317594"/>
                    <a:ext cx="183640" cy="359092"/>
                  </a:xfrm>
                  <a:prstGeom prst="straightConnector1">
                    <a:avLst/>
                  </a:prstGeom>
                  <a:noFill/>
                  <a:ln cap="flat" cmpd="sng" w="28575">
                    <a:solidFill>
                      <a:srgbClr val="611BB8"/>
                    </a:solidFill>
                    <a:prstDash val="solid"/>
                    <a:round/>
                    <a:headEnd len="med" w="med" type="none"/>
                    <a:tailEnd len="med" w="med" type="none"/>
                  </a:ln>
                </p:spPr>
              </p:cxnSp>
              <p:sp>
                <p:nvSpPr>
                  <p:cNvPr id="346" name="Google Shape;346;p24"/>
                  <p:cNvSpPr/>
                  <p:nvPr/>
                </p:nvSpPr>
                <p:spPr>
                  <a:xfrm rot="-1970703">
                    <a:off x="1848099" y="2584394"/>
                    <a:ext cx="535982" cy="337271"/>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611BB8"/>
                        </a:solidFill>
                      </a:rPr>
                      <a:t>53</a:t>
                    </a:r>
                    <a:endParaRPr b="1" sz="900">
                      <a:solidFill>
                        <a:srgbClr val="611BB8"/>
                      </a:solidFill>
                    </a:endParaRPr>
                  </a:p>
                </p:txBody>
              </p:sp>
            </p:grpSp>
          </p:grpSp>
          <p:cxnSp>
            <p:nvCxnSpPr>
              <p:cNvPr id="347" name="Google Shape;347;p24"/>
              <p:cNvCxnSpPr>
                <a:endCxn id="348" idx="7"/>
              </p:cNvCxnSpPr>
              <p:nvPr/>
            </p:nvCxnSpPr>
            <p:spPr>
              <a:xfrm flipH="1">
                <a:off x="5637178" y="1661225"/>
                <a:ext cx="55500" cy="357000"/>
              </a:xfrm>
              <a:prstGeom prst="straightConnector1">
                <a:avLst/>
              </a:prstGeom>
              <a:noFill/>
              <a:ln cap="flat" cmpd="sng" w="28575">
                <a:solidFill>
                  <a:srgbClr val="611BB8"/>
                </a:solidFill>
                <a:prstDash val="solid"/>
                <a:round/>
                <a:headEnd len="med" w="med" type="none"/>
                <a:tailEnd len="med" w="med" type="none"/>
              </a:ln>
            </p:spPr>
          </p:cxnSp>
          <p:sp>
            <p:nvSpPr>
              <p:cNvPr id="348" name="Google Shape;348;p24"/>
              <p:cNvSpPr/>
              <p:nvPr/>
            </p:nvSpPr>
            <p:spPr>
              <a:xfrm rot="-264229">
                <a:off x="5204414" y="1993770"/>
                <a:ext cx="515723" cy="26083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28</a:t>
                </a:r>
                <a:endParaRPr b="1" sz="1000">
                  <a:solidFill>
                    <a:srgbClr val="611BB8"/>
                  </a:solidFill>
                </a:endParaRPr>
              </a:p>
            </p:txBody>
          </p:sp>
        </p:grpSp>
        <p:grpSp>
          <p:nvGrpSpPr>
            <p:cNvPr id="349" name="Google Shape;349;p24"/>
            <p:cNvGrpSpPr/>
            <p:nvPr/>
          </p:nvGrpSpPr>
          <p:grpSpPr>
            <a:xfrm>
              <a:off x="6865725" y="1607200"/>
              <a:ext cx="266700" cy="602400"/>
              <a:chOff x="1601475" y="2547375"/>
              <a:chExt cx="266700" cy="602400"/>
            </a:xfrm>
          </p:grpSpPr>
          <p:cxnSp>
            <p:nvCxnSpPr>
              <p:cNvPr id="350" name="Google Shape;350;p24"/>
              <p:cNvCxnSpPr>
                <a:endCxn id="351"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351" name="Google Shape;351;p24"/>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9</a:t>
                </a:r>
                <a:endParaRPr b="1" sz="1200">
                  <a:solidFill>
                    <a:srgbClr val="611BB8"/>
                  </a:solidFill>
                </a:endParaRPr>
              </a:p>
            </p:txBody>
          </p:sp>
        </p:grpSp>
        <p:grpSp>
          <p:nvGrpSpPr>
            <p:cNvPr id="352" name="Google Shape;352;p24"/>
            <p:cNvGrpSpPr/>
            <p:nvPr/>
          </p:nvGrpSpPr>
          <p:grpSpPr>
            <a:xfrm>
              <a:off x="6743500" y="2209600"/>
              <a:ext cx="266700" cy="602400"/>
              <a:chOff x="1601475" y="2547375"/>
              <a:chExt cx="266700" cy="602400"/>
            </a:xfrm>
          </p:grpSpPr>
          <p:cxnSp>
            <p:nvCxnSpPr>
              <p:cNvPr id="353" name="Google Shape;353;p24"/>
              <p:cNvCxnSpPr>
                <a:endCxn id="354"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354" name="Google Shape;354;p24"/>
              <p:cNvSpPr/>
              <p:nvPr/>
            </p:nvSpPr>
            <p:spPr>
              <a:xfrm>
                <a:off x="1601475" y="2889075"/>
                <a:ext cx="266700" cy="260700"/>
              </a:xfrm>
              <a:prstGeom prst="ellipse">
                <a:avLst/>
              </a:prstGeom>
              <a:solidFill>
                <a:srgbClr val="FFD6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0000"/>
                    </a:solidFill>
                  </a:rPr>
                  <a:t>8</a:t>
                </a:r>
                <a:endParaRPr b="1" sz="1200">
                  <a:solidFill>
                    <a:srgbClr val="FF0000"/>
                  </a:solidFill>
                </a:endParaRPr>
              </a:p>
            </p:txBody>
          </p:sp>
        </p:grpSp>
        <p:grpSp>
          <p:nvGrpSpPr>
            <p:cNvPr id="355" name="Google Shape;355;p24"/>
            <p:cNvGrpSpPr/>
            <p:nvPr/>
          </p:nvGrpSpPr>
          <p:grpSpPr>
            <a:xfrm>
              <a:off x="7201075" y="1607200"/>
              <a:ext cx="626125" cy="583800"/>
              <a:chOff x="1239150" y="2585450"/>
              <a:chExt cx="626125" cy="583800"/>
            </a:xfrm>
          </p:grpSpPr>
          <p:cxnSp>
            <p:nvCxnSpPr>
              <p:cNvPr id="356" name="Google Shape;356;p24"/>
              <p:cNvCxnSpPr/>
              <p:nvPr/>
            </p:nvCxnSpPr>
            <p:spPr>
              <a:xfrm>
                <a:off x="1239150" y="2585450"/>
                <a:ext cx="240000" cy="291900"/>
              </a:xfrm>
              <a:prstGeom prst="straightConnector1">
                <a:avLst/>
              </a:prstGeom>
              <a:noFill/>
              <a:ln cap="flat" cmpd="sng" w="28575">
                <a:solidFill>
                  <a:srgbClr val="611BB8"/>
                </a:solidFill>
                <a:prstDash val="solid"/>
                <a:round/>
                <a:headEnd len="med" w="med" type="none"/>
                <a:tailEnd len="med" w="med" type="none"/>
              </a:ln>
            </p:spPr>
          </p:cxnSp>
          <p:sp>
            <p:nvSpPr>
              <p:cNvPr id="357" name="Google Shape;357;p24"/>
              <p:cNvSpPr/>
              <p:nvPr/>
            </p:nvSpPr>
            <p:spPr>
              <a:xfrm>
                <a:off x="1300975" y="2877350"/>
                <a:ext cx="564300" cy="2919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16</a:t>
                </a:r>
                <a:endParaRPr b="1" sz="1200">
                  <a:solidFill>
                    <a:srgbClr val="611BB8"/>
                  </a:solidFill>
                </a:endParaRPr>
              </a:p>
            </p:txBody>
          </p:sp>
        </p:grpSp>
      </p:grpSp>
      <p:sp>
        <p:nvSpPr>
          <p:cNvPr id="358" name="Google Shape;358;p24"/>
          <p:cNvSpPr/>
          <p:nvPr/>
        </p:nvSpPr>
        <p:spPr>
          <a:xfrm>
            <a:off x="6655350" y="333875"/>
            <a:ext cx="465300" cy="367500"/>
          </a:xfrm>
          <a:prstGeom prst="rightArrow">
            <a:avLst>
              <a:gd fmla="val 50000" name="adj1"/>
              <a:gd fmla="val 50000" name="adj2"/>
            </a:avLst>
          </a:prstGeom>
          <a:solidFill>
            <a:srgbClr val="66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txBox="1"/>
          <p:nvPr/>
        </p:nvSpPr>
        <p:spPr>
          <a:xfrm>
            <a:off x="5184825" y="2967675"/>
            <a:ext cx="3785100" cy="1223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000">
                <a:solidFill>
                  <a:schemeClr val="dk1"/>
                </a:solidFill>
                <a:latin typeface="Courier New"/>
                <a:ea typeface="Courier New"/>
                <a:cs typeface="Courier New"/>
                <a:sym typeface="Courier New"/>
              </a:rPr>
              <a:t>else: </a:t>
            </a:r>
            <a:r>
              <a:rPr b="1" lang="en" sz="1000">
                <a:solidFill>
                  <a:srgbClr val="4A86E8"/>
                </a:solidFill>
                <a:latin typeface="Courier New"/>
                <a:ea typeface="Courier New"/>
                <a:cs typeface="Courier New"/>
                <a:sym typeface="Courier New"/>
              </a:rPr>
              <a:t>### has 2 children</a:t>
            </a:r>
            <a:endParaRPr b="1" sz="1000">
              <a:solidFill>
                <a:srgbClr val="4A86E8"/>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000">
                <a:solidFill>
                  <a:schemeClr val="dk1"/>
                </a:solidFill>
                <a:latin typeface="Courier New"/>
                <a:ea typeface="Courier New"/>
                <a:cs typeface="Courier New"/>
                <a:sym typeface="Courier New"/>
              </a:rPr>
              <a:t>	successor = node.find_sucessor()</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if successor:</a:t>
            </a:r>
            <a:endParaRPr b="1" sz="10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000">
                <a:solidFill>
                  <a:schemeClr val="dk1"/>
                </a:solidFill>
                <a:latin typeface="Courier New"/>
                <a:ea typeface="Courier New"/>
                <a:cs typeface="Courier New"/>
                <a:sym typeface="Courier New"/>
              </a:rPr>
              <a:t>		successor.splice_out()</a:t>
            </a:r>
            <a:endParaRPr b="1" sz="10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000">
                <a:solidFill>
                  <a:schemeClr val="dk1"/>
                </a:solidFill>
                <a:latin typeface="Courier New"/>
                <a:ea typeface="Courier New"/>
                <a:cs typeface="Courier New"/>
                <a:sym typeface="Courier New"/>
              </a:rPr>
              <a:t>		node.key = successor.key</a:t>
            </a:r>
            <a:endParaRPr b="1" sz="10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000">
                <a:solidFill>
                  <a:schemeClr val="dk1"/>
                </a:solidFill>
                <a:latin typeface="Courier New"/>
                <a:ea typeface="Courier New"/>
                <a:cs typeface="Courier New"/>
                <a:sym typeface="Courier New"/>
              </a:rPr>
              <a:t>		node.val = successor.val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247700" y="38950"/>
            <a:ext cx="343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Bst remove 2 children</a:t>
            </a:r>
            <a:endParaRPr/>
          </a:p>
        </p:txBody>
      </p:sp>
      <p:sp>
        <p:nvSpPr>
          <p:cNvPr id="365" name="Google Shape;365;p25"/>
          <p:cNvSpPr txBox="1"/>
          <p:nvPr>
            <p:ph idx="1" type="body"/>
          </p:nvPr>
        </p:nvSpPr>
        <p:spPr>
          <a:xfrm>
            <a:off x="185600" y="735325"/>
            <a:ext cx="8867400" cy="4331700"/>
          </a:xfrm>
          <a:prstGeom prst="rect">
            <a:avLst/>
          </a:prstGeom>
        </p:spPr>
        <p:txBody>
          <a:bodyPr anchorCtr="0" anchor="t" bIns="91425" lIns="91425" spcFirstLastPara="1" rIns="91425" wrap="square" tIns="91425">
            <a:normAutofit fontScale="62500" lnSpcReduction="20000"/>
          </a:bodyPr>
          <a:lstStyle/>
          <a:p>
            <a:pPr indent="-256381" lvl="0" marL="457200" rtl="0" algn="l">
              <a:spcBef>
                <a:spcPts val="0"/>
              </a:spcBef>
              <a:spcAft>
                <a:spcPts val="0"/>
              </a:spcAft>
              <a:buSzPct val="100000"/>
              <a:buAutoNum type="arabicParenR"/>
            </a:pPr>
            <a:r>
              <a:rPr lang="en" sz="700"/>
              <a:t>No children</a:t>
            </a:r>
            <a:endParaRPr sz="700"/>
          </a:p>
          <a:p>
            <a:pPr indent="-256381" lvl="0" marL="457200" rtl="0" algn="l">
              <a:spcBef>
                <a:spcPts val="0"/>
              </a:spcBef>
              <a:spcAft>
                <a:spcPts val="0"/>
              </a:spcAft>
              <a:buSzPct val="100000"/>
              <a:buAutoNum type="arabicParenR"/>
            </a:pPr>
            <a:r>
              <a:rPr lang="en" sz="700"/>
              <a:t>1 child</a:t>
            </a:r>
            <a:endParaRPr sz="700"/>
          </a:p>
          <a:p>
            <a:pPr indent="-252412" lvl="0" marL="457200" rtl="0" algn="l">
              <a:spcBef>
                <a:spcPts val="0"/>
              </a:spcBef>
              <a:spcAft>
                <a:spcPts val="0"/>
              </a:spcAft>
              <a:buSzPct val="85714"/>
              <a:buAutoNum type="arabicParenR"/>
            </a:pPr>
            <a:r>
              <a:rPr lang="en" sz="700"/>
              <a:t>2 childre</a:t>
            </a:r>
            <a:r>
              <a:rPr lang="en" sz="600"/>
              <a:t>n</a:t>
            </a:r>
            <a:endParaRPr sz="600"/>
          </a:p>
          <a:p>
            <a:pPr indent="0" lvl="0" marL="88900" marR="88900" rtl="0" algn="l">
              <a:lnSpc>
                <a:spcPct val="100000"/>
              </a:lnSpc>
              <a:spcBef>
                <a:spcPts val="1200"/>
              </a:spcBef>
              <a:spcAft>
                <a:spcPts val="0"/>
              </a:spcAft>
              <a:buNone/>
            </a:pPr>
            <a:r>
              <a:rPr b="1" lang="en">
                <a:latin typeface="Courier New"/>
                <a:ea typeface="Courier New"/>
                <a:cs typeface="Courier New"/>
                <a:sym typeface="Courier New"/>
              </a:rPr>
              <a:t>def findMin(self):</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current = self</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while current.hasLeftChild():</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current = current.leftChild</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return current</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def spliceOut(self):</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if self.isLeaf():</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if self.isLeftChild():</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self.parent.leftChild = None</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else:</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self.parent.rightChild = None</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elif self.hasAnyChildren():</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if self.hasLeftChild():</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if self.isLeftChild():</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self.parent.leftChild = self.leftChild</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else:</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self.parent.rightChild = self.leftChild</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self.leftChild.parent = self.parent</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else:</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if self.isLeftChild():</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self.parent.leftChild = self.rightChild</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else:</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self.parent.rightChild = self.rightChild</a:t>
            </a:r>
            <a:endParaRPr b="1">
              <a:latin typeface="Courier New"/>
              <a:ea typeface="Courier New"/>
              <a:cs typeface="Courier New"/>
              <a:sym typeface="Courier New"/>
            </a:endParaRPr>
          </a:p>
          <a:p>
            <a:pPr indent="0" lvl="0" marL="88900" marR="88900" rtl="0" algn="l">
              <a:lnSpc>
                <a:spcPct val="100000"/>
              </a:lnSpc>
              <a:spcBef>
                <a:spcPts val="0"/>
              </a:spcBef>
              <a:spcAft>
                <a:spcPts val="0"/>
              </a:spcAft>
              <a:buNone/>
            </a:pPr>
            <a:r>
              <a:rPr b="1" lang="en">
                <a:latin typeface="Courier New"/>
                <a:ea typeface="Courier New"/>
                <a:cs typeface="Courier New"/>
                <a:sym typeface="Courier New"/>
              </a:rPr>
              <a:t>               self.rightChild.parent = self.parent</a:t>
            </a:r>
            <a:endParaRPr b="1">
              <a:latin typeface="Courier New"/>
              <a:ea typeface="Courier New"/>
              <a:cs typeface="Courier New"/>
              <a:sym typeface="Courier New"/>
            </a:endParaRPr>
          </a:p>
          <a:p>
            <a:pPr indent="0" lvl="0" marL="88900" marR="88900" rtl="0" algn="l">
              <a:lnSpc>
                <a:spcPct val="142857"/>
              </a:lnSpc>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b="1" sz="1000">
              <a:latin typeface="Courier New"/>
              <a:ea typeface="Courier New"/>
              <a:cs typeface="Courier New"/>
              <a:sym typeface="Courier New"/>
            </a:endParaRPr>
          </a:p>
          <a:p>
            <a:pPr indent="0" lvl="0" marL="457200" rtl="0" algn="l">
              <a:spcBef>
                <a:spcPts val="0"/>
              </a:spcBef>
              <a:spcAft>
                <a:spcPts val="0"/>
              </a:spcAft>
              <a:buNone/>
            </a:pPr>
            <a:r>
              <a:t/>
            </a:r>
            <a:endParaRPr b="1" sz="1000">
              <a:solidFill>
                <a:schemeClr val="accent1"/>
              </a:solidFill>
              <a:latin typeface="Courier New"/>
              <a:ea typeface="Courier New"/>
              <a:cs typeface="Courier New"/>
              <a:sym typeface="Courier New"/>
            </a:endParaRPr>
          </a:p>
        </p:txBody>
      </p:sp>
      <p:grpSp>
        <p:nvGrpSpPr>
          <p:cNvPr id="366" name="Google Shape;366;p25"/>
          <p:cNvGrpSpPr/>
          <p:nvPr/>
        </p:nvGrpSpPr>
        <p:grpSpPr>
          <a:xfrm>
            <a:off x="4424821" y="123400"/>
            <a:ext cx="2419689" cy="2396282"/>
            <a:chOff x="6301275" y="160157"/>
            <a:chExt cx="2564045" cy="3204443"/>
          </a:xfrm>
        </p:grpSpPr>
        <p:grpSp>
          <p:nvGrpSpPr>
            <p:cNvPr id="367" name="Google Shape;367;p25"/>
            <p:cNvGrpSpPr/>
            <p:nvPr/>
          </p:nvGrpSpPr>
          <p:grpSpPr>
            <a:xfrm>
              <a:off x="6301275" y="160157"/>
              <a:ext cx="2564045" cy="1710942"/>
              <a:chOff x="4015275" y="845957"/>
              <a:chExt cx="2564045" cy="1710942"/>
            </a:xfrm>
          </p:grpSpPr>
          <p:grpSp>
            <p:nvGrpSpPr>
              <p:cNvPr id="368" name="Google Shape;368;p25"/>
              <p:cNvGrpSpPr/>
              <p:nvPr/>
            </p:nvGrpSpPr>
            <p:grpSpPr>
              <a:xfrm>
                <a:off x="4015275" y="845957"/>
                <a:ext cx="2564045" cy="1710942"/>
                <a:chOff x="6483950" y="1776007"/>
                <a:chExt cx="2564045" cy="1710942"/>
              </a:xfrm>
            </p:grpSpPr>
            <p:grpSp>
              <p:nvGrpSpPr>
                <p:cNvPr id="369" name="Google Shape;369;p25"/>
                <p:cNvGrpSpPr/>
                <p:nvPr/>
              </p:nvGrpSpPr>
              <p:grpSpPr>
                <a:xfrm>
                  <a:off x="6483950" y="1776007"/>
                  <a:ext cx="1943050" cy="1454593"/>
                  <a:chOff x="997550" y="1699807"/>
                  <a:chExt cx="1943050" cy="1454593"/>
                </a:xfrm>
              </p:grpSpPr>
              <p:cxnSp>
                <p:nvCxnSpPr>
                  <p:cNvPr id="370" name="Google Shape;370;p25"/>
                  <p:cNvCxnSpPr>
                    <a:stCxn id="371" idx="3"/>
                    <a:endCxn id="372" idx="7"/>
                  </p:cNvCxnSpPr>
                  <p:nvPr/>
                </p:nvCxnSpPr>
                <p:spPr>
                  <a:xfrm flipH="1">
                    <a:off x="1639732" y="1922329"/>
                    <a:ext cx="330600" cy="426900"/>
                  </a:xfrm>
                  <a:prstGeom prst="straightConnector1">
                    <a:avLst/>
                  </a:prstGeom>
                  <a:noFill/>
                  <a:ln cap="flat" cmpd="sng" w="28575">
                    <a:solidFill>
                      <a:srgbClr val="611BB8"/>
                    </a:solidFill>
                    <a:prstDash val="solid"/>
                    <a:round/>
                    <a:headEnd len="med" w="med" type="none"/>
                    <a:tailEnd len="med" w="med" type="none"/>
                  </a:ln>
                </p:spPr>
              </p:cxnSp>
              <p:cxnSp>
                <p:nvCxnSpPr>
                  <p:cNvPr id="373" name="Google Shape;373;p25"/>
                  <p:cNvCxnSpPr>
                    <a:stCxn id="372" idx="3"/>
                    <a:endCxn id="374" idx="7"/>
                  </p:cNvCxnSpPr>
                  <p:nvPr/>
                </p:nvCxnSpPr>
                <p:spPr>
                  <a:xfrm flipH="1">
                    <a:off x="1225082" y="2533571"/>
                    <a:ext cx="226200" cy="398400"/>
                  </a:xfrm>
                  <a:prstGeom prst="straightConnector1">
                    <a:avLst/>
                  </a:prstGeom>
                  <a:noFill/>
                  <a:ln cap="flat" cmpd="sng" w="28575">
                    <a:solidFill>
                      <a:srgbClr val="611BB8"/>
                    </a:solidFill>
                    <a:prstDash val="solid"/>
                    <a:round/>
                    <a:headEnd len="med" w="med" type="none"/>
                    <a:tailEnd len="med" w="med" type="none"/>
                  </a:ln>
                </p:spPr>
              </p:cxnSp>
              <p:cxnSp>
                <p:nvCxnSpPr>
                  <p:cNvPr id="375" name="Google Shape;375;p25"/>
                  <p:cNvCxnSpPr>
                    <a:stCxn id="372" idx="5"/>
                    <a:endCxn id="376" idx="1"/>
                  </p:cNvCxnSpPr>
                  <p:nvPr/>
                </p:nvCxnSpPr>
                <p:spPr>
                  <a:xfrm>
                    <a:off x="1639868" y="2533571"/>
                    <a:ext cx="63600" cy="398400"/>
                  </a:xfrm>
                  <a:prstGeom prst="straightConnector1">
                    <a:avLst/>
                  </a:prstGeom>
                  <a:noFill/>
                  <a:ln cap="flat" cmpd="sng" w="28575">
                    <a:solidFill>
                      <a:srgbClr val="611BB8"/>
                    </a:solidFill>
                    <a:prstDash val="solid"/>
                    <a:round/>
                    <a:headEnd len="med" w="med" type="none"/>
                    <a:tailEnd len="med" w="med" type="none"/>
                  </a:ln>
                </p:spPr>
              </p:cxnSp>
              <p:cxnSp>
                <p:nvCxnSpPr>
                  <p:cNvPr id="377" name="Google Shape;377;p25"/>
                  <p:cNvCxnSpPr>
                    <a:stCxn id="371" idx="4"/>
                    <a:endCxn id="378" idx="1"/>
                  </p:cNvCxnSpPr>
                  <p:nvPr/>
                </p:nvCxnSpPr>
                <p:spPr>
                  <a:xfrm>
                    <a:off x="2169842" y="1960507"/>
                    <a:ext cx="354000" cy="335400"/>
                  </a:xfrm>
                  <a:prstGeom prst="straightConnector1">
                    <a:avLst/>
                  </a:prstGeom>
                  <a:noFill/>
                  <a:ln cap="flat" cmpd="sng" w="28575">
                    <a:solidFill>
                      <a:srgbClr val="611BB8"/>
                    </a:solidFill>
                    <a:prstDash val="solid"/>
                    <a:round/>
                    <a:headEnd len="med" w="med" type="none"/>
                    <a:tailEnd len="med" w="med" type="none"/>
                  </a:ln>
                </p:spPr>
              </p:cxnSp>
              <p:grpSp>
                <p:nvGrpSpPr>
                  <p:cNvPr id="379" name="Google Shape;379;p25"/>
                  <p:cNvGrpSpPr/>
                  <p:nvPr/>
                </p:nvGrpSpPr>
                <p:grpSpPr>
                  <a:xfrm>
                    <a:off x="997550" y="1699807"/>
                    <a:ext cx="1943050" cy="1454593"/>
                    <a:chOff x="997550" y="1699807"/>
                    <a:chExt cx="1943050" cy="1454593"/>
                  </a:xfrm>
                </p:grpSpPr>
                <p:sp>
                  <p:nvSpPr>
                    <p:cNvPr id="371" name="Google Shape;371;p25"/>
                    <p:cNvSpPr/>
                    <p:nvPr/>
                  </p:nvSpPr>
                  <p:spPr>
                    <a:xfrm>
                      <a:off x="1887692" y="1699807"/>
                      <a:ext cx="5643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17</a:t>
                      </a:r>
                      <a:endParaRPr b="1" sz="1100">
                        <a:solidFill>
                          <a:srgbClr val="611BB8"/>
                        </a:solidFill>
                      </a:endParaRPr>
                    </a:p>
                  </p:txBody>
                </p:sp>
                <p:sp>
                  <p:nvSpPr>
                    <p:cNvPr id="372" name="Google Shape;372;p25"/>
                    <p:cNvSpPr/>
                    <p:nvPr/>
                  </p:nvSpPr>
                  <p:spPr>
                    <a:xfrm>
                      <a:off x="1412225"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5</a:t>
                      </a:r>
                      <a:endParaRPr b="1" sz="1100">
                        <a:solidFill>
                          <a:srgbClr val="611BB8"/>
                        </a:solidFill>
                      </a:endParaRPr>
                    </a:p>
                  </p:txBody>
                </p:sp>
                <p:sp>
                  <p:nvSpPr>
                    <p:cNvPr id="374" name="Google Shape;374;p25"/>
                    <p:cNvSpPr/>
                    <p:nvPr/>
                  </p:nvSpPr>
                  <p:spPr>
                    <a:xfrm>
                      <a:off x="9975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2</a:t>
                      </a:r>
                      <a:endParaRPr b="1" sz="1100">
                        <a:solidFill>
                          <a:srgbClr val="611BB8"/>
                        </a:solidFill>
                      </a:endParaRPr>
                    </a:p>
                  </p:txBody>
                </p:sp>
                <p:sp>
                  <p:nvSpPr>
                    <p:cNvPr id="376" name="Google Shape;376;p25"/>
                    <p:cNvSpPr/>
                    <p:nvPr/>
                  </p:nvSpPr>
                  <p:spPr>
                    <a:xfrm>
                      <a:off x="1631850" y="2893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11</a:t>
                      </a:r>
                      <a:endParaRPr b="1" sz="1000">
                        <a:solidFill>
                          <a:srgbClr val="611BB8"/>
                        </a:solidFill>
                      </a:endParaRPr>
                    </a:p>
                  </p:txBody>
                </p:sp>
                <p:sp>
                  <p:nvSpPr>
                    <p:cNvPr id="378" name="Google Shape;378;p25"/>
                    <p:cNvSpPr/>
                    <p:nvPr/>
                  </p:nvSpPr>
                  <p:spPr>
                    <a:xfrm>
                      <a:off x="2452200" y="2257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35</a:t>
                      </a:r>
                      <a:endParaRPr b="1" sz="1000">
                        <a:solidFill>
                          <a:srgbClr val="611BB8"/>
                        </a:solidFill>
                      </a:endParaRPr>
                    </a:p>
                  </p:txBody>
                </p:sp>
              </p:grpSp>
            </p:grpSp>
            <p:grpSp>
              <p:nvGrpSpPr>
                <p:cNvPr id="380" name="Google Shape;380;p25"/>
                <p:cNvGrpSpPr/>
                <p:nvPr/>
              </p:nvGrpSpPr>
              <p:grpSpPr>
                <a:xfrm rot="1709082">
                  <a:off x="8174892" y="2610913"/>
                  <a:ext cx="740368" cy="744552"/>
                  <a:chOff x="1692184" y="2295540"/>
                  <a:chExt cx="740406" cy="744589"/>
                </a:xfrm>
              </p:grpSpPr>
              <p:cxnSp>
                <p:nvCxnSpPr>
                  <p:cNvPr id="381" name="Google Shape;381;p25"/>
                  <p:cNvCxnSpPr>
                    <a:stCxn id="378" idx="5"/>
                    <a:endCxn id="382" idx="0"/>
                  </p:cNvCxnSpPr>
                  <p:nvPr/>
                </p:nvCxnSpPr>
                <p:spPr>
                  <a:xfrm rot="-1709456">
                    <a:off x="1766714" y="2317594"/>
                    <a:ext cx="183640" cy="359092"/>
                  </a:xfrm>
                  <a:prstGeom prst="straightConnector1">
                    <a:avLst/>
                  </a:prstGeom>
                  <a:noFill/>
                  <a:ln cap="flat" cmpd="sng" w="28575">
                    <a:solidFill>
                      <a:srgbClr val="611BB8"/>
                    </a:solidFill>
                    <a:prstDash val="solid"/>
                    <a:round/>
                    <a:headEnd len="med" w="med" type="none"/>
                    <a:tailEnd len="med" w="med" type="none"/>
                  </a:ln>
                </p:spPr>
              </p:cxnSp>
              <p:sp>
                <p:nvSpPr>
                  <p:cNvPr id="382" name="Google Shape;382;p25"/>
                  <p:cNvSpPr/>
                  <p:nvPr/>
                </p:nvSpPr>
                <p:spPr>
                  <a:xfrm rot="-1970703">
                    <a:off x="1848099" y="2584394"/>
                    <a:ext cx="535982" cy="337271"/>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611BB8"/>
                        </a:solidFill>
                      </a:rPr>
                      <a:t>53</a:t>
                    </a:r>
                    <a:endParaRPr b="1" sz="900">
                      <a:solidFill>
                        <a:srgbClr val="611BB8"/>
                      </a:solidFill>
                    </a:endParaRPr>
                  </a:p>
                </p:txBody>
              </p:sp>
            </p:grpSp>
          </p:grpSp>
          <p:cxnSp>
            <p:nvCxnSpPr>
              <p:cNvPr id="383" name="Google Shape;383;p25"/>
              <p:cNvCxnSpPr>
                <a:endCxn id="384" idx="7"/>
              </p:cNvCxnSpPr>
              <p:nvPr/>
            </p:nvCxnSpPr>
            <p:spPr>
              <a:xfrm flipH="1">
                <a:off x="5637178" y="1661225"/>
                <a:ext cx="55500" cy="357000"/>
              </a:xfrm>
              <a:prstGeom prst="straightConnector1">
                <a:avLst/>
              </a:prstGeom>
              <a:noFill/>
              <a:ln cap="flat" cmpd="sng" w="28575">
                <a:solidFill>
                  <a:srgbClr val="611BB8"/>
                </a:solidFill>
                <a:prstDash val="solid"/>
                <a:round/>
                <a:headEnd len="med" w="med" type="none"/>
                <a:tailEnd len="med" w="med" type="none"/>
              </a:ln>
            </p:spPr>
          </p:cxnSp>
          <p:sp>
            <p:nvSpPr>
              <p:cNvPr id="384" name="Google Shape;384;p25"/>
              <p:cNvSpPr/>
              <p:nvPr/>
            </p:nvSpPr>
            <p:spPr>
              <a:xfrm rot="-264229">
                <a:off x="5204414" y="1993770"/>
                <a:ext cx="515723" cy="26083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28</a:t>
                </a:r>
                <a:endParaRPr b="1" sz="1000">
                  <a:solidFill>
                    <a:srgbClr val="611BB8"/>
                  </a:solidFill>
                </a:endParaRPr>
              </a:p>
            </p:txBody>
          </p:sp>
        </p:grpSp>
        <p:grpSp>
          <p:nvGrpSpPr>
            <p:cNvPr id="385" name="Google Shape;385;p25"/>
            <p:cNvGrpSpPr/>
            <p:nvPr/>
          </p:nvGrpSpPr>
          <p:grpSpPr>
            <a:xfrm>
              <a:off x="6865725" y="1607200"/>
              <a:ext cx="266700" cy="602400"/>
              <a:chOff x="1601475" y="2547375"/>
              <a:chExt cx="266700" cy="602400"/>
            </a:xfrm>
          </p:grpSpPr>
          <p:cxnSp>
            <p:nvCxnSpPr>
              <p:cNvPr id="386" name="Google Shape;386;p25"/>
              <p:cNvCxnSpPr>
                <a:endCxn id="387"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387" name="Google Shape;387;p25"/>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9</a:t>
                </a:r>
                <a:endParaRPr b="1" sz="1200">
                  <a:solidFill>
                    <a:srgbClr val="611BB8"/>
                  </a:solidFill>
                </a:endParaRPr>
              </a:p>
            </p:txBody>
          </p:sp>
        </p:grpSp>
        <p:grpSp>
          <p:nvGrpSpPr>
            <p:cNvPr id="388" name="Google Shape;388;p25"/>
            <p:cNvGrpSpPr/>
            <p:nvPr/>
          </p:nvGrpSpPr>
          <p:grpSpPr>
            <a:xfrm>
              <a:off x="6743500" y="2209600"/>
              <a:ext cx="266700" cy="602400"/>
              <a:chOff x="1601475" y="2547375"/>
              <a:chExt cx="266700" cy="602400"/>
            </a:xfrm>
          </p:grpSpPr>
          <p:cxnSp>
            <p:nvCxnSpPr>
              <p:cNvPr id="389" name="Google Shape;389;p25"/>
              <p:cNvCxnSpPr>
                <a:endCxn id="390"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390" name="Google Shape;390;p25"/>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6</a:t>
                </a:r>
                <a:endParaRPr b="1" sz="1200">
                  <a:solidFill>
                    <a:srgbClr val="611BB8"/>
                  </a:solidFill>
                </a:endParaRPr>
              </a:p>
            </p:txBody>
          </p:sp>
        </p:grpSp>
        <p:grpSp>
          <p:nvGrpSpPr>
            <p:cNvPr id="391" name="Google Shape;391;p25"/>
            <p:cNvGrpSpPr/>
            <p:nvPr/>
          </p:nvGrpSpPr>
          <p:grpSpPr>
            <a:xfrm>
              <a:off x="6876850" y="2812000"/>
              <a:ext cx="447863" cy="552600"/>
              <a:chOff x="1239150" y="2585450"/>
              <a:chExt cx="447863" cy="552600"/>
            </a:xfrm>
          </p:grpSpPr>
          <p:cxnSp>
            <p:nvCxnSpPr>
              <p:cNvPr id="392" name="Google Shape;392;p25"/>
              <p:cNvCxnSpPr>
                <a:stCxn id="390" idx="4"/>
              </p:cNvCxnSpPr>
              <p:nvPr/>
            </p:nvCxnSpPr>
            <p:spPr>
              <a:xfrm>
                <a:off x="1239150" y="2585450"/>
                <a:ext cx="240000" cy="291900"/>
              </a:xfrm>
              <a:prstGeom prst="straightConnector1">
                <a:avLst/>
              </a:prstGeom>
              <a:noFill/>
              <a:ln cap="flat" cmpd="sng" w="28575">
                <a:solidFill>
                  <a:srgbClr val="611BB8"/>
                </a:solidFill>
                <a:prstDash val="solid"/>
                <a:round/>
                <a:headEnd len="med" w="med" type="none"/>
                <a:tailEnd len="med" w="med" type="none"/>
              </a:ln>
            </p:spPr>
          </p:cxnSp>
          <p:sp>
            <p:nvSpPr>
              <p:cNvPr id="393" name="Google Shape;393;p25"/>
              <p:cNvSpPr/>
              <p:nvPr/>
            </p:nvSpPr>
            <p:spPr>
              <a:xfrm>
                <a:off x="1420313" y="28773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8</a:t>
                </a:r>
                <a:endParaRPr b="1" sz="1100">
                  <a:solidFill>
                    <a:srgbClr val="611BB8"/>
                  </a:solidFill>
                </a:endParaRPr>
              </a:p>
            </p:txBody>
          </p:sp>
        </p:grpSp>
        <p:grpSp>
          <p:nvGrpSpPr>
            <p:cNvPr id="394" name="Google Shape;394;p25"/>
            <p:cNvGrpSpPr/>
            <p:nvPr/>
          </p:nvGrpSpPr>
          <p:grpSpPr>
            <a:xfrm>
              <a:off x="7201075" y="1607200"/>
              <a:ext cx="626125" cy="583800"/>
              <a:chOff x="1239150" y="2585450"/>
              <a:chExt cx="626125" cy="583800"/>
            </a:xfrm>
          </p:grpSpPr>
          <p:cxnSp>
            <p:nvCxnSpPr>
              <p:cNvPr id="395" name="Google Shape;395;p25"/>
              <p:cNvCxnSpPr/>
              <p:nvPr/>
            </p:nvCxnSpPr>
            <p:spPr>
              <a:xfrm>
                <a:off x="1239150" y="2585450"/>
                <a:ext cx="240000" cy="291900"/>
              </a:xfrm>
              <a:prstGeom prst="straightConnector1">
                <a:avLst/>
              </a:prstGeom>
              <a:noFill/>
              <a:ln cap="flat" cmpd="sng" w="28575">
                <a:solidFill>
                  <a:srgbClr val="611BB8"/>
                </a:solidFill>
                <a:prstDash val="solid"/>
                <a:round/>
                <a:headEnd len="med" w="med" type="none"/>
                <a:tailEnd len="med" w="med" type="none"/>
              </a:ln>
            </p:spPr>
          </p:cxnSp>
          <p:sp>
            <p:nvSpPr>
              <p:cNvPr id="396" name="Google Shape;396;p25"/>
              <p:cNvSpPr/>
              <p:nvPr/>
            </p:nvSpPr>
            <p:spPr>
              <a:xfrm>
                <a:off x="1300975" y="2877350"/>
                <a:ext cx="564300" cy="2919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16</a:t>
                </a:r>
                <a:endParaRPr b="1" sz="1200">
                  <a:solidFill>
                    <a:srgbClr val="611BB8"/>
                  </a:solidFill>
                </a:endParaRPr>
              </a:p>
            </p:txBody>
          </p:sp>
        </p:grpSp>
      </p:grpSp>
      <p:grpSp>
        <p:nvGrpSpPr>
          <p:cNvPr id="397" name="Google Shape;397;p25"/>
          <p:cNvGrpSpPr/>
          <p:nvPr/>
        </p:nvGrpSpPr>
        <p:grpSpPr>
          <a:xfrm>
            <a:off x="6863221" y="47200"/>
            <a:ext cx="2419689" cy="1983048"/>
            <a:chOff x="6301275" y="160157"/>
            <a:chExt cx="2564045" cy="2651843"/>
          </a:xfrm>
        </p:grpSpPr>
        <p:grpSp>
          <p:nvGrpSpPr>
            <p:cNvPr id="398" name="Google Shape;398;p25"/>
            <p:cNvGrpSpPr/>
            <p:nvPr/>
          </p:nvGrpSpPr>
          <p:grpSpPr>
            <a:xfrm>
              <a:off x="6301275" y="160157"/>
              <a:ext cx="2564045" cy="1710942"/>
              <a:chOff x="4015275" y="845957"/>
              <a:chExt cx="2564045" cy="1710942"/>
            </a:xfrm>
          </p:grpSpPr>
          <p:grpSp>
            <p:nvGrpSpPr>
              <p:cNvPr id="399" name="Google Shape;399;p25"/>
              <p:cNvGrpSpPr/>
              <p:nvPr/>
            </p:nvGrpSpPr>
            <p:grpSpPr>
              <a:xfrm>
                <a:off x="4015275" y="845957"/>
                <a:ext cx="2564045" cy="1710942"/>
                <a:chOff x="6483950" y="1776007"/>
                <a:chExt cx="2564045" cy="1710942"/>
              </a:xfrm>
            </p:grpSpPr>
            <p:grpSp>
              <p:nvGrpSpPr>
                <p:cNvPr id="400" name="Google Shape;400;p25"/>
                <p:cNvGrpSpPr/>
                <p:nvPr/>
              </p:nvGrpSpPr>
              <p:grpSpPr>
                <a:xfrm>
                  <a:off x="6483950" y="1776007"/>
                  <a:ext cx="1943050" cy="1454593"/>
                  <a:chOff x="997550" y="1699807"/>
                  <a:chExt cx="1943050" cy="1454593"/>
                </a:xfrm>
              </p:grpSpPr>
              <p:cxnSp>
                <p:nvCxnSpPr>
                  <p:cNvPr id="401" name="Google Shape;401;p25"/>
                  <p:cNvCxnSpPr>
                    <a:stCxn id="402" idx="3"/>
                    <a:endCxn id="403" idx="7"/>
                  </p:cNvCxnSpPr>
                  <p:nvPr/>
                </p:nvCxnSpPr>
                <p:spPr>
                  <a:xfrm flipH="1">
                    <a:off x="1639732" y="1922329"/>
                    <a:ext cx="330600" cy="426900"/>
                  </a:xfrm>
                  <a:prstGeom prst="straightConnector1">
                    <a:avLst/>
                  </a:prstGeom>
                  <a:noFill/>
                  <a:ln cap="flat" cmpd="sng" w="28575">
                    <a:solidFill>
                      <a:srgbClr val="611BB8"/>
                    </a:solidFill>
                    <a:prstDash val="solid"/>
                    <a:round/>
                    <a:headEnd len="med" w="med" type="none"/>
                    <a:tailEnd len="med" w="med" type="none"/>
                  </a:ln>
                </p:spPr>
              </p:cxnSp>
              <p:cxnSp>
                <p:nvCxnSpPr>
                  <p:cNvPr id="404" name="Google Shape;404;p25"/>
                  <p:cNvCxnSpPr>
                    <a:stCxn id="403" idx="3"/>
                    <a:endCxn id="405" idx="7"/>
                  </p:cNvCxnSpPr>
                  <p:nvPr/>
                </p:nvCxnSpPr>
                <p:spPr>
                  <a:xfrm flipH="1">
                    <a:off x="1225082" y="2533571"/>
                    <a:ext cx="226200" cy="398400"/>
                  </a:xfrm>
                  <a:prstGeom prst="straightConnector1">
                    <a:avLst/>
                  </a:prstGeom>
                  <a:noFill/>
                  <a:ln cap="flat" cmpd="sng" w="28575">
                    <a:solidFill>
                      <a:srgbClr val="611BB8"/>
                    </a:solidFill>
                    <a:prstDash val="solid"/>
                    <a:round/>
                    <a:headEnd len="med" w="med" type="none"/>
                    <a:tailEnd len="med" w="med" type="none"/>
                  </a:ln>
                </p:spPr>
              </p:cxnSp>
              <p:cxnSp>
                <p:nvCxnSpPr>
                  <p:cNvPr id="406" name="Google Shape;406;p25"/>
                  <p:cNvCxnSpPr>
                    <a:stCxn id="403" idx="5"/>
                    <a:endCxn id="407" idx="1"/>
                  </p:cNvCxnSpPr>
                  <p:nvPr/>
                </p:nvCxnSpPr>
                <p:spPr>
                  <a:xfrm>
                    <a:off x="1639868" y="2533571"/>
                    <a:ext cx="63600" cy="398400"/>
                  </a:xfrm>
                  <a:prstGeom prst="straightConnector1">
                    <a:avLst/>
                  </a:prstGeom>
                  <a:noFill/>
                  <a:ln cap="flat" cmpd="sng" w="28575">
                    <a:solidFill>
                      <a:srgbClr val="611BB8"/>
                    </a:solidFill>
                    <a:prstDash val="solid"/>
                    <a:round/>
                    <a:headEnd len="med" w="med" type="none"/>
                    <a:tailEnd len="med" w="med" type="none"/>
                  </a:ln>
                </p:spPr>
              </p:cxnSp>
              <p:cxnSp>
                <p:nvCxnSpPr>
                  <p:cNvPr id="408" name="Google Shape;408;p25"/>
                  <p:cNvCxnSpPr>
                    <a:stCxn id="402" idx="4"/>
                    <a:endCxn id="409" idx="1"/>
                  </p:cNvCxnSpPr>
                  <p:nvPr/>
                </p:nvCxnSpPr>
                <p:spPr>
                  <a:xfrm>
                    <a:off x="2169842" y="1960507"/>
                    <a:ext cx="354000" cy="335400"/>
                  </a:xfrm>
                  <a:prstGeom prst="straightConnector1">
                    <a:avLst/>
                  </a:prstGeom>
                  <a:noFill/>
                  <a:ln cap="flat" cmpd="sng" w="28575">
                    <a:solidFill>
                      <a:srgbClr val="611BB8"/>
                    </a:solidFill>
                    <a:prstDash val="solid"/>
                    <a:round/>
                    <a:headEnd len="med" w="med" type="none"/>
                    <a:tailEnd len="med" w="med" type="none"/>
                  </a:ln>
                </p:spPr>
              </p:cxnSp>
              <p:grpSp>
                <p:nvGrpSpPr>
                  <p:cNvPr id="410" name="Google Shape;410;p25"/>
                  <p:cNvGrpSpPr/>
                  <p:nvPr/>
                </p:nvGrpSpPr>
                <p:grpSpPr>
                  <a:xfrm>
                    <a:off x="997550" y="1699807"/>
                    <a:ext cx="1943050" cy="1454593"/>
                    <a:chOff x="997550" y="1699807"/>
                    <a:chExt cx="1943050" cy="1454593"/>
                  </a:xfrm>
                </p:grpSpPr>
                <p:sp>
                  <p:nvSpPr>
                    <p:cNvPr id="402" name="Google Shape;402;p25"/>
                    <p:cNvSpPr/>
                    <p:nvPr/>
                  </p:nvSpPr>
                  <p:spPr>
                    <a:xfrm>
                      <a:off x="1887692" y="1699807"/>
                      <a:ext cx="5643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17</a:t>
                      </a:r>
                      <a:endParaRPr b="1" sz="1100">
                        <a:solidFill>
                          <a:srgbClr val="611BB8"/>
                        </a:solidFill>
                      </a:endParaRPr>
                    </a:p>
                  </p:txBody>
                </p:sp>
                <p:sp>
                  <p:nvSpPr>
                    <p:cNvPr id="403" name="Google Shape;403;p25"/>
                    <p:cNvSpPr/>
                    <p:nvPr/>
                  </p:nvSpPr>
                  <p:spPr>
                    <a:xfrm>
                      <a:off x="1412225" y="2311050"/>
                      <a:ext cx="266700" cy="260700"/>
                    </a:xfrm>
                    <a:prstGeom prst="ellipse">
                      <a:avLst/>
                    </a:prstGeom>
                    <a:solidFill>
                      <a:srgbClr val="FFD6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FF0000"/>
                          </a:solidFill>
                        </a:rPr>
                        <a:t>6</a:t>
                      </a:r>
                      <a:endParaRPr b="1" sz="1100">
                        <a:solidFill>
                          <a:srgbClr val="FF0000"/>
                        </a:solidFill>
                      </a:endParaRPr>
                    </a:p>
                  </p:txBody>
                </p:sp>
                <p:sp>
                  <p:nvSpPr>
                    <p:cNvPr id="405" name="Google Shape;405;p25"/>
                    <p:cNvSpPr/>
                    <p:nvPr/>
                  </p:nvSpPr>
                  <p:spPr>
                    <a:xfrm>
                      <a:off x="9975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611BB8"/>
                          </a:solidFill>
                        </a:rPr>
                        <a:t>2</a:t>
                      </a:r>
                      <a:endParaRPr b="1" sz="1100">
                        <a:solidFill>
                          <a:srgbClr val="611BB8"/>
                        </a:solidFill>
                      </a:endParaRPr>
                    </a:p>
                  </p:txBody>
                </p:sp>
                <p:sp>
                  <p:nvSpPr>
                    <p:cNvPr id="407" name="Google Shape;407;p25"/>
                    <p:cNvSpPr/>
                    <p:nvPr/>
                  </p:nvSpPr>
                  <p:spPr>
                    <a:xfrm>
                      <a:off x="1631850" y="2893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11</a:t>
                      </a:r>
                      <a:endParaRPr b="1" sz="1000">
                        <a:solidFill>
                          <a:srgbClr val="611BB8"/>
                        </a:solidFill>
                      </a:endParaRPr>
                    </a:p>
                  </p:txBody>
                </p:sp>
                <p:sp>
                  <p:nvSpPr>
                    <p:cNvPr id="409" name="Google Shape;409;p25"/>
                    <p:cNvSpPr/>
                    <p:nvPr/>
                  </p:nvSpPr>
                  <p:spPr>
                    <a:xfrm>
                      <a:off x="2452200" y="2257700"/>
                      <a:ext cx="4884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35</a:t>
                      </a:r>
                      <a:endParaRPr b="1" sz="1000">
                        <a:solidFill>
                          <a:srgbClr val="611BB8"/>
                        </a:solidFill>
                      </a:endParaRPr>
                    </a:p>
                  </p:txBody>
                </p:sp>
              </p:grpSp>
            </p:grpSp>
            <p:grpSp>
              <p:nvGrpSpPr>
                <p:cNvPr id="411" name="Google Shape;411;p25"/>
                <p:cNvGrpSpPr/>
                <p:nvPr/>
              </p:nvGrpSpPr>
              <p:grpSpPr>
                <a:xfrm rot="1709082">
                  <a:off x="8174892" y="2610913"/>
                  <a:ext cx="740368" cy="744552"/>
                  <a:chOff x="1692184" y="2295540"/>
                  <a:chExt cx="740406" cy="744589"/>
                </a:xfrm>
              </p:grpSpPr>
              <p:cxnSp>
                <p:nvCxnSpPr>
                  <p:cNvPr id="412" name="Google Shape;412;p25"/>
                  <p:cNvCxnSpPr>
                    <a:stCxn id="409" idx="5"/>
                    <a:endCxn id="413" idx="0"/>
                  </p:cNvCxnSpPr>
                  <p:nvPr/>
                </p:nvCxnSpPr>
                <p:spPr>
                  <a:xfrm rot="-1709456">
                    <a:off x="1766714" y="2317594"/>
                    <a:ext cx="183640" cy="359092"/>
                  </a:xfrm>
                  <a:prstGeom prst="straightConnector1">
                    <a:avLst/>
                  </a:prstGeom>
                  <a:noFill/>
                  <a:ln cap="flat" cmpd="sng" w="28575">
                    <a:solidFill>
                      <a:srgbClr val="611BB8"/>
                    </a:solidFill>
                    <a:prstDash val="solid"/>
                    <a:round/>
                    <a:headEnd len="med" w="med" type="none"/>
                    <a:tailEnd len="med" w="med" type="none"/>
                  </a:ln>
                </p:spPr>
              </p:cxnSp>
              <p:sp>
                <p:nvSpPr>
                  <p:cNvPr id="413" name="Google Shape;413;p25"/>
                  <p:cNvSpPr/>
                  <p:nvPr/>
                </p:nvSpPr>
                <p:spPr>
                  <a:xfrm rot="-1970703">
                    <a:off x="1848099" y="2584394"/>
                    <a:ext cx="535982" cy="337271"/>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611BB8"/>
                        </a:solidFill>
                      </a:rPr>
                      <a:t>53</a:t>
                    </a:r>
                    <a:endParaRPr b="1" sz="900">
                      <a:solidFill>
                        <a:srgbClr val="611BB8"/>
                      </a:solidFill>
                    </a:endParaRPr>
                  </a:p>
                </p:txBody>
              </p:sp>
            </p:grpSp>
          </p:grpSp>
          <p:cxnSp>
            <p:nvCxnSpPr>
              <p:cNvPr id="414" name="Google Shape;414;p25"/>
              <p:cNvCxnSpPr>
                <a:endCxn id="415" idx="7"/>
              </p:cNvCxnSpPr>
              <p:nvPr/>
            </p:nvCxnSpPr>
            <p:spPr>
              <a:xfrm flipH="1">
                <a:off x="5637178" y="1661225"/>
                <a:ext cx="55500" cy="357000"/>
              </a:xfrm>
              <a:prstGeom prst="straightConnector1">
                <a:avLst/>
              </a:prstGeom>
              <a:noFill/>
              <a:ln cap="flat" cmpd="sng" w="28575">
                <a:solidFill>
                  <a:srgbClr val="611BB8"/>
                </a:solidFill>
                <a:prstDash val="solid"/>
                <a:round/>
                <a:headEnd len="med" w="med" type="none"/>
                <a:tailEnd len="med" w="med" type="none"/>
              </a:ln>
            </p:spPr>
          </p:cxnSp>
          <p:sp>
            <p:nvSpPr>
              <p:cNvPr id="415" name="Google Shape;415;p25"/>
              <p:cNvSpPr/>
              <p:nvPr/>
            </p:nvSpPr>
            <p:spPr>
              <a:xfrm rot="-264229">
                <a:off x="5204414" y="1993770"/>
                <a:ext cx="515723" cy="26083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11BB8"/>
                    </a:solidFill>
                  </a:rPr>
                  <a:t>28</a:t>
                </a:r>
                <a:endParaRPr b="1" sz="1000">
                  <a:solidFill>
                    <a:srgbClr val="611BB8"/>
                  </a:solidFill>
                </a:endParaRPr>
              </a:p>
            </p:txBody>
          </p:sp>
        </p:grpSp>
        <p:grpSp>
          <p:nvGrpSpPr>
            <p:cNvPr id="416" name="Google Shape;416;p25"/>
            <p:cNvGrpSpPr/>
            <p:nvPr/>
          </p:nvGrpSpPr>
          <p:grpSpPr>
            <a:xfrm>
              <a:off x="6865725" y="1607200"/>
              <a:ext cx="266700" cy="602400"/>
              <a:chOff x="1601475" y="2547375"/>
              <a:chExt cx="266700" cy="602400"/>
            </a:xfrm>
          </p:grpSpPr>
          <p:cxnSp>
            <p:nvCxnSpPr>
              <p:cNvPr id="417" name="Google Shape;417;p25"/>
              <p:cNvCxnSpPr>
                <a:endCxn id="418"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418" name="Google Shape;418;p25"/>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9</a:t>
                </a:r>
                <a:endParaRPr b="1" sz="1200">
                  <a:solidFill>
                    <a:srgbClr val="611BB8"/>
                  </a:solidFill>
                </a:endParaRPr>
              </a:p>
            </p:txBody>
          </p:sp>
        </p:grpSp>
        <p:grpSp>
          <p:nvGrpSpPr>
            <p:cNvPr id="419" name="Google Shape;419;p25"/>
            <p:cNvGrpSpPr/>
            <p:nvPr/>
          </p:nvGrpSpPr>
          <p:grpSpPr>
            <a:xfrm>
              <a:off x="6743500" y="2209600"/>
              <a:ext cx="266700" cy="602400"/>
              <a:chOff x="1601475" y="2547375"/>
              <a:chExt cx="266700" cy="602400"/>
            </a:xfrm>
          </p:grpSpPr>
          <p:cxnSp>
            <p:nvCxnSpPr>
              <p:cNvPr id="420" name="Google Shape;420;p25"/>
              <p:cNvCxnSpPr>
                <a:endCxn id="421" idx="0"/>
              </p:cNvCxnSpPr>
              <p:nvPr/>
            </p:nvCxnSpPr>
            <p:spPr>
              <a:xfrm flipH="1">
                <a:off x="1734825" y="2547375"/>
                <a:ext cx="65100" cy="341700"/>
              </a:xfrm>
              <a:prstGeom prst="straightConnector1">
                <a:avLst/>
              </a:prstGeom>
              <a:noFill/>
              <a:ln cap="flat" cmpd="sng" w="28575">
                <a:solidFill>
                  <a:srgbClr val="611BB8"/>
                </a:solidFill>
                <a:prstDash val="solid"/>
                <a:round/>
                <a:headEnd len="med" w="med" type="none"/>
                <a:tailEnd len="med" w="med" type="none"/>
              </a:ln>
            </p:spPr>
          </p:cxnSp>
          <p:sp>
            <p:nvSpPr>
              <p:cNvPr id="421" name="Google Shape;421;p25"/>
              <p:cNvSpPr/>
              <p:nvPr/>
            </p:nvSpPr>
            <p:spPr>
              <a:xfrm>
                <a:off x="1601475" y="2889075"/>
                <a:ext cx="266700" cy="260700"/>
              </a:xfrm>
              <a:prstGeom prst="ellipse">
                <a:avLst/>
              </a:prstGeom>
              <a:solidFill>
                <a:srgbClr val="FFD6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0000"/>
                    </a:solidFill>
                  </a:rPr>
                  <a:t>8</a:t>
                </a:r>
                <a:endParaRPr b="1" sz="1200">
                  <a:solidFill>
                    <a:srgbClr val="FF0000"/>
                  </a:solidFill>
                </a:endParaRPr>
              </a:p>
            </p:txBody>
          </p:sp>
        </p:grpSp>
        <p:grpSp>
          <p:nvGrpSpPr>
            <p:cNvPr id="422" name="Google Shape;422;p25"/>
            <p:cNvGrpSpPr/>
            <p:nvPr/>
          </p:nvGrpSpPr>
          <p:grpSpPr>
            <a:xfrm>
              <a:off x="7201075" y="1607200"/>
              <a:ext cx="626125" cy="583800"/>
              <a:chOff x="1239150" y="2585450"/>
              <a:chExt cx="626125" cy="583800"/>
            </a:xfrm>
          </p:grpSpPr>
          <p:cxnSp>
            <p:nvCxnSpPr>
              <p:cNvPr id="423" name="Google Shape;423;p25"/>
              <p:cNvCxnSpPr/>
              <p:nvPr/>
            </p:nvCxnSpPr>
            <p:spPr>
              <a:xfrm>
                <a:off x="1239150" y="2585450"/>
                <a:ext cx="240000" cy="291900"/>
              </a:xfrm>
              <a:prstGeom prst="straightConnector1">
                <a:avLst/>
              </a:prstGeom>
              <a:noFill/>
              <a:ln cap="flat" cmpd="sng" w="28575">
                <a:solidFill>
                  <a:srgbClr val="611BB8"/>
                </a:solidFill>
                <a:prstDash val="solid"/>
                <a:round/>
                <a:headEnd len="med" w="med" type="none"/>
                <a:tailEnd len="med" w="med" type="none"/>
              </a:ln>
            </p:spPr>
          </p:cxnSp>
          <p:sp>
            <p:nvSpPr>
              <p:cNvPr id="424" name="Google Shape;424;p25"/>
              <p:cNvSpPr/>
              <p:nvPr/>
            </p:nvSpPr>
            <p:spPr>
              <a:xfrm>
                <a:off x="1300975" y="2877350"/>
                <a:ext cx="564300" cy="2919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11BB8"/>
                    </a:solidFill>
                  </a:rPr>
                  <a:t>16</a:t>
                </a:r>
                <a:endParaRPr b="1" sz="1200">
                  <a:solidFill>
                    <a:srgbClr val="611BB8"/>
                  </a:solidFill>
                </a:endParaRPr>
              </a:p>
            </p:txBody>
          </p:sp>
        </p:grpSp>
      </p:grpSp>
      <p:sp>
        <p:nvSpPr>
          <p:cNvPr id="425" name="Google Shape;425;p25"/>
          <p:cNvSpPr/>
          <p:nvPr/>
        </p:nvSpPr>
        <p:spPr>
          <a:xfrm>
            <a:off x="6655350" y="333875"/>
            <a:ext cx="465300" cy="367500"/>
          </a:xfrm>
          <a:prstGeom prst="rightArrow">
            <a:avLst>
              <a:gd fmla="val 50000" name="adj1"/>
              <a:gd fmla="val 50000" name="adj2"/>
            </a:avLst>
          </a:prstGeom>
          <a:solidFill>
            <a:srgbClr val="66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Depth first search of trees - Review</a:t>
            </a:r>
            <a:endParaRPr/>
          </a:p>
        </p:txBody>
      </p:sp>
      <p:sp>
        <p:nvSpPr>
          <p:cNvPr id="431" name="Google Shape;431;p26"/>
          <p:cNvSpPr txBox="1"/>
          <p:nvPr>
            <p:ph idx="1" type="body"/>
          </p:nvPr>
        </p:nvSpPr>
        <p:spPr>
          <a:xfrm>
            <a:off x="18392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Match the code with the output</a:t>
            </a:r>
            <a:endParaRPr/>
          </a:p>
          <a:p>
            <a:pPr indent="0" lvl="0" marL="0" rtl="0" algn="l">
              <a:spcBef>
                <a:spcPts val="1200"/>
              </a:spcBef>
              <a:spcAft>
                <a:spcPts val="0"/>
              </a:spcAft>
              <a:buNone/>
            </a:pPr>
            <a:r>
              <a:rPr lang="en"/>
              <a:t>Inorder: _2_</a:t>
            </a:r>
            <a:endParaRPr/>
          </a:p>
          <a:p>
            <a:pPr indent="0" lvl="0" marL="0" rtl="0" algn="l">
              <a:spcBef>
                <a:spcPts val="1200"/>
              </a:spcBef>
              <a:spcAft>
                <a:spcPts val="0"/>
              </a:spcAft>
              <a:buNone/>
            </a:pPr>
            <a:r>
              <a:rPr lang="en"/>
              <a:t>Postorder: _3_</a:t>
            </a:r>
            <a:endParaRPr/>
          </a:p>
          <a:p>
            <a:pPr indent="0" lvl="0" marL="0" rtl="0" algn="l">
              <a:spcBef>
                <a:spcPts val="1200"/>
              </a:spcBef>
              <a:spcAft>
                <a:spcPts val="1200"/>
              </a:spcAft>
              <a:buNone/>
            </a:pPr>
            <a:r>
              <a:rPr lang="en"/>
              <a:t>Preorder: _1_</a:t>
            </a:r>
            <a:endParaRPr/>
          </a:p>
        </p:txBody>
      </p:sp>
      <p:graphicFrame>
        <p:nvGraphicFramePr>
          <p:cNvPr id="432" name="Google Shape;432;p26"/>
          <p:cNvGraphicFramePr/>
          <p:nvPr/>
        </p:nvGraphicFramePr>
        <p:xfrm>
          <a:off x="183925" y="3031700"/>
          <a:ext cx="3000000" cy="3000000"/>
        </p:xfrm>
        <a:graphic>
          <a:graphicData uri="http://schemas.openxmlformats.org/drawingml/2006/table">
            <a:tbl>
              <a:tblPr>
                <a:noFill/>
                <a:tableStyleId>{AC19A86D-52D6-4A59-9C54-FB9DF16D68D7}</a:tableStyleId>
              </a:tblPr>
              <a:tblGrid>
                <a:gridCol w="2870225"/>
                <a:gridCol w="2870225"/>
                <a:gridCol w="3098500"/>
              </a:tblGrid>
              <a:tr h="396200">
                <a:tc>
                  <a:txBody>
                    <a:bodyPr/>
                    <a:lstStyle/>
                    <a:p>
                      <a:pPr indent="-317500" lvl="0" marL="457200" rtl="0" algn="l">
                        <a:spcBef>
                          <a:spcPts val="0"/>
                        </a:spcBef>
                        <a:spcAft>
                          <a:spcPts val="0"/>
                        </a:spcAft>
                        <a:buSzPts val="1400"/>
                        <a:buAutoNum type="arabicParenBoth"/>
                      </a:pPr>
                      <a:r>
                        <a:rPr lang="en"/>
                        <a:t>fdbacekghjil</a:t>
                      </a:r>
                      <a:endParaRPr/>
                    </a:p>
                  </a:txBody>
                  <a:tcPr marT="91425" marB="91425" marR="91425" marL="91425"/>
                </a:tc>
                <a:tc>
                  <a:txBody>
                    <a:bodyPr/>
                    <a:lstStyle/>
                    <a:p>
                      <a:pPr indent="0" lvl="0" marL="0" rtl="0" algn="l">
                        <a:spcBef>
                          <a:spcPts val="0"/>
                        </a:spcBef>
                        <a:spcAft>
                          <a:spcPts val="0"/>
                        </a:spcAft>
                        <a:buNone/>
                      </a:pPr>
                      <a:r>
                        <a:rPr lang="en"/>
                        <a:t>(2) abcdefhijgkl</a:t>
                      </a:r>
                      <a:endParaRPr/>
                    </a:p>
                  </a:txBody>
                  <a:tcPr marT="91425" marB="91425" marR="91425" marL="91425"/>
                </a:tc>
                <a:tc>
                  <a:txBody>
                    <a:bodyPr/>
                    <a:lstStyle/>
                    <a:p>
                      <a:pPr indent="0" lvl="0" marL="0" rtl="0" algn="l">
                        <a:spcBef>
                          <a:spcPts val="0"/>
                        </a:spcBef>
                        <a:spcAft>
                          <a:spcPts val="0"/>
                        </a:spcAft>
                        <a:buNone/>
                      </a:pPr>
                      <a:r>
                        <a:rPr lang="en"/>
                        <a:t>(3) acbedijhglkf</a:t>
                      </a:r>
                      <a:endParaRPr/>
                    </a:p>
                  </a:txBody>
                  <a:tcPr marT="91425" marB="91425" marR="91425" marL="91425"/>
                </a:tc>
              </a:tr>
              <a:tr h="1342225">
                <a:tc>
                  <a:txBody>
                    <a:bodyPr/>
                    <a:lstStyle/>
                    <a:p>
                      <a:pPr indent="0" lvl="0" marL="0" rtl="0" algn="l">
                        <a:spcBef>
                          <a:spcPts val="0"/>
                        </a:spcBef>
                        <a:spcAft>
                          <a:spcPts val="0"/>
                        </a:spcAft>
                        <a:buClr>
                          <a:schemeClr val="dk1"/>
                        </a:buClr>
                        <a:buSzPts val="1100"/>
                        <a:buFont typeface="Arial"/>
                        <a:buNone/>
                      </a:pPr>
                      <a:r>
                        <a:rPr b="1" lang="en" sz="850">
                          <a:solidFill>
                            <a:srgbClr val="0077AA"/>
                          </a:solidFill>
                          <a:latin typeface="Courier New"/>
                          <a:ea typeface="Courier New"/>
                          <a:cs typeface="Courier New"/>
                          <a:sym typeface="Courier New"/>
                        </a:rPr>
                        <a:t>def</a:t>
                      </a:r>
                      <a:r>
                        <a:rPr b="1" lang="en" sz="850">
                          <a:solidFill>
                            <a:schemeClr val="dk1"/>
                          </a:solidFill>
                          <a:latin typeface="Courier New"/>
                          <a:ea typeface="Courier New"/>
                          <a:cs typeface="Courier New"/>
                          <a:sym typeface="Courier New"/>
                        </a:rPr>
                        <a:t> inorder</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endParaRPr b="1" sz="8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850">
                          <a:solidFill>
                            <a:schemeClr val="dk1"/>
                          </a:solidFill>
                          <a:latin typeface="Courier New"/>
                          <a:ea typeface="Courier New"/>
                          <a:cs typeface="Courier New"/>
                          <a:sym typeface="Courier New"/>
                        </a:rPr>
                        <a:t>    </a:t>
                      </a:r>
                      <a:r>
                        <a:rPr b="1" lang="en" sz="850">
                          <a:solidFill>
                            <a:srgbClr val="0077AA"/>
                          </a:solidFill>
                          <a:latin typeface="Courier New"/>
                          <a:ea typeface="Courier New"/>
                          <a:cs typeface="Courier New"/>
                          <a:sym typeface="Courier New"/>
                        </a:rPr>
                        <a:t>if</a:t>
                      </a:r>
                      <a:r>
                        <a:rPr b="1" lang="en" sz="850">
                          <a:solidFill>
                            <a:schemeClr val="dk1"/>
                          </a:solidFill>
                          <a:latin typeface="Courier New"/>
                          <a:ea typeface="Courier New"/>
                          <a:cs typeface="Courier New"/>
                          <a:sym typeface="Courier New"/>
                        </a:rPr>
                        <a:t> node</a:t>
                      </a:r>
                      <a:r>
                        <a:rPr b="1" lang="en" sz="850">
                          <a:solidFill>
                            <a:srgbClr val="999999"/>
                          </a:solidFill>
                          <a:latin typeface="Courier New"/>
                          <a:ea typeface="Courier New"/>
                          <a:cs typeface="Courier New"/>
                          <a:sym typeface="Courier New"/>
                        </a:rPr>
                        <a:t>:</a:t>
                      </a:r>
                      <a:endParaRPr b="1" sz="8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850">
                          <a:solidFill>
                            <a:schemeClr val="dk1"/>
                          </a:solidFill>
                          <a:latin typeface="Courier New"/>
                          <a:ea typeface="Courier New"/>
                          <a:cs typeface="Courier New"/>
                          <a:sym typeface="Courier New"/>
                        </a:rPr>
                        <a:t>        inorder</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get</a:t>
                      </a:r>
                      <a:r>
                        <a:rPr b="1" lang="en" sz="850">
                          <a:solidFill>
                            <a:srgbClr val="999999"/>
                          </a:solidFill>
                          <a:latin typeface="Courier New"/>
                          <a:ea typeface="Courier New"/>
                          <a:cs typeface="Courier New"/>
                          <a:sym typeface="Courier New"/>
                        </a:rPr>
                        <a:t>(</a:t>
                      </a:r>
                      <a:r>
                        <a:rPr b="1" lang="en" sz="850">
                          <a:solidFill>
                            <a:srgbClr val="669900"/>
                          </a:solidFill>
                          <a:latin typeface="Courier New"/>
                          <a:ea typeface="Courier New"/>
                          <a:cs typeface="Courier New"/>
                          <a:sym typeface="Courier New"/>
                        </a:rPr>
                        <a:t>'left'</a:t>
                      </a:r>
                      <a:r>
                        <a:rPr b="1" lang="en" sz="850">
                          <a:solidFill>
                            <a:srgbClr val="999999"/>
                          </a:solidFill>
                          <a:latin typeface="Courier New"/>
                          <a:ea typeface="Courier New"/>
                          <a:cs typeface="Courier New"/>
                          <a:sym typeface="Courier New"/>
                        </a:rPr>
                        <a:t>))</a:t>
                      </a:r>
                      <a:endParaRPr b="1" sz="85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b="1" lang="en" sz="850">
                          <a:solidFill>
                            <a:schemeClr val="dk1"/>
                          </a:solidFill>
                          <a:latin typeface="Courier New"/>
                          <a:ea typeface="Courier New"/>
                          <a:cs typeface="Courier New"/>
                          <a:sym typeface="Courier New"/>
                        </a:rPr>
                        <a:t>     </a:t>
                      </a:r>
                      <a:r>
                        <a:rPr b="1" lang="en" sz="850">
                          <a:solidFill>
                            <a:srgbClr val="0077AA"/>
                          </a:solidFill>
                          <a:latin typeface="Courier New"/>
                          <a:ea typeface="Courier New"/>
                          <a:cs typeface="Courier New"/>
                          <a:sym typeface="Courier New"/>
                        </a:rPr>
                        <a:t>print</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r>
                        <a:rPr b="1" lang="en" sz="850">
                          <a:solidFill>
                            <a:srgbClr val="669900"/>
                          </a:solidFill>
                          <a:latin typeface="Courier New"/>
                          <a:ea typeface="Courier New"/>
                          <a:cs typeface="Courier New"/>
                          <a:sym typeface="Courier New"/>
                        </a:rPr>
                        <a:t>'val'</a:t>
                      </a:r>
                      <a:r>
                        <a:rPr b="1" lang="en" sz="850">
                          <a:solidFill>
                            <a:srgbClr val="999999"/>
                          </a:solidFill>
                          <a:latin typeface="Courier New"/>
                          <a:ea typeface="Courier New"/>
                          <a:cs typeface="Courier New"/>
                          <a:sym typeface="Courier New"/>
                        </a:rPr>
                        <a:t>])</a:t>
                      </a:r>
                      <a:endParaRPr b="1" sz="85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b="1" lang="en" sz="850">
                          <a:solidFill>
                            <a:schemeClr val="dk1"/>
                          </a:solidFill>
                          <a:latin typeface="Courier New"/>
                          <a:ea typeface="Courier New"/>
                          <a:cs typeface="Courier New"/>
                          <a:sym typeface="Courier New"/>
                        </a:rPr>
                        <a:t>     inorder</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get</a:t>
                      </a:r>
                      <a:r>
                        <a:rPr b="1" lang="en" sz="850">
                          <a:solidFill>
                            <a:srgbClr val="999999"/>
                          </a:solidFill>
                          <a:latin typeface="Courier New"/>
                          <a:ea typeface="Courier New"/>
                          <a:cs typeface="Courier New"/>
                          <a:sym typeface="Courier New"/>
                        </a:rPr>
                        <a:t>(</a:t>
                      </a:r>
                      <a:r>
                        <a:rPr b="1" lang="en" sz="850">
                          <a:solidFill>
                            <a:srgbClr val="669900"/>
                          </a:solidFill>
                          <a:latin typeface="Courier New"/>
                          <a:ea typeface="Courier New"/>
                          <a:cs typeface="Courier New"/>
                          <a:sym typeface="Courier New"/>
                        </a:rPr>
                        <a:t>'right'</a:t>
                      </a:r>
                      <a:r>
                        <a:rPr b="1" lang="en" sz="850">
                          <a:solidFill>
                            <a:srgbClr val="999999"/>
                          </a:solidFill>
                          <a:latin typeface="Courier New"/>
                          <a:ea typeface="Courier New"/>
                          <a:cs typeface="Courier New"/>
                          <a:sym typeface="Courier New"/>
                        </a:rPr>
                        <a:t>))</a:t>
                      </a:r>
                      <a:endParaRPr b="1" sz="850">
                        <a:solidFill>
                          <a:srgbClr val="999999"/>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sz="850">
                          <a:solidFill>
                            <a:srgbClr val="0077AA"/>
                          </a:solidFill>
                          <a:latin typeface="Courier New"/>
                          <a:ea typeface="Courier New"/>
                          <a:cs typeface="Courier New"/>
                          <a:sym typeface="Courier New"/>
                        </a:rPr>
                        <a:t>d</a:t>
                      </a:r>
                      <a:r>
                        <a:rPr b="1" lang="en" sz="850">
                          <a:solidFill>
                            <a:srgbClr val="0077AA"/>
                          </a:solidFill>
                          <a:latin typeface="Courier New"/>
                          <a:ea typeface="Courier New"/>
                          <a:cs typeface="Courier New"/>
                          <a:sym typeface="Courier New"/>
                        </a:rPr>
                        <a:t>ef</a:t>
                      </a:r>
                      <a:r>
                        <a:rPr b="1" lang="en" sz="850">
                          <a:latin typeface="Courier New"/>
                          <a:ea typeface="Courier New"/>
                          <a:cs typeface="Courier New"/>
                          <a:sym typeface="Courier New"/>
                        </a:rPr>
                        <a:t> post</a:t>
                      </a:r>
                      <a:r>
                        <a:rPr b="1" lang="en" sz="850">
                          <a:solidFill>
                            <a:srgbClr val="000000"/>
                          </a:solidFill>
                          <a:latin typeface="Courier New"/>
                          <a:ea typeface="Courier New"/>
                          <a:cs typeface="Courier New"/>
                          <a:sym typeface="Courier New"/>
                        </a:rPr>
                        <a:t>order</a:t>
                      </a:r>
                      <a:r>
                        <a:rPr b="1" lang="en" sz="850">
                          <a:solidFill>
                            <a:srgbClr val="999999"/>
                          </a:solidFill>
                          <a:latin typeface="Courier New"/>
                          <a:ea typeface="Courier New"/>
                          <a:cs typeface="Courier New"/>
                          <a:sym typeface="Courier New"/>
                        </a:rPr>
                        <a:t>(</a:t>
                      </a:r>
                      <a:r>
                        <a:rPr b="1" lang="en" sz="850">
                          <a:solidFill>
                            <a:srgbClr val="000000"/>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endParaRPr b="1"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850">
                          <a:solidFill>
                            <a:srgbClr val="000000"/>
                          </a:solidFill>
                          <a:latin typeface="Courier New"/>
                          <a:ea typeface="Courier New"/>
                          <a:cs typeface="Courier New"/>
                          <a:sym typeface="Courier New"/>
                        </a:rPr>
                        <a:t>    </a:t>
                      </a:r>
                      <a:r>
                        <a:rPr b="1" lang="en" sz="850">
                          <a:solidFill>
                            <a:srgbClr val="0077AA"/>
                          </a:solidFill>
                          <a:latin typeface="Courier New"/>
                          <a:ea typeface="Courier New"/>
                          <a:cs typeface="Courier New"/>
                          <a:sym typeface="Courier New"/>
                        </a:rPr>
                        <a:t>if</a:t>
                      </a:r>
                      <a:r>
                        <a:rPr b="1" lang="en" sz="850">
                          <a:solidFill>
                            <a:srgbClr val="000000"/>
                          </a:solidFill>
                          <a:latin typeface="Courier New"/>
                          <a:ea typeface="Courier New"/>
                          <a:cs typeface="Courier New"/>
                          <a:sym typeface="Courier New"/>
                        </a:rPr>
                        <a:t> node</a:t>
                      </a:r>
                      <a:r>
                        <a:rPr b="1" lang="en" sz="850">
                          <a:solidFill>
                            <a:srgbClr val="999999"/>
                          </a:solidFill>
                          <a:latin typeface="Courier New"/>
                          <a:ea typeface="Courier New"/>
                          <a:cs typeface="Courier New"/>
                          <a:sym typeface="Courier New"/>
                        </a:rPr>
                        <a:t>:</a:t>
                      </a:r>
                      <a:endParaRPr b="1" sz="85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850">
                          <a:solidFill>
                            <a:srgbClr val="000000"/>
                          </a:solidFill>
                          <a:latin typeface="Courier New"/>
                          <a:ea typeface="Courier New"/>
                          <a:cs typeface="Courier New"/>
                          <a:sym typeface="Courier New"/>
                        </a:rPr>
                        <a:t>        </a:t>
                      </a:r>
                      <a:r>
                        <a:rPr b="1" lang="en" sz="850">
                          <a:latin typeface="Courier New"/>
                          <a:ea typeface="Courier New"/>
                          <a:cs typeface="Courier New"/>
                          <a:sym typeface="Courier New"/>
                        </a:rPr>
                        <a:t>post</a:t>
                      </a:r>
                      <a:r>
                        <a:rPr b="1" lang="en" sz="850">
                          <a:solidFill>
                            <a:srgbClr val="000000"/>
                          </a:solidFill>
                          <a:latin typeface="Courier New"/>
                          <a:ea typeface="Courier New"/>
                          <a:cs typeface="Courier New"/>
                          <a:sym typeface="Courier New"/>
                        </a:rPr>
                        <a:t>order</a:t>
                      </a:r>
                      <a:r>
                        <a:rPr b="1" lang="en" sz="850">
                          <a:solidFill>
                            <a:srgbClr val="999999"/>
                          </a:solidFill>
                          <a:latin typeface="Courier New"/>
                          <a:ea typeface="Courier New"/>
                          <a:cs typeface="Courier New"/>
                          <a:sym typeface="Courier New"/>
                        </a:rPr>
                        <a:t>(</a:t>
                      </a:r>
                      <a:r>
                        <a:rPr b="1" lang="en" sz="850">
                          <a:solidFill>
                            <a:srgbClr val="000000"/>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r>
                        <a:rPr b="1" lang="en" sz="850">
                          <a:solidFill>
                            <a:srgbClr val="000000"/>
                          </a:solidFill>
                          <a:latin typeface="Courier New"/>
                          <a:ea typeface="Courier New"/>
                          <a:cs typeface="Courier New"/>
                          <a:sym typeface="Courier New"/>
                        </a:rPr>
                        <a:t>get</a:t>
                      </a:r>
                      <a:r>
                        <a:rPr b="1" lang="en" sz="850">
                          <a:solidFill>
                            <a:srgbClr val="999999"/>
                          </a:solidFill>
                          <a:latin typeface="Courier New"/>
                          <a:ea typeface="Courier New"/>
                          <a:cs typeface="Courier New"/>
                          <a:sym typeface="Courier New"/>
                        </a:rPr>
                        <a:t>(</a:t>
                      </a:r>
                      <a:r>
                        <a:rPr b="1" lang="en" sz="850">
                          <a:solidFill>
                            <a:srgbClr val="669900"/>
                          </a:solidFill>
                          <a:latin typeface="Courier New"/>
                          <a:ea typeface="Courier New"/>
                          <a:cs typeface="Courier New"/>
                          <a:sym typeface="Courier New"/>
                        </a:rPr>
                        <a:t>'left'</a:t>
                      </a:r>
                      <a:r>
                        <a:rPr b="1" lang="en" sz="850">
                          <a:solidFill>
                            <a:srgbClr val="999999"/>
                          </a:solidFill>
                          <a:latin typeface="Courier New"/>
                          <a:ea typeface="Courier New"/>
                          <a:cs typeface="Courier New"/>
                          <a:sym typeface="Courier New"/>
                        </a:rPr>
                        <a:t>))</a:t>
                      </a:r>
                      <a:endParaRPr b="1" sz="850">
                        <a:solidFill>
                          <a:srgbClr val="000000"/>
                        </a:solidFill>
                        <a:latin typeface="Courier New"/>
                        <a:ea typeface="Courier New"/>
                        <a:cs typeface="Courier New"/>
                        <a:sym typeface="Courier New"/>
                      </a:endParaRPr>
                    </a:p>
                    <a:p>
                      <a:pPr indent="0" lvl="0" marL="190500" marR="190500" rtl="0" algn="l">
                        <a:lnSpc>
                          <a:spcPct val="115000"/>
                        </a:lnSpc>
                        <a:spcBef>
                          <a:spcPts val="0"/>
                        </a:spcBef>
                        <a:spcAft>
                          <a:spcPts val="0"/>
                        </a:spcAft>
                        <a:buNone/>
                      </a:pPr>
                      <a:r>
                        <a:rPr b="1" lang="en" sz="850">
                          <a:solidFill>
                            <a:srgbClr val="000000"/>
                          </a:solidFill>
                          <a:latin typeface="Courier New"/>
                          <a:ea typeface="Courier New"/>
                          <a:cs typeface="Courier New"/>
                          <a:sym typeface="Courier New"/>
                        </a:rPr>
                        <a:t>     </a:t>
                      </a:r>
                      <a:r>
                        <a:rPr b="1" lang="en" sz="850">
                          <a:latin typeface="Courier New"/>
                          <a:ea typeface="Courier New"/>
                          <a:cs typeface="Courier New"/>
                          <a:sym typeface="Courier New"/>
                        </a:rPr>
                        <a:t>post</a:t>
                      </a:r>
                      <a:r>
                        <a:rPr b="1" lang="en" sz="850">
                          <a:solidFill>
                            <a:srgbClr val="000000"/>
                          </a:solidFill>
                          <a:latin typeface="Courier New"/>
                          <a:ea typeface="Courier New"/>
                          <a:cs typeface="Courier New"/>
                          <a:sym typeface="Courier New"/>
                        </a:rPr>
                        <a:t>order</a:t>
                      </a:r>
                      <a:r>
                        <a:rPr b="1" lang="en" sz="850">
                          <a:solidFill>
                            <a:srgbClr val="999999"/>
                          </a:solidFill>
                          <a:latin typeface="Courier New"/>
                          <a:ea typeface="Courier New"/>
                          <a:cs typeface="Courier New"/>
                          <a:sym typeface="Courier New"/>
                        </a:rPr>
                        <a:t>(</a:t>
                      </a:r>
                      <a:r>
                        <a:rPr b="1" lang="en" sz="850">
                          <a:solidFill>
                            <a:srgbClr val="000000"/>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r>
                        <a:rPr b="1" lang="en" sz="850">
                          <a:solidFill>
                            <a:srgbClr val="000000"/>
                          </a:solidFill>
                          <a:latin typeface="Courier New"/>
                          <a:ea typeface="Courier New"/>
                          <a:cs typeface="Courier New"/>
                          <a:sym typeface="Courier New"/>
                        </a:rPr>
                        <a:t>get</a:t>
                      </a:r>
                      <a:r>
                        <a:rPr b="1" lang="en" sz="850">
                          <a:solidFill>
                            <a:srgbClr val="999999"/>
                          </a:solidFill>
                          <a:latin typeface="Courier New"/>
                          <a:ea typeface="Courier New"/>
                          <a:cs typeface="Courier New"/>
                          <a:sym typeface="Courier New"/>
                        </a:rPr>
                        <a:t>(</a:t>
                      </a:r>
                      <a:r>
                        <a:rPr b="1" lang="en" sz="850">
                          <a:solidFill>
                            <a:srgbClr val="669900"/>
                          </a:solidFill>
                          <a:latin typeface="Courier New"/>
                          <a:ea typeface="Courier New"/>
                          <a:cs typeface="Courier New"/>
                          <a:sym typeface="Courier New"/>
                        </a:rPr>
                        <a:t>'right'</a:t>
                      </a:r>
                      <a:r>
                        <a:rPr b="1" lang="en" sz="850">
                          <a:solidFill>
                            <a:srgbClr val="999999"/>
                          </a:solidFill>
                          <a:latin typeface="Courier New"/>
                          <a:ea typeface="Courier New"/>
                          <a:cs typeface="Courier New"/>
                          <a:sym typeface="Courier New"/>
                        </a:rPr>
                        <a:t>))</a:t>
                      </a:r>
                      <a:endParaRPr b="1" sz="850">
                        <a:solidFill>
                          <a:srgbClr val="999999"/>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850">
                          <a:solidFill>
                            <a:srgbClr val="0077AA"/>
                          </a:solidFill>
                          <a:latin typeface="Courier New"/>
                          <a:ea typeface="Courier New"/>
                          <a:cs typeface="Courier New"/>
                          <a:sym typeface="Courier New"/>
                        </a:rPr>
                        <a:t>        print</a:t>
                      </a:r>
                      <a:r>
                        <a:rPr b="1" lang="en" sz="850">
                          <a:solidFill>
                            <a:srgbClr val="999999"/>
                          </a:solidFill>
                          <a:latin typeface="Courier New"/>
                          <a:ea typeface="Courier New"/>
                          <a:cs typeface="Courier New"/>
                          <a:sym typeface="Courier New"/>
                        </a:rPr>
                        <a:t>(</a:t>
                      </a:r>
                      <a:r>
                        <a:rPr b="1" lang="en" sz="850">
                          <a:solidFill>
                            <a:srgbClr val="000000"/>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r>
                        <a:rPr b="1" lang="en" sz="850">
                          <a:solidFill>
                            <a:srgbClr val="669900"/>
                          </a:solidFill>
                          <a:latin typeface="Courier New"/>
                          <a:ea typeface="Courier New"/>
                          <a:cs typeface="Courier New"/>
                          <a:sym typeface="Courier New"/>
                        </a:rPr>
                        <a:t>'val'</a:t>
                      </a:r>
                      <a:r>
                        <a:rPr b="1" lang="en" sz="850">
                          <a:solidFill>
                            <a:srgbClr val="999999"/>
                          </a:solidFill>
                          <a:latin typeface="Courier New"/>
                          <a:ea typeface="Courier New"/>
                          <a:cs typeface="Courier New"/>
                          <a:sym typeface="Courier New"/>
                        </a:rPr>
                        <a:t>])</a:t>
                      </a:r>
                      <a:endParaRPr b="1" sz="850">
                        <a:solidFill>
                          <a:srgbClr val="999999"/>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850">
                          <a:solidFill>
                            <a:srgbClr val="0077AA"/>
                          </a:solidFill>
                          <a:latin typeface="Courier New"/>
                          <a:ea typeface="Courier New"/>
                          <a:cs typeface="Courier New"/>
                          <a:sym typeface="Courier New"/>
                        </a:rPr>
                        <a:t>def</a:t>
                      </a:r>
                      <a:r>
                        <a:rPr b="1" lang="en" sz="850">
                          <a:solidFill>
                            <a:schemeClr val="dk1"/>
                          </a:solidFill>
                          <a:latin typeface="Courier New"/>
                          <a:ea typeface="Courier New"/>
                          <a:cs typeface="Courier New"/>
                          <a:sym typeface="Courier New"/>
                        </a:rPr>
                        <a:t> preorder</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endParaRPr b="1" sz="8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850">
                          <a:solidFill>
                            <a:schemeClr val="dk1"/>
                          </a:solidFill>
                          <a:latin typeface="Courier New"/>
                          <a:ea typeface="Courier New"/>
                          <a:cs typeface="Courier New"/>
                          <a:sym typeface="Courier New"/>
                        </a:rPr>
                        <a:t>    </a:t>
                      </a:r>
                      <a:r>
                        <a:rPr b="1" lang="en" sz="850">
                          <a:solidFill>
                            <a:srgbClr val="0077AA"/>
                          </a:solidFill>
                          <a:latin typeface="Courier New"/>
                          <a:ea typeface="Courier New"/>
                          <a:cs typeface="Courier New"/>
                          <a:sym typeface="Courier New"/>
                        </a:rPr>
                        <a:t>if</a:t>
                      </a:r>
                      <a:r>
                        <a:rPr b="1" lang="en" sz="850">
                          <a:solidFill>
                            <a:schemeClr val="dk1"/>
                          </a:solidFill>
                          <a:latin typeface="Courier New"/>
                          <a:ea typeface="Courier New"/>
                          <a:cs typeface="Courier New"/>
                          <a:sym typeface="Courier New"/>
                        </a:rPr>
                        <a:t> node</a:t>
                      </a:r>
                      <a:r>
                        <a:rPr b="1" lang="en" sz="850">
                          <a:solidFill>
                            <a:srgbClr val="999999"/>
                          </a:solidFill>
                          <a:latin typeface="Courier New"/>
                          <a:ea typeface="Courier New"/>
                          <a:cs typeface="Courier New"/>
                          <a:sym typeface="Courier New"/>
                        </a:rPr>
                        <a:t>:</a:t>
                      </a:r>
                      <a:endParaRPr b="1" sz="8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850">
                          <a:solidFill>
                            <a:schemeClr val="dk1"/>
                          </a:solidFill>
                          <a:latin typeface="Courier New"/>
                          <a:ea typeface="Courier New"/>
                          <a:cs typeface="Courier New"/>
                          <a:sym typeface="Courier New"/>
                        </a:rPr>
                        <a:t>        </a:t>
                      </a:r>
                      <a:r>
                        <a:rPr b="1" lang="en" sz="850">
                          <a:solidFill>
                            <a:srgbClr val="0077AA"/>
                          </a:solidFill>
                          <a:latin typeface="Courier New"/>
                          <a:ea typeface="Courier New"/>
                          <a:cs typeface="Courier New"/>
                          <a:sym typeface="Courier New"/>
                        </a:rPr>
                        <a:t>print</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r>
                        <a:rPr b="1" lang="en" sz="850">
                          <a:solidFill>
                            <a:srgbClr val="669900"/>
                          </a:solidFill>
                          <a:latin typeface="Courier New"/>
                          <a:ea typeface="Courier New"/>
                          <a:cs typeface="Courier New"/>
                          <a:sym typeface="Courier New"/>
                        </a:rPr>
                        <a:t>'val'</a:t>
                      </a:r>
                      <a:r>
                        <a:rPr b="1" lang="en" sz="850">
                          <a:solidFill>
                            <a:srgbClr val="999999"/>
                          </a:solidFill>
                          <a:latin typeface="Courier New"/>
                          <a:ea typeface="Courier New"/>
                          <a:cs typeface="Courier New"/>
                          <a:sym typeface="Courier New"/>
                        </a:rPr>
                        <a:t>])</a:t>
                      </a:r>
                      <a:endParaRPr b="1" sz="8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850">
                          <a:solidFill>
                            <a:schemeClr val="dk1"/>
                          </a:solidFill>
                          <a:latin typeface="Courier New"/>
                          <a:ea typeface="Courier New"/>
                          <a:cs typeface="Courier New"/>
                          <a:sym typeface="Courier New"/>
                        </a:rPr>
                        <a:t>        preorder</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get</a:t>
                      </a:r>
                      <a:r>
                        <a:rPr b="1" lang="en" sz="850">
                          <a:solidFill>
                            <a:srgbClr val="999999"/>
                          </a:solidFill>
                          <a:latin typeface="Courier New"/>
                          <a:ea typeface="Courier New"/>
                          <a:cs typeface="Courier New"/>
                          <a:sym typeface="Courier New"/>
                        </a:rPr>
                        <a:t>(</a:t>
                      </a:r>
                      <a:r>
                        <a:rPr b="1" lang="en" sz="850">
                          <a:solidFill>
                            <a:srgbClr val="669900"/>
                          </a:solidFill>
                          <a:latin typeface="Courier New"/>
                          <a:ea typeface="Courier New"/>
                          <a:cs typeface="Courier New"/>
                          <a:sym typeface="Courier New"/>
                        </a:rPr>
                        <a:t>'left'</a:t>
                      </a:r>
                      <a:r>
                        <a:rPr b="1" lang="en" sz="850">
                          <a:solidFill>
                            <a:srgbClr val="999999"/>
                          </a:solidFill>
                          <a:latin typeface="Courier New"/>
                          <a:ea typeface="Courier New"/>
                          <a:cs typeface="Courier New"/>
                          <a:sym typeface="Courier New"/>
                        </a:rPr>
                        <a:t>))</a:t>
                      </a:r>
                      <a:endParaRPr b="1" sz="85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b="1" lang="en" sz="850">
                          <a:solidFill>
                            <a:schemeClr val="dk1"/>
                          </a:solidFill>
                          <a:latin typeface="Courier New"/>
                          <a:ea typeface="Courier New"/>
                          <a:cs typeface="Courier New"/>
                          <a:sym typeface="Courier New"/>
                        </a:rPr>
                        <a:t>     preorder</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node</a:t>
                      </a:r>
                      <a:r>
                        <a:rPr b="1" lang="en" sz="850">
                          <a:solidFill>
                            <a:srgbClr val="999999"/>
                          </a:solidFill>
                          <a:latin typeface="Courier New"/>
                          <a:ea typeface="Courier New"/>
                          <a:cs typeface="Courier New"/>
                          <a:sym typeface="Courier New"/>
                        </a:rPr>
                        <a:t>.</a:t>
                      </a:r>
                      <a:r>
                        <a:rPr b="1" lang="en" sz="850">
                          <a:solidFill>
                            <a:schemeClr val="dk1"/>
                          </a:solidFill>
                          <a:latin typeface="Courier New"/>
                          <a:ea typeface="Courier New"/>
                          <a:cs typeface="Courier New"/>
                          <a:sym typeface="Courier New"/>
                        </a:rPr>
                        <a:t>get</a:t>
                      </a:r>
                      <a:r>
                        <a:rPr b="1" lang="en" sz="850">
                          <a:solidFill>
                            <a:srgbClr val="999999"/>
                          </a:solidFill>
                          <a:latin typeface="Courier New"/>
                          <a:ea typeface="Courier New"/>
                          <a:cs typeface="Courier New"/>
                          <a:sym typeface="Courier New"/>
                        </a:rPr>
                        <a:t>(</a:t>
                      </a:r>
                      <a:r>
                        <a:rPr b="1" lang="en" sz="850">
                          <a:solidFill>
                            <a:srgbClr val="669900"/>
                          </a:solidFill>
                          <a:latin typeface="Courier New"/>
                          <a:ea typeface="Courier New"/>
                          <a:cs typeface="Courier New"/>
                          <a:sym typeface="Courier New"/>
                        </a:rPr>
                        <a:t>'right'</a:t>
                      </a:r>
                      <a:r>
                        <a:rPr b="1" lang="en" sz="850">
                          <a:solidFill>
                            <a:srgbClr val="999999"/>
                          </a:solidFill>
                          <a:latin typeface="Courier New"/>
                          <a:ea typeface="Courier New"/>
                          <a:cs typeface="Courier New"/>
                          <a:sym typeface="Courier New"/>
                        </a:rPr>
                        <a:t>))</a:t>
                      </a:r>
                      <a:endParaRPr b="1" sz="850">
                        <a:solidFill>
                          <a:srgbClr val="999999"/>
                        </a:solidFill>
                        <a:latin typeface="Courier New"/>
                        <a:ea typeface="Courier New"/>
                        <a:cs typeface="Courier New"/>
                        <a:sym typeface="Courier New"/>
                      </a:endParaRPr>
                    </a:p>
                  </a:txBody>
                  <a:tcPr marT="91425" marB="91425" marR="91425" marL="91425"/>
                </a:tc>
              </a:tr>
            </a:tbl>
          </a:graphicData>
        </a:graphic>
      </p:graphicFrame>
      <p:grpSp>
        <p:nvGrpSpPr>
          <p:cNvPr id="433" name="Google Shape;433;p26"/>
          <p:cNvGrpSpPr/>
          <p:nvPr/>
        </p:nvGrpSpPr>
        <p:grpSpPr>
          <a:xfrm>
            <a:off x="4933075" y="160150"/>
            <a:ext cx="2576972" cy="2968750"/>
            <a:chOff x="3713875" y="845950"/>
            <a:chExt cx="2576972" cy="2968750"/>
          </a:xfrm>
        </p:grpSpPr>
        <p:grpSp>
          <p:nvGrpSpPr>
            <p:cNvPr id="434" name="Google Shape;434;p26"/>
            <p:cNvGrpSpPr/>
            <p:nvPr/>
          </p:nvGrpSpPr>
          <p:grpSpPr>
            <a:xfrm>
              <a:off x="3713875" y="845950"/>
              <a:ext cx="2576972" cy="2093200"/>
              <a:chOff x="6563550" y="2919000"/>
              <a:chExt cx="2576972" cy="2093200"/>
            </a:xfrm>
          </p:grpSpPr>
          <p:grpSp>
            <p:nvGrpSpPr>
              <p:cNvPr id="435" name="Google Shape;435;p26"/>
              <p:cNvGrpSpPr/>
              <p:nvPr/>
            </p:nvGrpSpPr>
            <p:grpSpPr>
              <a:xfrm>
                <a:off x="6864950" y="2919000"/>
                <a:ext cx="2275572" cy="1526766"/>
                <a:chOff x="6483950" y="1776000"/>
                <a:chExt cx="2275572" cy="1526766"/>
              </a:xfrm>
            </p:grpSpPr>
            <p:grpSp>
              <p:nvGrpSpPr>
                <p:cNvPr id="436" name="Google Shape;436;p26"/>
                <p:cNvGrpSpPr/>
                <p:nvPr/>
              </p:nvGrpSpPr>
              <p:grpSpPr>
                <a:xfrm>
                  <a:off x="6483950" y="1776000"/>
                  <a:ext cx="1787800" cy="1454600"/>
                  <a:chOff x="997550" y="1699800"/>
                  <a:chExt cx="1787800" cy="1454600"/>
                </a:xfrm>
              </p:grpSpPr>
              <p:grpSp>
                <p:nvGrpSpPr>
                  <p:cNvPr id="437" name="Google Shape;437;p26"/>
                  <p:cNvGrpSpPr/>
                  <p:nvPr/>
                </p:nvGrpSpPr>
                <p:grpSpPr>
                  <a:xfrm>
                    <a:off x="997550" y="1699800"/>
                    <a:ext cx="1787800" cy="1454600"/>
                    <a:chOff x="997550" y="1699800"/>
                    <a:chExt cx="1787800" cy="1454600"/>
                  </a:xfrm>
                </p:grpSpPr>
                <p:sp>
                  <p:nvSpPr>
                    <p:cNvPr id="438" name="Google Shape;438;p26"/>
                    <p:cNvSpPr/>
                    <p:nvPr/>
                  </p:nvSpPr>
                  <p:spPr>
                    <a:xfrm>
                      <a:off x="1963600" y="16998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f</a:t>
                      </a:r>
                      <a:endParaRPr>
                        <a:solidFill>
                          <a:srgbClr val="611BB8"/>
                        </a:solidFill>
                      </a:endParaRPr>
                    </a:p>
                  </p:txBody>
                </p:sp>
                <p:sp>
                  <p:nvSpPr>
                    <p:cNvPr id="439" name="Google Shape;439;p26"/>
                    <p:cNvSpPr/>
                    <p:nvPr/>
                  </p:nvSpPr>
                  <p:spPr>
                    <a:xfrm>
                      <a:off x="1412225"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d</a:t>
                      </a:r>
                      <a:endParaRPr>
                        <a:solidFill>
                          <a:srgbClr val="611BB8"/>
                        </a:solidFill>
                      </a:endParaRPr>
                    </a:p>
                  </p:txBody>
                </p:sp>
                <p:sp>
                  <p:nvSpPr>
                    <p:cNvPr id="440" name="Google Shape;440;p26"/>
                    <p:cNvSpPr/>
                    <p:nvPr/>
                  </p:nvSpPr>
                  <p:spPr>
                    <a:xfrm>
                      <a:off x="2518650"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k</a:t>
                      </a:r>
                      <a:endParaRPr>
                        <a:solidFill>
                          <a:srgbClr val="611BB8"/>
                        </a:solidFill>
                      </a:endParaRPr>
                    </a:p>
                  </p:txBody>
                </p:sp>
                <p:sp>
                  <p:nvSpPr>
                    <p:cNvPr id="441" name="Google Shape;441;p26"/>
                    <p:cNvSpPr/>
                    <p:nvPr/>
                  </p:nvSpPr>
                  <p:spPr>
                    <a:xfrm>
                      <a:off x="9975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b</a:t>
                      </a:r>
                      <a:endParaRPr>
                        <a:solidFill>
                          <a:srgbClr val="611BB8"/>
                        </a:solidFill>
                      </a:endParaRPr>
                    </a:p>
                  </p:txBody>
                </p:sp>
                <p:sp>
                  <p:nvSpPr>
                    <p:cNvPr id="442" name="Google Shape;442;p26"/>
                    <p:cNvSpPr/>
                    <p:nvPr/>
                  </p:nvSpPr>
                  <p:spPr>
                    <a:xfrm>
                      <a:off x="17248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e</a:t>
                      </a:r>
                      <a:endParaRPr>
                        <a:solidFill>
                          <a:srgbClr val="611BB8"/>
                        </a:solidFill>
                      </a:endParaRPr>
                    </a:p>
                  </p:txBody>
                </p:sp>
              </p:grpSp>
              <p:cxnSp>
                <p:nvCxnSpPr>
                  <p:cNvPr id="443" name="Google Shape;443;p26"/>
                  <p:cNvCxnSpPr>
                    <a:stCxn id="438" idx="3"/>
                    <a:endCxn id="439" idx="7"/>
                  </p:cNvCxnSpPr>
                  <p:nvPr/>
                </p:nvCxnSpPr>
                <p:spPr>
                  <a:xfrm flipH="1">
                    <a:off x="1639957" y="1922321"/>
                    <a:ext cx="362700" cy="426900"/>
                  </a:xfrm>
                  <a:prstGeom prst="straightConnector1">
                    <a:avLst/>
                  </a:prstGeom>
                  <a:noFill/>
                  <a:ln cap="flat" cmpd="sng" w="28575">
                    <a:solidFill>
                      <a:srgbClr val="611BB8"/>
                    </a:solidFill>
                    <a:prstDash val="solid"/>
                    <a:round/>
                    <a:headEnd len="med" w="med" type="none"/>
                    <a:tailEnd len="med" w="med" type="none"/>
                  </a:ln>
                </p:spPr>
              </p:cxnSp>
              <p:cxnSp>
                <p:nvCxnSpPr>
                  <p:cNvPr id="444" name="Google Shape;444;p26"/>
                  <p:cNvCxnSpPr>
                    <a:stCxn id="439" idx="3"/>
                    <a:endCxn id="441" idx="7"/>
                  </p:cNvCxnSpPr>
                  <p:nvPr/>
                </p:nvCxnSpPr>
                <p:spPr>
                  <a:xfrm flipH="1">
                    <a:off x="1225082" y="2533571"/>
                    <a:ext cx="226200" cy="398400"/>
                  </a:xfrm>
                  <a:prstGeom prst="straightConnector1">
                    <a:avLst/>
                  </a:prstGeom>
                  <a:noFill/>
                  <a:ln cap="flat" cmpd="sng" w="28575">
                    <a:solidFill>
                      <a:srgbClr val="611BB8"/>
                    </a:solidFill>
                    <a:prstDash val="solid"/>
                    <a:round/>
                    <a:headEnd len="med" w="med" type="none"/>
                    <a:tailEnd len="med" w="med" type="none"/>
                  </a:ln>
                </p:spPr>
              </p:cxnSp>
              <p:cxnSp>
                <p:nvCxnSpPr>
                  <p:cNvPr id="445" name="Google Shape;445;p26"/>
                  <p:cNvCxnSpPr>
                    <a:stCxn id="439" idx="5"/>
                    <a:endCxn id="442" idx="1"/>
                  </p:cNvCxnSpPr>
                  <p:nvPr/>
                </p:nvCxnSpPr>
                <p:spPr>
                  <a:xfrm>
                    <a:off x="1639868" y="2533571"/>
                    <a:ext cx="123900" cy="398400"/>
                  </a:xfrm>
                  <a:prstGeom prst="straightConnector1">
                    <a:avLst/>
                  </a:prstGeom>
                  <a:noFill/>
                  <a:ln cap="flat" cmpd="sng" w="28575">
                    <a:solidFill>
                      <a:srgbClr val="611BB8"/>
                    </a:solidFill>
                    <a:prstDash val="solid"/>
                    <a:round/>
                    <a:headEnd len="med" w="med" type="none"/>
                    <a:tailEnd len="med" w="med" type="none"/>
                  </a:ln>
                </p:spPr>
              </p:cxnSp>
              <p:cxnSp>
                <p:nvCxnSpPr>
                  <p:cNvPr id="446" name="Google Shape;446;p26"/>
                  <p:cNvCxnSpPr>
                    <a:endCxn id="440" idx="1"/>
                  </p:cNvCxnSpPr>
                  <p:nvPr/>
                </p:nvCxnSpPr>
                <p:spPr>
                  <a:xfrm>
                    <a:off x="2210307" y="1922329"/>
                    <a:ext cx="347400" cy="426900"/>
                  </a:xfrm>
                  <a:prstGeom prst="straightConnector1">
                    <a:avLst/>
                  </a:prstGeom>
                  <a:noFill/>
                  <a:ln cap="flat" cmpd="sng" w="28575">
                    <a:solidFill>
                      <a:srgbClr val="611BB8"/>
                    </a:solidFill>
                    <a:prstDash val="solid"/>
                    <a:round/>
                    <a:headEnd len="med" w="med" type="none"/>
                    <a:tailEnd len="med" w="med" type="none"/>
                  </a:ln>
                </p:spPr>
              </p:cxnSp>
            </p:grpSp>
            <p:grpSp>
              <p:nvGrpSpPr>
                <p:cNvPr id="447" name="Google Shape;447;p26"/>
                <p:cNvGrpSpPr/>
                <p:nvPr/>
              </p:nvGrpSpPr>
              <p:grpSpPr>
                <a:xfrm rot="1709082">
                  <a:off x="8102425" y="2635671"/>
                  <a:ext cx="554951" cy="569213"/>
                  <a:chOff x="1609704" y="2406695"/>
                  <a:chExt cx="554980" cy="569241"/>
                </a:xfrm>
              </p:grpSpPr>
              <p:sp>
                <p:nvSpPr>
                  <p:cNvPr id="448" name="Google Shape;448;p26"/>
                  <p:cNvSpPr/>
                  <p:nvPr/>
                </p:nvSpPr>
                <p:spPr>
                  <a:xfrm rot="-1972021">
                    <a:off x="1848909" y="2663547"/>
                    <a:ext cx="266450" cy="26088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l</a:t>
                    </a:r>
                    <a:endParaRPr>
                      <a:solidFill>
                        <a:srgbClr val="611BB8"/>
                      </a:solidFill>
                    </a:endParaRPr>
                  </a:p>
                </p:txBody>
              </p:sp>
              <p:cxnSp>
                <p:nvCxnSpPr>
                  <p:cNvPr id="449" name="Google Shape;449;p26"/>
                  <p:cNvCxnSpPr>
                    <a:stCxn id="440" idx="5"/>
                    <a:endCxn id="448" idx="0"/>
                  </p:cNvCxnSpPr>
                  <p:nvPr/>
                </p:nvCxnSpPr>
                <p:spPr>
                  <a:xfrm rot="-1706576">
                    <a:off x="1674626" y="2428547"/>
                    <a:ext cx="171957" cy="315996"/>
                  </a:xfrm>
                  <a:prstGeom prst="straightConnector1">
                    <a:avLst/>
                  </a:prstGeom>
                  <a:noFill/>
                  <a:ln cap="flat" cmpd="sng" w="28575">
                    <a:solidFill>
                      <a:srgbClr val="611BB8"/>
                    </a:solidFill>
                    <a:prstDash val="solid"/>
                    <a:round/>
                    <a:headEnd len="med" w="med" type="none"/>
                    <a:tailEnd len="med" w="med" type="none"/>
                  </a:ln>
                </p:spPr>
              </p:cxnSp>
            </p:grpSp>
          </p:grpSp>
          <p:cxnSp>
            <p:nvCxnSpPr>
              <p:cNvPr id="450" name="Google Shape;450;p26"/>
              <p:cNvCxnSpPr>
                <a:stCxn id="441" idx="3"/>
                <a:endCxn id="451" idx="0"/>
              </p:cNvCxnSpPr>
              <p:nvPr/>
            </p:nvCxnSpPr>
            <p:spPr>
              <a:xfrm flipH="1">
                <a:off x="6697007" y="4335421"/>
                <a:ext cx="207000" cy="416100"/>
              </a:xfrm>
              <a:prstGeom prst="straightConnector1">
                <a:avLst/>
              </a:prstGeom>
              <a:noFill/>
              <a:ln cap="flat" cmpd="sng" w="28575">
                <a:solidFill>
                  <a:srgbClr val="611BB8"/>
                </a:solidFill>
                <a:prstDash val="solid"/>
                <a:round/>
                <a:headEnd len="med" w="med" type="none"/>
                <a:tailEnd len="med" w="med" type="none"/>
              </a:ln>
            </p:spPr>
          </p:cxnSp>
          <p:cxnSp>
            <p:nvCxnSpPr>
              <p:cNvPr id="452" name="Google Shape;452;p26"/>
              <p:cNvCxnSpPr>
                <a:stCxn id="441" idx="5"/>
                <a:endCxn id="453" idx="0"/>
              </p:cNvCxnSpPr>
              <p:nvPr/>
            </p:nvCxnSpPr>
            <p:spPr>
              <a:xfrm>
                <a:off x="7092593" y="4335421"/>
                <a:ext cx="109800" cy="416100"/>
              </a:xfrm>
              <a:prstGeom prst="straightConnector1">
                <a:avLst/>
              </a:prstGeom>
              <a:noFill/>
              <a:ln cap="flat" cmpd="sng" w="28575">
                <a:solidFill>
                  <a:srgbClr val="611BB8"/>
                </a:solidFill>
                <a:prstDash val="solid"/>
                <a:round/>
                <a:headEnd len="med" w="med" type="none"/>
                <a:tailEnd len="med" w="med" type="none"/>
              </a:ln>
            </p:spPr>
          </p:cxnSp>
          <p:sp>
            <p:nvSpPr>
              <p:cNvPr id="451" name="Google Shape;451;p26"/>
              <p:cNvSpPr/>
              <p:nvPr/>
            </p:nvSpPr>
            <p:spPr>
              <a:xfrm>
                <a:off x="6563550" y="47515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a</a:t>
                </a:r>
                <a:endParaRPr>
                  <a:solidFill>
                    <a:srgbClr val="611BB8"/>
                  </a:solidFill>
                </a:endParaRPr>
              </a:p>
            </p:txBody>
          </p:sp>
          <p:sp>
            <p:nvSpPr>
              <p:cNvPr id="453" name="Google Shape;453;p26"/>
              <p:cNvSpPr/>
              <p:nvPr/>
            </p:nvSpPr>
            <p:spPr>
              <a:xfrm>
                <a:off x="7069000" y="47515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c</a:t>
                </a:r>
                <a:endParaRPr>
                  <a:solidFill>
                    <a:srgbClr val="611BB8"/>
                  </a:solidFill>
                </a:endParaRPr>
              </a:p>
            </p:txBody>
          </p:sp>
        </p:grpSp>
        <p:sp>
          <p:nvSpPr>
            <p:cNvPr id="454" name="Google Shape;454;p26"/>
            <p:cNvSpPr/>
            <p:nvPr/>
          </p:nvSpPr>
          <p:spPr>
            <a:xfrm rot="-263329">
              <a:off x="5309408" y="1995317"/>
              <a:ext cx="266582" cy="26083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g</a:t>
              </a:r>
              <a:endParaRPr>
                <a:solidFill>
                  <a:srgbClr val="611BB8"/>
                </a:solidFill>
              </a:endParaRPr>
            </a:p>
          </p:txBody>
        </p:sp>
        <p:cxnSp>
          <p:nvCxnSpPr>
            <p:cNvPr id="455" name="Google Shape;455;p26"/>
            <p:cNvCxnSpPr>
              <a:endCxn id="454" idx="7"/>
            </p:cNvCxnSpPr>
            <p:nvPr/>
          </p:nvCxnSpPr>
          <p:spPr>
            <a:xfrm flipH="1">
              <a:off x="5529779" y="1669560"/>
              <a:ext cx="55500" cy="357000"/>
            </a:xfrm>
            <a:prstGeom prst="straightConnector1">
              <a:avLst/>
            </a:prstGeom>
            <a:noFill/>
            <a:ln cap="flat" cmpd="sng" w="28575">
              <a:solidFill>
                <a:srgbClr val="611BB8"/>
              </a:solidFill>
              <a:prstDash val="solid"/>
              <a:round/>
              <a:headEnd len="med" w="med" type="none"/>
              <a:tailEnd len="med" w="med" type="none"/>
            </a:ln>
          </p:spPr>
        </p:cxnSp>
        <p:grpSp>
          <p:nvGrpSpPr>
            <p:cNvPr id="456" name="Google Shape;456;p26"/>
            <p:cNvGrpSpPr/>
            <p:nvPr/>
          </p:nvGrpSpPr>
          <p:grpSpPr>
            <a:xfrm>
              <a:off x="5088925" y="2224903"/>
              <a:ext cx="266700" cy="607547"/>
              <a:chOff x="1601475" y="2542228"/>
              <a:chExt cx="266700" cy="607547"/>
            </a:xfrm>
          </p:grpSpPr>
          <p:sp>
            <p:nvSpPr>
              <p:cNvPr id="457" name="Google Shape;457;p26"/>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h</a:t>
                </a:r>
                <a:endParaRPr>
                  <a:solidFill>
                    <a:srgbClr val="611BB8"/>
                  </a:solidFill>
                </a:endParaRPr>
              </a:p>
            </p:txBody>
          </p:sp>
          <p:cxnSp>
            <p:nvCxnSpPr>
              <p:cNvPr id="458" name="Google Shape;458;p26"/>
              <p:cNvCxnSpPr>
                <a:stCxn id="454" idx="3"/>
                <a:endCxn id="457" idx="0"/>
              </p:cNvCxnSpPr>
              <p:nvPr/>
            </p:nvCxnSpPr>
            <p:spPr>
              <a:xfrm flipH="1">
                <a:off x="1734969" y="2542228"/>
                <a:ext cx="133200" cy="346800"/>
              </a:xfrm>
              <a:prstGeom prst="straightConnector1">
                <a:avLst/>
              </a:prstGeom>
              <a:noFill/>
              <a:ln cap="flat" cmpd="sng" w="28575">
                <a:solidFill>
                  <a:srgbClr val="611BB8"/>
                </a:solidFill>
                <a:prstDash val="solid"/>
                <a:round/>
                <a:headEnd len="med" w="med" type="none"/>
                <a:tailEnd len="med" w="med" type="none"/>
              </a:ln>
            </p:spPr>
          </p:cxnSp>
        </p:grpSp>
        <p:grpSp>
          <p:nvGrpSpPr>
            <p:cNvPr id="459" name="Google Shape;459;p26"/>
            <p:cNvGrpSpPr/>
            <p:nvPr/>
          </p:nvGrpSpPr>
          <p:grpSpPr>
            <a:xfrm>
              <a:off x="5203225" y="3207200"/>
              <a:ext cx="266700" cy="607500"/>
              <a:chOff x="1601475" y="2542275"/>
              <a:chExt cx="266700" cy="607500"/>
            </a:xfrm>
          </p:grpSpPr>
          <p:sp>
            <p:nvSpPr>
              <p:cNvPr id="460" name="Google Shape;460;p26"/>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i</a:t>
                </a:r>
                <a:endParaRPr>
                  <a:solidFill>
                    <a:srgbClr val="611BB8"/>
                  </a:solidFill>
                </a:endParaRPr>
              </a:p>
            </p:txBody>
          </p:sp>
          <p:cxnSp>
            <p:nvCxnSpPr>
              <p:cNvPr id="461" name="Google Shape;461;p26"/>
              <p:cNvCxnSpPr>
                <a:endCxn id="460" idx="0"/>
              </p:cNvCxnSpPr>
              <p:nvPr/>
            </p:nvCxnSpPr>
            <p:spPr>
              <a:xfrm flipH="1">
                <a:off x="1734825" y="2542275"/>
                <a:ext cx="133200" cy="346800"/>
              </a:xfrm>
              <a:prstGeom prst="straightConnector1">
                <a:avLst/>
              </a:prstGeom>
              <a:noFill/>
              <a:ln cap="flat" cmpd="sng" w="28575">
                <a:solidFill>
                  <a:srgbClr val="611BB8"/>
                </a:solidFill>
                <a:prstDash val="solid"/>
                <a:round/>
                <a:headEnd len="med" w="med" type="none"/>
                <a:tailEnd len="med" w="med" type="none"/>
              </a:ln>
            </p:spPr>
          </p:cxnSp>
        </p:grpSp>
        <p:grpSp>
          <p:nvGrpSpPr>
            <p:cNvPr id="462" name="Google Shape;462;p26"/>
            <p:cNvGrpSpPr/>
            <p:nvPr/>
          </p:nvGrpSpPr>
          <p:grpSpPr>
            <a:xfrm rot="1709082">
              <a:off x="5116900" y="2876127"/>
              <a:ext cx="588278" cy="450366"/>
              <a:chOff x="1576376" y="2525548"/>
              <a:chExt cx="588308" cy="450389"/>
            </a:xfrm>
          </p:grpSpPr>
          <p:sp>
            <p:nvSpPr>
              <p:cNvPr id="463" name="Google Shape;463;p26"/>
              <p:cNvSpPr/>
              <p:nvPr/>
            </p:nvSpPr>
            <p:spPr>
              <a:xfrm rot="-1972021">
                <a:off x="1848909" y="2663547"/>
                <a:ext cx="266450" cy="26088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j</a:t>
                </a:r>
                <a:endParaRPr>
                  <a:solidFill>
                    <a:srgbClr val="611BB8"/>
                  </a:solidFill>
                </a:endParaRPr>
              </a:p>
            </p:txBody>
          </p:sp>
          <p:cxnSp>
            <p:nvCxnSpPr>
              <p:cNvPr id="464" name="Google Shape;464;p26"/>
              <p:cNvCxnSpPr>
                <a:stCxn id="457" idx="4"/>
                <a:endCxn id="463" idx="1"/>
              </p:cNvCxnSpPr>
              <p:nvPr/>
            </p:nvCxnSpPr>
            <p:spPr>
              <a:xfrm rot="-1708174">
                <a:off x="1632068" y="2548318"/>
                <a:ext cx="165516" cy="275460"/>
              </a:xfrm>
              <a:prstGeom prst="straightConnector1">
                <a:avLst/>
              </a:prstGeom>
              <a:noFill/>
              <a:ln cap="flat" cmpd="sng" w="28575">
                <a:solidFill>
                  <a:srgbClr val="611BB8"/>
                </a:solidFill>
                <a:prstDash val="solid"/>
                <a:round/>
                <a:headEnd len="med" w="med" type="none"/>
                <a:tailEnd len="med" w="med" type="none"/>
              </a:ln>
            </p:spPr>
          </p:cxnSp>
        </p:grpSp>
      </p:grpSp>
      <p:sp>
        <p:nvSpPr>
          <p:cNvPr id="465" name="Google Shape;465;p26"/>
          <p:cNvSpPr txBox="1"/>
          <p:nvPr/>
        </p:nvSpPr>
        <p:spPr>
          <a:xfrm>
            <a:off x="7033150" y="26200"/>
            <a:ext cx="8421900" cy="340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get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.root: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res =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._get(key,</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.root)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res:</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res.payload</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00FF"/>
                </a:solidFill>
                <a:latin typeface="Courier New"/>
                <a:ea typeface="Courier New"/>
                <a:cs typeface="Courier New"/>
                <a:sym typeface="Courier New"/>
              </a:rPr>
              <a:t>None</a:t>
            </a:r>
            <a:endParaRPr b="1" sz="95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00FF"/>
                </a:solidFill>
                <a:latin typeface="Courier New"/>
                <a:ea typeface="Courier New"/>
                <a:cs typeface="Courier New"/>
                <a:sym typeface="Courier New"/>
              </a:rPr>
              <a:t>None</a:t>
            </a:r>
            <a:endParaRPr b="1" sz="95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_get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currentNode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a:t>
            </a:r>
            <a:r>
              <a:rPr b="1" lang="en" sz="950">
                <a:solidFill>
                  <a:srgbClr val="0000FF"/>
                </a:solidFill>
                <a:latin typeface="Courier New"/>
                <a:ea typeface="Courier New"/>
                <a:cs typeface="Courier New"/>
                <a:sym typeface="Courier New"/>
              </a:rPr>
              <a:t>not</a:t>
            </a:r>
            <a:r>
              <a:rPr b="1" lang="en" sz="950">
                <a:solidFill>
                  <a:schemeClr val="dk2"/>
                </a:solidFill>
                <a:latin typeface="Courier New"/>
                <a:ea typeface="Courier New"/>
                <a:cs typeface="Courier New"/>
                <a:sym typeface="Courier New"/>
              </a:rPr>
              <a:t> currentNode:</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00FF"/>
                </a:solidFill>
                <a:latin typeface="Courier New"/>
                <a:ea typeface="Courier New"/>
                <a:cs typeface="Courier New"/>
                <a:sym typeface="Courier New"/>
              </a:rPr>
              <a:t>None</a:t>
            </a:r>
            <a:endParaRPr b="1" sz="95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elif</a:t>
            </a:r>
            <a:r>
              <a:rPr b="1" lang="en" sz="950">
                <a:solidFill>
                  <a:schemeClr val="dk2"/>
                </a:solidFill>
                <a:latin typeface="Courier New"/>
                <a:ea typeface="Courier New"/>
                <a:cs typeface="Courier New"/>
                <a:sym typeface="Courier New"/>
              </a:rPr>
              <a:t> currentNode.key == key:</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currentNode</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elif</a:t>
            </a:r>
            <a:r>
              <a:rPr b="1" lang="en" sz="950">
                <a:solidFill>
                  <a:schemeClr val="dk2"/>
                </a:solidFill>
                <a:latin typeface="Courier New"/>
                <a:ea typeface="Courier New"/>
                <a:cs typeface="Courier New"/>
                <a:sym typeface="Courier New"/>
              </a:rPr>
              <a:t> key &lt; currentNode.key:</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._get(key,currentNode.leftChild)</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._get(key,currentNode.rightChild)</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__getitem__</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.get(key)</a:t>
            </a:r>
            <a:endParaRPr b="1" sz="850">
              <a:solidFill>
                <a:srgbClr val="0000FF"/>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DFS vs BFS</a:t>
            </a:r>
            <a:endParaRPr/>
          </a:p>
        </p:txBody>
      </p:sp>
      <p:pic>
        <p:nvPicPr>
          <p:cNvPr id="471" name="Google Shape;471;p27"/>
          <p:cNvPicPr preferRelativeResize="0"/>
          <p:nvPr/>
        </p:nvPicPr>
        <p:blipFill>
          <a:blip r:embed="rId3">
            <a:alphaModFix/>
          </a:blip>
          <a:stretch>
            <a:fillRect/>
          </a:stretch>
        </p:blipFill>
        <p:spPr>
          <a:xfrm>
            <a:off x="275775" y="1125875"/>
            <a:ext cx="3694213" cy="3820975"/>
          </a:xfrm>
          <a:prstGeom prst="rect">
            <a:avLst/>
          </a:prstGeom>
          <a:noFill/>
          <a:ln>
            <a:noFill/>
          </a:ln>
        </p:spPr>
      </p:pic>
      <p:graphicFrame>
        <p:nvGraphicFramePr>
          <p:cNvPr id="472" name="Google Shape;472;p27"/>
          <p:cNvGraphicFramePr/>
          <p:nvPr/>
        </p:nvGraphicFramePr>
        <p:xfrm>
          <a:off x="3772125" y="152275"/>
          <a:ext cx="3000000" cy="3000000"/>
        </p:xfrm>
        <a:graphic>
          <a:graphicData uri="http://schemas.openxmlformats.org/drawingml/2006/table">
            <a:tbl>
              <a:tblPr>
                <a:noFill/>
                <a:tableStyleId>{AC19A86D-52D6-4A59-9C54-FB9DF16D68D7}</a:tableStyleId>
              </a:tblPr>
              <a:tblGrid>
                <a:gridCol w="2634625"/>
                <a:gridCol w="2634625"/>
              </a:tblGrid>
              <a:tr h="381000">
                <a:tc>
                  <a:txBody>
                    <a:bodyPr/>
                    <a:lstStyle/>
                    <a:p>
                      <a:pPr indent="0" lvl="0" marL="0" rtl="0" algn="l">
                        <a:spcBef>
                          <a:spcPts val="0"/>
                        </a:spcBef>
                        <a:spcAft>
                          <a:spcPts val="0"/>
                        </a:spcAft>
                        <a:buNone/>
                      </a:pPr>
                      <a:r>
                        <a:rPr lang="en"/>
                        <a:t>DFS Advantages</a:t>
                      </a:r>
                      <a:endParaRPr/>
                    </a:p>
                  </a:txBody>
                  <a:tcPr marT="91425" marB="91425" marR="91425" marL="91425"/>
                </a:tc>
                <a:tc>
                  <a:txBody>
                    <a:bodyPr/>
                    <a:lstStyle/>
                    <a:p>
                      <a:pPr indent="0" lvl="0" marL="0" rtl="0" algn="l">
                        <a:spcBef>
                          <a:spcPts val="0"/>
                        </a:spcBef>
                        <a:spcAft>
                          <a:spcPts val="0"/>
                        </a:spcAft>
                        <a:buNone/>
                      </a:pPr>
                      <a:r>
                        <a:rPr lang="en"/>
                        <a:t>BFS Advantages</a:t>
                      </a:r>
                      <a:endParaRPr/>
                    </a:p>
                  </a:txBody>
                  <a:tcPr marT="91425" marB="91425" marR="91425" marL="91425"/>
                </a:tc>
              </a:tr>
              <a:tr h="381000">
                <a:tc>
                  <a:txBody>
                    <a:bodyPr/>
                    <a:lstStyle/>
                    <a:p>
                      <a:pPr indent="0" lvl="0" marL="0" rtl="0" algn="l">
                        <a:spcBef>
                          <a:spcPts val="0"/>
                        </a:spcBef>
                        <a:spcAft>
                          <a:spcPts val="0"/>
                        </a:spcAft>
                        <a:buNone/>
                      </a:pPr>
                      <a:r>
                        <a:rPr lang="en"/>
                        <a:t>faster</a:t>
                      </a:r>
                      <a:endParaRPr/>
                    </a:p>
                  </a:txBody>
                  <a:tcPr marT="91425" marB="91425" marR="91425" marL="91425"/>
                </a:tc>
                <a:tc>
                  <a:txBody>
                    <a:bodyPr/>
                    <a:lstStyle/>
                    <a:p>
                      <a:pPr indent="0" lvl="0" marL="0" rtl="0" algn="l">
                        <a:spcBef>
                          <a:spcPts val="0"/>
                        </a:spcBef>
                        <a:spcAft>
                          <a:spcPts val="0"/>
                        </a:spcAft>
                        <a:buNone/>
                      </a:pPr>
                      <a:r>
                        <a:rPr lang="en"/>
                        <a:t>slower</a:t>
                      </a:r>
                      <a:endParaRPr/>
                    </a:p>
                  </a:txBody>
                  <a:tcPr marT="91425" marB="91425" marR="91425" marL="91425"/>
                </a:tc>
              </a:tr>
              <a:tr h="381000">
                <a:tc>
                  <a:txBody>
                    <a:bodyPr/>
                    <a:lstStyle/>
                    <a:p>
                      <a:pPr indent="0" lvl="0" marL="0" rtl="0" algn="l">
                        <a:spcBef>
                          <a:spcPts val="0"/>
                        </a:spcBef>
                        <a:spcAft>
                          <a:spcPts val="0"/>
                        </a:spcAft>
                        <a:buNone/>
                      </a:pPr>
                      <a:r>
                        <a:rPr lang="en"/>
                        <a:t>less memory</a:t>
                      </a:r>
                      <a:endParaRPr/>
                    </a:p>
                  </a:txBody>
                  <a:tcPr marT="91425" marB="91425" marR="91425" marL="91425"/>
                </a:tc>
                <a:tc>
                  <a:txBody>
                    <a:bodyPr/>
                    <a:lstStyle/>
                    <a:p>
                      <a:pPr indent="0" lvl="0" marL="0" rtl="0" algn="l">
                        <a:spcBef>
                          <a:spcPts val="0"/>
                        </a:spcBef>
                        <a:spcAft>
                          <a:spcPts val="0"/>
                        </a:spcAft>
                        <a:buNone/>
                      </a:pPr>
                      <a:r>
                        <a:rPr lang="en"/>
                        <a:t>More memory</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Breadth First Search Graphs</a:t>
            </a:r>
            <a:endParaRPr/>
          </a:p>
        </p:txBody>
      </p:sp>
      <p:sp>
        <p:nvSpPr>
          <p:cNvPr id="478" name="Google Shape;47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marR="50800" rtl="0" algn="l">
              <a:spcBef>
                <a:spcPts val="0"/>
              </a:spcBef>
              <a:spcAft>
                <a:spcPts val="0"/>
              </a:spcAft>
              <a:buClr>
                <a:schemeClr val="dk1"/>
              </a:buClr>
              <a:buSzPct val="61111"/>
              <a:buFont typeface="Arial"/>
              <a:buNone/>
            </a:pPr>
            <a:r>
              <a:rPr lang="en"/>
              <a:t>Let’s write pseudocode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rPr lang="en" u="sng">
                <a:solidFill>
                  <a:schemeClr val="hlink"/>
                </a:solidFill>
                <a:hlinkClick r:id="rId3"/>
              </a:rPr>
              <a:t>https://jamboard.google.com/d/10965PaoICdWCUEkrDFDadv479ZFY77cnNlvnn5wfa9A/edit?usp=sharing</a:t>
            </a:r>
            <a:r>
              <a:rPr lang="en"/>
              <a:t> </a:t>
            </a:r>
            <a:endParaRPr/>
          </a:p>
          <a:p>
            <a:pPr indent="0" lvl="0" marL="0" marR="50800" rtl="0" algn="l">
              <a:spcBef>
                <a:spcPts val="0"/>
              </a:spcBef>
              <a:spcAft>
                <a:spcPts val="0"/>
              </a:spcAft>
              <a:buNone/>
            </a:pPr>
            <a:r>
              <a:t/>
            </a:r>
            <a:endParaRPr/>
          </a:p>
          <a:p>
            <a:pPr indent="-291465" lvl="0" marL="457200" marR="50800" rtl="0" algn="l">
              <a:spcBef>
                <a:spcPts val="0"/>
              </a:spcBef>
              <a:spcAft>
                <a:spcPts val="0"/>
              </a:spcAft>
              <a:buSzPct val="100000"/>
              <a:buAutoNum type="arabicPeriod"/>
            </a:pPr>
            <a:r>
              <a:rPr lang="en"/>
              <a:t>Pick Node X</a:t>
            </a:r>
            <a:endParaRPr/>
          </a:p>
          <a:p>
            <a:pPr indent="-291465" lvl="0" marL="457200" marR="50800" rtl="0" algn="l">
              <a:spcBef>
                <a:spcPts val="0"/>
              </a:spcBef>
              <a:spcAft>
                <a:spcPts val="0"/>
              </a:spcAft>
              <a:buSzPct val="100000"/>
              <a:buAutoNum type="arabicPeriod"/>
            </a:pPr>
            <a:r>
              <a:rPr lang="en"/>
              <a:t>Add neighbors of X to a queue Z</a:t>
            </a:r>
            <a:endParaRPr/>
          </a:p>
          <a:p>
            <a:pPr indent="-291465" lvl="0" marL="457200" marR="50800" rtl="0" algn="l">
              <a:spcBef>
                <a:spcPts val="0"/>
              </a:spcBef>
              <a:spcAft>
                <a:spcPts val="0"/>
              </a:spcAft>
              <a:buSzPct val="100000"/>
              <a:buAutoNum type="arabicPeriod"/>
            </a:pPr>
            <a:r>
              <a:rPr lang="en"/>
              <a:t>Add X to a list of explored nodes W</a:t>
            </a:r>
            <a:endParaRPr/>
          </a:p>
          <a:p>
            <a:pPr indent="-291465" lvl="0" marL="457200" marR="50800" rtl="0" algn="l">
              <a:spcBef>
                <a:spcPts val="0"/>
              </a:spcBef>
              <a:spcAft>
                <a:spcPts val="0"/>
              </a:spcAft>
              <a:buSzPct val="100000"/>
              <a:buAutoNum type="arabicPeriod"/>
            </a:pPr>
            <a:r>
              <a:rPr lang="en"/>
              <a:t>Repeat 1-3 from  queue Z</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rPr lang="en"/>
              <a:t>Explored = [Dennis, Esther, Claire, George, Frank, Bob, Alice]</a:t>
            </a:r>
            <a:endParaRPr/>
          </a:p>
          <a:p>
            <a:pPr indent="0" lvl="0" marL="0" marR="50800" rtl="0" algn="l">
              <a:spcBef>
                <a:spcPts val="0"/>
              </a:spcBef>
              <a:spcAft>
                <a:spcPts val="0"/>
              </a:spcAft>
              <a:buClr>
                <a:schemeClr val="dk1"/>
              </a:buClr>
              <a:buSzPct val="61111"/>
              <a:buFont typeface="Arial"/>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Clr>
                <a:schemeClr val="dk1"/>
              </a:buClr>
              <a:buSzPct val="61111"/>
              <a:buFont typeface="Arial"/>
              <a:buNone/>
            </a:pPr>
            <a:r>
              <a:rPr lang="en"/>
              <a:t>Let’s implement with code </a:t>
            </a:r>
            <a:r>
              <a:rPr lang="en" sz="2250" u="sng">
                <a:solidFill>
                  <a:schemeClr val="hlink"/>
                </a:solidFill>
                <a:highlight>
                  <a:srgbClr val="F7F9FA"/>
                </a:highlight>
                <a:latin typeface="Courier New"/>
                <a:ea typeface="Courier New"/>
                <a:cs typeface="Courier New"/>
                <a:sym typeface="Courier New"/>
                <a:hlinkClick r:id="rId4"/>
              </a:rPr>
              <a:t>https://colab.research.google.com/drive/1MwqXX-NX6fPXtpQosIQRXntsYsKgtBPW?usp=sharing</a:t>
            </a:r>
            <a:r>
              <a:rPr lang="en" sz="2250">
                <a:solidFill>
                  <a:schemeClr val="dk1"/>
                </a:solidFill>
                <a:highlight>
                  <a:srgbClr val="F7F9FA"/>
                </a:highlight>
                <a:latin typeface="Courier New"/>
                <a:ea typeface="Courier New"/>
                <a:cs typeface="Courier New"/>
                <a:sym typeface="Courier New"/>
              </a:rPr>
              <a:t> </a:t>
            </a:r>
            <a:endParaRPr/>
          </a:p>
        </p:txBody>
      </p:sp>
      <p:pic>
        <p:nvPicPr>
          <p:cNvPr id="479" name="Google Shape;479;p28"/>
          <p:cNvPicPr preferRelativeResize="0"/>
          <p:nvPr/>
        </p:nvPicPr>
        <p:blipFill>
          <a:blip r:embed="rId5">
            <a:alphaModFix/>
          </a:blip>
          <a:stretch>
            <a:fillRect/>
          </a:stretch>
        </p:blipFill>
        <p:spPr>
          <a:xfrm>
            <a:off x="6286500" y="0"/>
            <a:ext cx="2857500"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Depth </a:t>
            </a:r>
            <a:r>
              <a:rPr lang="en"/>
              <a:t>First Search Graphs</a:t>
            </a:r>
            <a:endParaRPr/>
          </a:p>
        </p:txBody>
      </p:sp>
      <p:sp>
        <p:nvSpPr>
          <p:cNvPr id="485" name="Google Shape;48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marR="50800" rtl="0" algn="l">
              <a:spcBef>
                <a:spcPts val="0"/>
              </a:spcBef>
              <a:spcAft>
                <a:spcPts val="0"/>
              </a:spcAft>
              <a:buNone/>
            </a:pPr>
            <a:r>
              <a:rPr lang="en"/>
              <a:t>Let’s write pseudocode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rPr lang="en" u="sng">
                <a:solidFill>
                  <a:schemeClr val="hlink"/>
                </a:solidFill>
                <a:hlinkClick r:id="rId3"/>
              </a:rPr>
              <a:t>https://jamboard.google.com/d/10965PaoICdWCUEkrDFDadv479ZFY77cnNlvnn5wfa9A/edit?usp=sharing</a:t>
            </a:r>
            <a:r>
              <a:rPr lang="en"/>
              <a:t> </a:t>
            </a:r>
            <a:endParaRPr/>
          </a:p>
          <a:p>
            <a:pPr indent="0" lvl="0" marL="0" marR="50800" rtl="0" algn="l">
              <a:spcBef>
                <a:spcPts val="0"/>
              </a:spcBef>
              <a:spcAft>
                <a:spcPts val="0"/>
              </a:spcAft>
              <a:buNone/>
            </a:pPr>
            <a:r>
              <a:t/>
            </a:r>
            <a:endParaRPr/>
          </a:p>
          <a:p>
            <a:pPr indent="-282892" lvl="0" marL="457200" marR="50800" rtl="0" algn="l">
              <a:spcBef>
                <a:spcPts val="0"/>
              </a:spcBef>
              <a:spcAft>
                <a:spcPts val="0"/>
              </a:spcAft>
              <a:buSzPct val="100000"/>
              <a:buAutoNum type="arabicPeriod"/>
            </a:pPr>
            <a:r>
              <a:rPr lang="en"/>
              <a:t>Pick Node X</a:t>
            </a:r>
            <a:endParaRPr/>
          </a:p>
          <a:p>
            <a:pPr indent="-282892" lvl="0" marL="457200" marR="50800" rtl="0" algn="l">
              <a:spcBef>
                <a:spcPts val="0"/>
              </a:spcBef>
              <a:spcAft>
                <a:spcPts val="0"/>
              </a:spcAft>
              <a:buSzPct val="100000"/>
              <a:buAutoNum type="arabicPeriod"/>
            </a:pPr>
            <a:r>
              <a:rPr lang="en"/>
              <a:t>Add neighbors of X to a stack Z</a:t>
            </a:r>
            <a:endParaRPr/>
          </a:p>
          <a:p>
            <a:pPr indent="-282892" lvl="0" marL="457200" marR="50800" rtl="0" algn="l">
              <a:spcBef>
                <a:spcPts val="0"/>
              </a:spcBef>
              <a:spcAft>
                <a:spcPts val="0"/>
              </a:spcAft>
              <a:buSzPct val="100000"/>
              <a:buAutoNum type="arabicPeriod"/>
            </a:pPr>
            <a:r>
              <a:rPr lang="en"/>
              <a:t>Add X to a list of explored nodes W</a:t>
            </a:r>
            <a:endParaRPr/>
          </a:p>
          <a:p>
            <a:pPr indent="-282892" lvl="0" marL="457200" marR="50800" rtl="0" algn="l">
              <a:spcBef>
                <a:spcPts val="0"/>
              </a:spcBef>
              <a:spcAft>
                <a:spcPts val="0"/>
              </a:spcAft>
              <a:buSzPct val="100000"/>
              <a:buAutoNum type="arabicPeriod"/>
            </a:pPr>
            <a:r>
              <a:rPr lang="en"/>
              <a:t>Repeat 1-3 from  stack Z</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rPr lang="en"/>
              <a:t>Visited= [Esther, Dennis, George, Frank, Claire, Alice, Bob]</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t/>
            </a:r>
            <a:endParaRPr/>
          </a:p>
          <a:p>
            <a:pPr indent="0" lvl="0" marL="0" marR="50800" rtl="0" algn="l">
              <a:spcBef>
                <a:spcPts val="0"/>
              </a:spcBef>
              <a:spcAft>
                <a:spcPts val="0"/>
              </a:spcAft>
              <a:buNone/>
            </a:pPr>
            <a:r>
              <a:rPr lang="en"/>
              <a:t>Let’s implement with code </a:t>
            </a:r>
            <a:r>
              <a:rPr lang="en" sz="2250" u="sng">
                <a:solidFill>
                  <a:schemeClr val="hlink"/>
                </a:solidFill>
                <a:highlight>
                  <a:srgbClr val="F7F9FA"/>
                </a:highlight>
                <a:latin typeface="Courier New"/>
                <a:ea typeface="Courier New"/>
                <a:cs typeface="Courier New"/>
                <a:sym typeface="Courier New"/>
                <a:hlinkClick r:id="rId4"/>
              </a:rPr>
              <a:t>https://colab.research.google.com/drive/1MwqXX-NX6fPXtpQosIQRXntsYsKgtBPW?usp=sharing</a:t>
            </a:r>
            <a:r>
              <a:rPr lang="en" sz="2250">
                <a:solidFill>
                  <a:schemeClr val="dk1"/>
                </a:solidFill>
                <a:highlight>
                  <a:srgbClr val="F7F9FA"/>
                </a:highlight>
                <a:latin typeface="Courier New"/>
                <a:ea typeface="Courier New"/>
                <a:cs typeface="Courier New"/>
                <a:sym typeface="Courier New"/>
              </a:rPr>
              <a:t> </a:t>
            </a:r>
            <a:endParaRPr sz="2250">
              <a:solidFill>
                <a:schemeClr val="dk1"/>
              </a:solidFill>
              <a:highlight>
                <a:srgbClr val="F7F9FA"/>
              </a:highlight>
              <a:latin typeface="Courier New"/>
              <a:ea typeface="Courier New"/>
              <a:cs typeface="Courier New"/>
              <a:sym typeface="Courier New"/>
            </a:endParaRPr>
          </a:p>
          <a:p>
            <a:pPr indent="0" lvl="0" marL="0" marR="50800" rtl="0" algn="l">
              <a:spcBef>
                <a:spcPts val="0"/>
              </a:spcBef>
              <a:spcAft>
                <a:spcPts val="0"/>
              </a:spcAft>
              <a:buNone/>
            </a:pPr>
            <a:r>
              <a:rPr lang="en" sz="2250">
                <a:solidFill>
                  <a:schemeClr val="dk1"/>
                </a:solidFill>
                <a:highlight>
                  <a:srgbClr val="F7F9FA"/>
                </a:highlight>
                <a:latin typeface="Courier New"/>
                <a:ea typeface="Courier New"/>
                <a:cs typeface="Courier New"/>
                <a:sym typeface="Courier New"/>
              </a:rPr>
              <a:t> </a:t>
            </a:r>
            <a:endParaRPr sz="2250">
              <a:solidFill>
                <a:schemeClr val="dk1"/>
              </a:solidFill>
              <a:highlight>
                <a:srgbClr val="F7F9FA"/>
              </a:highlight>
              <a:latin typeface="Courier New"/>
              <a:ea typeface="Courier New"/>
              <a:cs typeface="Courier New"/>
              <a:sym typeface="Courier New"/>
            </a:endParaRPr>
          </a:p>
          <a:p>
            <a:pPr indent="0" lvl="0" marL="0" marR="50800" rtl="0" algn="l">
              <a:spcBef>
                <a:spcPts val="0"/>
              </a:spcBef>
              <a:spcAft>
                <a:spcPts val="0"/>
              </a:spcAft>
              <a:buNone/>
            </a:pPr>
            <a:r>
              <a:t/>
            </a:r>
            <a:endParaRPr sz="2250">
              <a:solidFill>
                <a:schemeClr val="dk1"/>
              </a:solidFill>
              <a:highlight>
                <a:srgbClr val="F7F9FA"/>
              </a:highlight>
              <a:latin typeface="Courier New"/>
              <a:ea typeface="Courier New"/>
              <a:cs typeface="Courier New"/>
              <a:sym typeface="Courier New"/>
            </a:endParaRPr>
          </a:p>
          <a:p>
            <a:pPr indent="0" lvl="0" marL="0" marR="50800" rtl="0" algn="l">
              <a:spcBef>
                <a:spcPts val="0"/>
              </a:spcBef>
              <a:spcAft>
                <a:spcPts val="0"/>
              </a:spcAft>
              <a:buNone/>
            </a:pPr>
            <a:r>
              <a:rPr lang="en" sz="2250">
                <a:solidFill>
                  <a:schemeClr val="dk1"/>
                </a:solidFill>
                <a:highlight>
                  <a:srgbClr val="F7F9FA"/>
                </a:highlight>
                <a:latin typeface="Courier New"/>
                <a:ea typeface="Courier New"/>
                <a:cs typeface="Courier New"/>
                <a:sym typeface="Courier New"/>
              </a:rPr>
              <a:t> </a:t>
            </a:r>
            <a:endParaRPr sz="2250">
              <a:solidFill>
                <a:schemeClr val="dk1"/>
              </a:solidFill>
              <a:highlight>
                <a:srgbClr val="F7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486" name="Google Shape;486;p29"/>
          <p:cNvPicPr preferRelativeResize="0"/>
          <p:nvPr/>
        </p:nvPicPr>
        <p:blipFill>
          <a:blip r:embed="rId5">
            <a:alphaModFix/>
          </a:blip>
          <a:stretch>
            <a:fillRect/>
          </a:stretch>
        </p:blipFill>
        <p:spPr>
          <a:xfrm>
            <a:off x="6286500" y="0"/>
            <a:ext cx="2857500"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Picking up from last time -- Binary Search Trees</a:t>
            </a:r>
            <a:endParaRPr/>
          </a:p>
        </p:txBody>
      </p:sp>
      <p:sp>
        <p:nvSpPr>
          <p:cNvPr id="61" name="Google Shape;61;p14"/>
          <p:cNvSpPr txBox="1"/>
          <p:nvPr>
            <p:ph idx="1" type="body"/>
          </p:nvPr>
        </p:nvSpPr>
        <p:spPr>
          <a:xfrm>
            <a:off x="331825" y="910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a class called TreeNode</a:t>
            </a:r>
            <a:endParaRPr/>
          </a:p>
          <a:p>
            <a:pPr indent="0" lvl="0" marL="0" rtl="0" algn="l">
              <a:spcBef>
                <a:spcPts val="1200"/>
              </a:spcBef>
              <a:spcAft>
                <a:spcPts val="0"/>
              </a:spcAft>
              <a:buNone/>
            </a:pPr>
            <a:r>
              <a:rPr lang="en"/>
              <a:t>TreeNode objects can be organized with a class called BinarySearchTree</a:t>
            </a:r>
            <a:endParaRPr/>
          </a:p>
          <a:p>
            <a:pPr indent="0" lvl="0" marL="0" rtl="0" algn="l">
              <a:spcBef>
                <a:spcPts val="1200"/>
              </a:spcBef>
              <a:spcAft>
                <a:spcPts val="0"/>
              </a:spcAft>
              <a:buNone/>
            </a:pPr>
            <a:r>
              <a:rPr lang="en"/>
              <a:t>BinarySearchTree has methods to place TreeNode objects in relation to each other based on the rules of BSTs</a:t>
            </a:r>
            <a:endParaRPr/>
          </a:p>
          <a:p>
            <a:pPr indent="0" lvl="0" marL="0" rtl="0" algn="l">
              <a:spcBef>
                <a:spcPts val="1200"/>
              </a:spcBef>
              <a:spcAft>
                <a:spcPts val="1200"/>
              </a:spcAft>
              <a:buNone/>
            </a:pPr>
            <a:r>
              <a:rPr lang="en"/>
              <a:t>Lets review those rules - which of these aren’t BSTs</a:t>
            </a:r>
            <a:endParaRPr/>
          </a:p>
        </p:txBody>
      </p:sp>
      <p:pic>
        <p:nvPicPr>
          <p:cNvPr id="62" name="Google Shape;62;p14"/>
          <p:cNvPicPr preferRelativeResize="0"/>
          <p:nvPr/>
        </p:nvPicPr>
        <p:blipFill>
          <a:blip r:embed="rId3">
            <a:alphaModFix/>
          </a:blip>
          <a:stretch>
            <a:fillRect/>
          </a:stretch>
        </p:blipFill>
        <p:spPr>
          <a:xfrm>
            <a:off x="-39228" y="3049211"/>
            <a:ext cx="2471975" cy="2053974"/>
          </a:xfrm>
          <a:prstGeom prst="rect">
            <a:avLst/>
          </a:prstGeom>
          <a:noFill/>
          <a:ln>
            <a:noFill/>
          </a:ln>
        </p:spPr>
      </p:pic>
      <p:pic>
        <p:nvPicPr>
          <p:cNvPr id="63" name="Google Shape;63;p14"/>
          <p:cNvPicPr preferRelativeResize="0"/>
          <p:nvPr/>
        </p:nvPicPr>
        <p:blipFill>
          <a:blip r:embed="rId4">
            <a:alphaModFix/>
          </a:blip>
          <a:stretch>
            <a:fillRect/>
          </a:stretch>
        </p:blipFill>
        <p:spPr>
          <a:xfrm>
            <a:off x="4310900" y="3361813"/>
            <a:ext cx="1714500" cy="1428750"/>
          </a:xfrm>
          <a:prstGeom prst="rect">
            <a:avLst/>
          </a:prstGeom>
          <a:noFill/>
          <a:ln>
            <a:noFill/>
          </a:ln>
        </p:spPr>
      </p:pic>
      <p:grpSp>
        <p:nvGrpSpPr>
          <p:cNvPr id="64" name="Google Shape;64;p14"/>
          <p:cNvGrpSpPr/>
          <p:nvPr/>
        </p:nvGrpSpPr>
        <p:grpSpPr>
          <a:xfrm>
            <a:off x="2160625" y="3376200"/>
            <a:ext cx="2471972" cy="1671678"/>
            <a:chOff x="6427825" y="1776000"/>
            <a:chExt cx="2471972" cy="1671678"/>
          </a:xfrm>
        </p:grpSpPr>
        <p:grpSp>
          <p:nvGrpSpPr>
            <p:cNvPr id="65" name="Google Shape;65;p14"/>
            <p:cNvGrpSpPr/>
            <p:nvPr/>
          </p:nvGrpSpPr>
          <p:grpSpPr>
            <a:xfrm>
              <a:off x="6427825" y="1776000"/>
              <a:ext cx="1843925" cy="1555050"/>
              <a:chOff x="941425" y="1699800"/>
              <a:chExt cx="1843925" cy="1555050"/>
            </a:xfrm>
          </p:grpSpPr>
          <p:grpSp>
            <p:nvGrpSpPr>
              <p:cNvPr id="66" name="Google Shape;66;p14"/>
              <p:cNvGrpSpPr/>
              <p:nvPr/>
            </p:nvGrpSpPr>
            <p:grpSpPr>
              <a:xfrm>
                <a:off x="941425" y="1699800"/>
                <a:ext cx="1843925" cy="1555050"/>
                <a:chOff x="941425" y="1699800"/>
                <a:chExt cx="1843925" cy="1555050"/>
              </a:xfrm>
            </p:grpSpPr>
            <p:sp>
              <p:nvSpPr>
                <p:cNvPr id="67" name="Google Shape;67;p14"/>
                <p:cNvSpPr/>
                <p:nvPr/>
              </p:nvSpPr>
              <p:spPr>
                <a:xfrm>
                  <a:off x="1963600" y="16998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7</a:t>
                  </a:r>
                  <a:endParaRPr>
                    <a:solidFill>
                      <a:srgbClr val="611BB8"/>
                    </a:solidFill>
                  </a:endParaRPr>
                </a:p>
              </p:txBody>
            </p:sp>
            <p:sp>
              <p:nvSpPr>
                <p:cNvPr id="68" name="Google Shape;68;p14"/>
                <p:cNvSpPr/>
                <p:nvPr/>
              </p:nvSpPr>
              <p:spPr>
                <a:xfrm>
                  <a:off x="1412225"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2</a:t>
                  </a:r>
                  <a:endParaRPr>
                    <a:solidFill>
                      <a:srgbClr val="611BB8"/>
                    </a:solidFill>
                  </a:endParaRPr>
                </a:p>
              </p:txBody>
            </p:sp>
            <p:sp>
              <p:nvSpPr>
                <p:cNvPr id="69" name="Google Shape;69;p14"/>
                <p:cNvSpPr/>
                <p:nvPr/>
              </p:nvSpPr>
              <p:spPr>
                <a:xfrm>
                  <a:off x="2518650"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8</a:t>
                  </a:r>
                  <a:endParaRPr>
                    <a:solidFill>
                      <a:srgbClr val="611BB8"/>
                    </a:solidFill>
                  </a:endParaRPr>
                </a:p>
              </p:txBody>
            </p:sp>
            <p:sp>
              <p:nvSpPr>
                <p:cNvPr id="70" name="Google Shape;70;p14"/>
                <p:cNvSpPr/>
                <p:nvPr/>
              </p:nvSpPr>
              <p:spPr>
                <a:xfrm>
                  <a:off x="941425" y="29941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1</a:t>
                  </a:r>
                  <a:endParaRPr>
                    <a:solidFill>
                      <a:srgbClr val="611BB8"/>
                    </a:solidFill>
                  </a:endParaRPr>
                </a:p>
              </p:txBody>
            </p:sp>
            <p:sp>
              <p:nvSpPr>
                <p:cNvPr id="71" name="Google Shape;71;p14"/>
                <p:cNvSpPr/>
                <p:nvPr/>
              </p:nvSpPr>
              <p:spPr>
                <a:xfrm>
                  <a:off x="1963600" y="29941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4</a:t>
                  </a:r>
                  <a:endParaRPr>
                    <a:solidFill>
                      <a:srgbClr val="611BB8"/>
                    </a:solidFill>
                  </a:endParaRPr>
                </a:p>
              </p:txBody>
            </p:sp>
          </p:grpSp>
          <p:cxnSp>
            <p:nvCxnSpPr>
              <p:cNvPr id="72" name="Google Shape;72;p14"/>
              <p:cNvCxnSpPr>
                <a:stCxn id="67" idx="3"/>
                <a:endCxn id="68" idx="7"/>
              </p:cNvCxnSpPr>
              <p:nvPr/>
            </p:nvCxnSpPr>
            <p:spPr>
              <a:xfrm flipH="1">
                <a:off x="1639957" y="1922321"/>
                <a:ext cx="362700" cy="426900"/>
              </a:xfrm>
              <a:prstGeom prst="straightConnector1">
                <a:avLst/>
              </a:prstGeom>
              <a:noFill/>
              <a:ln cap="flat" cmpd="sng" w="28575">
                <a:solidFill>
                  <a:srgbClr val="611BB8"/>
                </a:solidFill>
                <a:prstDash val="solid"/>
                <a:round/>
                <a:headEnd len="med" w="med" type="none"/>
                <a:tailEnd len="med" w="med" type="none"/>
              </a:ln>
            </p:spPr>
          </p:cxnSp>
          <p:cxnSp>
            <p:nvCxnSpPr>
              <p:cNvPr id="73" name="Google Shape;73;p14"/>
              <p:cNvCxnSpPr>
                <a:stCxn id="68" idx="3"/>
                <a:endCxn id="70" idx="7"/>
              </p:cNvCxnSpPr>
              <p:nvPr/>
            </p:nvCxnSpPr>
            <p:spPr>
              <a:xfrm flipH="1">
                <a:off x="1168982" y="2533571"/>
                <a:ext cx="282300" cy="498900"/>
              </a:xfrm>
              <a:prstGeom prst="straightConnector1">
                <a:avLst/>
              </a:prstGeom>
              <a:noFill/>
              <a:ln cap="flat" cmpd="sng" w="28575">
                <a:solidFill>
                  <a:srgbClr val="611BB8"/>
                </a:solidFill>
                <a:prstDash val="solid"/>
                <a:round/>
                <a:headEnd len="med" w="med" type="none"/>
                <a:tailEnd len="med" w="med" type="none"/>
              </a:ln>
            </p:spPr>
          </p:cxnSp>
          <p:cxnSp>
            <p:nvCxnSpPr>
              <p:cNvPr id="74" name="Google Shape;74;p14"/>
              <p:cNvCxnSpPr>
                <a:stCxn id="68" idx="5"/>
                <a:endCxn id="71" idx="1"/>
              </p:cNvCxnSpPr>
              <p:nvPr/>
            </p:nvCxnSpPr>
            <p:spPr>
              <a:xfrm>
                <a:off x="1639868" y="2533571"/>
                <a:ext cx="362700" cy="498900"/>
              </a:xfrm>
              <a:prstGeom prst="straightConnector1">
                <a:avLst/>
              </a:prstGeom>
              <a:noFill/>
              <a:ln cap="flat" cmpd="sng" w="28575">
                <a:solidFill>
                  <a:srgbClr val="611BB8"/>
                </a:solidFill>
                <a:prstDash val="solid"/>
                <a:round/>
                <a:headEnd len="med" w="med" type="none"/>
                <a:tailEnd len="med" w="med" type="none"/>
              </a:ln>
            </p:spPr>
          </p:cxnSp>
          <p:cxnSp>
            <p:nvCxnSpPr>
              <p:cNvPr id="75" name="Google Shape;75;p14"/>
              <p:cNvCxnSpPr>
                <a:endCxn id="69" idx="1"/>
              </p:cNvCxnSpPr>
              <p:nvPr/>
            </p:nvCxnSpPr>
            <p:spPr>
              <a:xfrm>
                <a:off x="2210307" y="1922329"/>
                <a:ext cx="347400" cy="426900"/>
              </a:xfrm>
              <a:prstGeom prst="straightConnector1">
                <a:avLst/>
              </a:prstGeom>
              <a:noFill/>
              <a:ln cap="flat" cmpd="sng" w="28575">
                <a:solidFill>
                  <a:srgbClr val="611BB8"/>
                </a:solidFill>
                <a:prstDash val="solid"/>
                <a:round/>
                <a:headEnd len="med" w="med" type="none"/>
                <a:tailEnd len="med" w="med" type="none"/>
              </a:ln>
            </p:spPr>
          </p:cxnSp>
        </p:grpSp>
        <p:grpSp>
          <p:nvGrpSpPr>
            <p:cNvPr id="76" name="Google Shape;76;p14"/>
            <p:cNvGrpSpPr/>
            <p:nvPr/>
          </p:nvGrpSpPr>
          <p:grpSpPr>
            <a:xfrm rot="1709082">
              <a:off x="8081761" y="2627590"/>
              <a:ext cx="693874" cy="696801"/>
              <a:chOff x="1609704" y="2368595"/>
              <a:chExt cx="693909" cy="696836"/>
            </a:xfrm>
          </p:grpSpPr>
          <p:sp>
            <p:nvSpPr>
              <p:cNvPr id="77" name="Google Shape;77;p14"/>
              <p:cNvSpPr/>
              <p:nvPr/>
            </p:nvSpPr>
            <p:spPr>
              <a:xfrm rot="-1972021">
                <a:off x="1987838" y="2753042"/>
                <a:ext cx="266450" cy="26088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9</a:t>
                </a:r>
                <a:endParaRPr>
                  <a:solidFill>
                    <a:srgbClr val="611BB8"/>
                  </a:solidFill>
                </a:endParaRPr>
              </a:p>
            </p:txBody>
          </p:sp>
          <p:cxnSp>
            <p:nvCxnSpPr>
              <p:cNvPr id="78" name="Google Shape;78;p14"/>
              <p:cNvCxnSpPr>
                <a:stCxn id="69" idx="5"/>
                <a:endCxn id="77" idx="0"/>
              </p:cNvCxnSpPr>
              <p:nvPr/>
            </p:nvCxnSpPr>
            <p:spPr>
              <a:xfrm rot="-1711387">
                <a:off x="1704403" y="2400671"/>
                <a:ext cx="251302" cy="460848"/>
              </a:xfrm>
              <a:prstGeom prst="straightConnector1">
                <a:avLst/>
              </a:prstGeom>
              <a:noFill/>
              <a:ln cap="flat" cmpd="sng" w="28575">
                <a:solidFill>
                  <a:srgbClr val="611BB8"/>
                </a:solidFill>
                <a:prstDash val="solid"/>
                <a:round/>
                <a:headEnd len="med" w="med" type="none"/>
                <a:tailEnd len="med" w="med" type="none"/>
              </a:ln>
            </p:spPr>
          </p:cxnSp>
        </p:grpSp>
      </p:grpSp>
      <p:grpSp>
        <p:nvGrpSpPr>
          <p:cNvPr id="79" name="Google Shape;79;p14"/>
          <p:cNvGrpSpPr/>
          <p:nvPr/>
        </p:nvGrpSpPr>
        <p:grpSpPr>
          <a:xfrm>
            <a:off x="6808825" y="2919000"/>
            <a:ext cx="2471972" cy="2172075"/>
            <a:chOff x="6808825" y="2919000"/>
            <a:chExt cx="2471972" cy="2172075"/>
          </a:xfrm>
        </p:grpSpPr>
        <p:grpSp>
          <p:nvGrpSpPr>
            <p:cNvPr id="80" name="Google Shape;80;p14"/>
            <p:cNvGrpSpPr/>
            <p:nvPr/>
          </p:nvGrpSpPr>
          <p:grpSpPr>
            <a:xfrm>
              <a:off x="6808825" y="2919000"/>
              <a:ext cx="2471972" cy="1671678"/>
              <a:chOff x="6427825" y="1776000"/>
              <a:chExt cx="2471972" cy="1671678"/>
            </a:xfrm>
          </p:grpSpPr>
          <p:grpSp>
            <p:nvGrpSpPr>
              <p:cNvPr id="81" name="Google Shape;81;p14"/>
              <p:cNvGrpSpPr/>
              <p:nvPr/>
            </p:nvGrpSpPr>
            <p:grpSpPr>
              <a:xfrm>
                <a:off x="6427825" y="1776000"/>
                <a:ext cx="1843925" cy="1555050"/>
                <a:chOff x="941425" y="1699800"/>
                <a:chExt cx="1843925" cy="1555050"/>
              </a:xfrm>
            </p:grpSpPr>
            <p:grpSp>
              <p:nvGrpSpPr>
                <p:cNvPr id="82" name="Google Shape;82;p14"/>
                <p:cNvGrpSpPr/>
                <p:nvPr/>
              </p:nvGrpSpPr>
              <p:grpSpPr>
                <a:xfrm>
                  <a:off x="941425" y="1699800"/>
                  <a:ext cx="1843925" cy="1555050"/>
                  <a:chOff x="941425" y="1699800"/>
                  <a:chExt cx="1843925" cy="1555050"/>
                </a:xfrm>
              </p:grpSpPr>
              <p:sp>
                <p:nvSpPr>
                  <p:cNvPr id="83" name="Google Shape;83;p14"/>
                  <p:cNvSpPr/>
                  <p:nvPr/>
                </p:nvSpPr>
                <p:spPr>
                  <a:xfrm>
                    <a:off x="1963600" y="16998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6</a:t>
                    </a:r>
                    <a:endParaRPr>
                      <a:solidFill>
                        <a:srgbClr val="611BB8"/>
                      </a:solidFill>
                    </a:endParaRPr>
                  </a:p>
                </p:txBody>
              </p:sp>
              <p:sp>
                <p:nvSpPr>
                  <p:cNvPr id="84" name="Google Shape;84;p14"/>
                  <p:cNvSpPr/>
                  <p:nvPr/>
                </p:nvSpPr>
                <p:spPr>
                  <a:xfrm>
                    <a:off x="1412225"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2</a:t>
                    </a:r>
                    <a:endParaRPr>
                      <a:solidFill>
                        <a:srgbClr val="611BB8"/>
                      </a:solidFill>
                    </a:endParaRPr>
                  </a:p>
                </p:txBody>
              </p:sp>
              <p:sp>
                <p:nvSpPr>
                  <p:cNvPr id="85" name="Google Shape;85;p14"/>
                  <p:cNvSpPr/>
                  <p:nvPr/>
                </p:nvSpPr>
                <p:spPr>
                  <a:xfrm>
                    <a:off x="2518650"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8</a:t>
                    </a:r>
                    <a:endParaRPr>
                      <a:solidFill>
                        <a:srgbClr val="611BB8"/>
                      </a:solidFill>
                    </a:endParaRPr>
                  </a:p>
                </p:txBody>
              </p:sp>
              <p:sp>
                <p:nvSpPr>
                  <p:cNvPr id="86" name="Google Shape;86;p14"/>
                  <p:cNvSpPr/>
                  <p:nvPr/>
                </p:nvSpPr>
                <p:spPr>
                  <a:xfrm>
                    <a:off x="941425" y="29941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1</a:t>
                    </a:r>
                    <a:endParaRPr>
                      <a:solidFill>
                        <a:srgbClr val="611BB8"/>
                      </a:solidFill>
                    </a:endParaRPr>
                  </a:p>
                </p:txBody>
              </p:sp>
              <p:sp>
                <p:nvSpPr>
                  <p:cNvPr id="87" name="Google Shape;87;p14"/>
                  <p:cNvSpPr/>
                  <p:nvPr/>
                </p:nvSpPr>
                <p:spPr>
                  <a:xfrm>
                    <a:off x="1963600" y="29941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4</a:t>
                    </a:r>
                    <a:endParaRPr>
                      <a:solidFill>
                        <a:srgbClr val="611BB8"/>
                      </a:solidFill>
                    </a:endParaRPr>
                  </a:p>
                </p:txBody>
              </p:sp>
            </p:grpSp>
            <p:cxnSp>
              <p:nvCxnSpPr>
                <p:cNvPr id="88" name="Google Shape;88;p14"/>
                <p:cNvCxnSpPr>
                  <a:stCxn id="83" idx="3"/>
                  <a:endCxn id="84" idx="7"/>
                </p:cNvCxnSpPr>
                <p:nvPr/>
              </p:nvCxnSpPr>
              <p:spPr>
                <a:xfrm flipH="1">
                  <a:off x="1639957" y="1922321"/>
                  <a:ext cx="362700" cy="426900"/>
                </a:xfrm>
                <a:prstGeom prst="straightConnector1">
                  <a:avLst/>
                </a:prstGeom>
                <a:noFill/>
                <a:ln cap="flat" cmpd="sng" w="28575">
                  <a:solidFill>
                    <a:srgbClr val="611BB8"/>
                  </a:solidFill>
                  <a:prstDash val="solid"/>
                  <a:round/>
                  <a:headEnd len="med" w="med" type="none"/>
                  <a:tailEnd len="med" w="med" type="none"/>
                </a:ln>
              </p:spPr>
            </p:cxnSp>
            <p:cxnSp>
              <p:nvCxnSpPr>
                <p:cNvPr id="89" name="Google Shape;89;p14"/>
                <p:cNvCxnSpPr>
                  <a:stCxn id="84" idx="3"/>
                  <a:endCxn id="86" idx="7"/>
                </p:cNvCxnSpPr>
                <p:nvPr/>
              </p:nvCxnSpPr>
              <p:spPr>
                <a:xfrm flipH="1">
                  <a:off x="1168982" y="2533571"/>
                  <a:ext cx="282300" cy="498900"/>
                </a:xfrm>
                <a:prstGeom prst="straightConnector1">
                  <a:avLst/>
                </a:prstGeom>
                <a:noFill/>
                <a:ln cap="flat" cmpd="sng" w="28575">
                  <a:solidFill>
                    <a:srgbClr val="611BB8"/>
                  </a:solidFill>
                  <a:prstDash val="solid"/>
                  <a:round/>
                  <a:headEnd len="med" w="med" type="none"/>
                  <a:tailEnd len="med" w="med" type="none"/>
                </a:ln>
              </p:spPr>
            </p:cxnSp>
            <p:cxnSp>
              <p:nvCxnSpPr>
                <p:cNvPr id="90" name="Google Shape;90;p14"/>
                <p:cNvCxnSpPr>
                  <a:stCxn id="84" idx="5"/>
                  <a:endCxn id="87" idx="1"/>
                </p:cNvCxnSpPr>
                <p:nvPr/>
              </p:nvCxnSpPr>
              <p:spPr>
                <a:xfrm>
                  <a:off x="1639868" y="2533571"/>
                  <a:ext cx="362700" cy="498900"/>
                </a:xfrm>
                <a:prstGeom prst="straightConnector1">
                  <a:avLst/>
                </a:prstGeom>
                <a:noFill/>
                <a:ln cap="flat" cmpd="sng" w="28575">
                  <a:solidFill>
                    <a:srgbClr val="611BB8"/>
                  </a:solidFill>
                  <a:prstDash val="solid"/>
                  <a:round/>
                  <a:headEnd len="med" w="med" type="none"/>
                  <a:tailEnd len="med" w="med" type="none"/>
                </a:ln>
              </p:spPr>
            </p:cxnSp>
            <p:cxnSp>
              <p:nvCxnSpPr>
                <p:cNvPr id="91" name="Google Shape;91;p14"/>
                <p:cNvCxnSpPr>
                  <a:endCxn id="85" idx="1"/>
                </p:cNvCxnSpPr>
                <p:nvPr/>
              </p:nvCxnSpPr>
              <p:spPr>
                <a:xfrm>
                  <a:off x="2210307" y="1922329"/>
                  <a:ext cx="347400" cy="426900"/>
                </a:xfrm>
                <a:prstGeom prst="straightConnector1">
                  <a:avLst/>
                </a:prstGeom>
                <a:noFill/>
                <a:ln cap="flat" cmpd="sng" w="28575">
                  <a:solidFill>
                    <a:srgbClr val="611BB8"/>
                  </a:solidFill>
                  <a:prstDash val="solid"/>
                  <a:round/>
                  <a:headEnd len="med" w="med" type="none"/>
                  <a:tailEnd len="med" w="med" type="none"/>
                </a:ln>
              </p:spPr>
            </p:cxnSp>
          </p:grpSp>
          <p:grpSp>
            <p:nvGrpSpPr>
              <p:cNvPr id="92" name="Google Shape;92;p14"/>
              <p:cNvGrpSpPr/>
              <p:nvPr/>
            </p:nvGrpSpPr>
            <p:grpSpPr>
              <a:xfrm rot="1709082">
                <a:off x="8081761" y="2627590"/>
                <a:ext cx="693874" cy="696801"/>
                <a:chOff x="1609704" y="2368595"/>
                <a:chExt cx="693909" cy="696836"/>
              </a:xfrm>
            </p:grpSpPr>
            <p:sp>
              <p:nvSpPr>
                <p:cNvPr id="93" name="Google Shape;93;p14"/>
                <p:cNvSpPr/>
                <p:nvPr/>
              </p:nvSpPr>
              <p:spPr>
                <a:xfrm rot="-1972021">
                  <a:off x="1987838" y="2753042"/>
                  <a:ext cx="266450" cy="26088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9</a:t>
                  </a:r>
                  <a:endParaRPr>
                    <a:solidFill>
                      <a:srgbClr val="611BB8"/>
                    </a:solidFill>
                  </a:endParaRPr>
                </a:p>
              </p:txBody>
            </p:sp>
            <p:cxnSp>
              <p:nvCxnSpPr>
                <p:cNvPr id="94" name="Google Shape;94;p14"/>
                <p:cNvCxnSpPr>
                  <a:stCxn id="85" idx="5"/>
                  <a:endCxn id="93" idx="0"/>
                </p:cNvCxnSpPr>
                <p:nvPr/>
              </p:nvCxnSpPr>
              <p:spPr>
                <a:xfrm rot="-1711387">
                  <a:off x="1704403" y="2400671"/>
                  <a:ext cx="251302" cy="460848"/>
                </a:xfrm>
                <a:prstGeom prst="straightConnector1">
                  <a:avLst/>
                </a:prstGeom>
                <a:noFill/>
                <a:ln cap="flat" cmpd="sng" w="28575">
                  <a:solidFill>
                    <a:srgbClr val="611BB8"/>
                  </a:solidFill>
                  <a:prstDash val="solid"/>
                  <a:round/>
                  <a:headEnd len="med" w="med" type="none"/>
                  <a:tailEnd len="med" w="med" type="none"/>
                </a:ln>
              </p:spPr>
            </p:cxnSp>
          </p:grpSp>
        </p:grpSp>
        <p:cxnSp>
          <p:nvCxnSpPr>
            <p:cNvPr id="95" name="Google Shape;95;p14"/>
            <p:cNvCxnSpPr>
              <a:stCxn id="87" idx="3"/>
            </p:cNvCxnSpPr>
            <p:nvPr/>
          </p:nvCxnSpPr>
          <p:spPr>
            <a:xfrm flipH="1">
              <a:off x="7455157" y="4435871"/>
              <a:ext cx="414900" cy="394500"/>
            </a:xfrm>
            <a:prstGeom prst="straightConnector1">
              <a:avLst/>
            </a:prstGeom>
            <a:noFill/>
            <a:ln cap="flat" cmpd="sng" w="28575">
              <a:solidFill>
                <a:srgbClr val="611BB8"/>
              </a:solidFill>
              <a:prstDash val="solid"/>
              <a:round/>
              <a:headEnd len="med" w="med" type="none"/>
              <a:tailEnd len="med" w="med" type="none"/>
            </a:ln>
          </p:spPr>
        </p:cxnSp>
        <p:cxnSp>
          <p:nvCxnSpPr>
            <p:cNvPr id="96" name="Google Shape;96;p14"/>
            <p:cNvCxnSpPr>
              <a:stCxn id="87" idx="5"/>
            </p:cNvCxnSpPr>
            <p:nvPr/>
          </p:nvCxnSpPr>
          <p:spPr>
            <a:xfrm>
              <a:off x="8058643" y="4435871"/>
              <a:ext cx="246600" cy="394500"/>
            </a:xfrm>
            <a:prstGeom prst="straightConnector1">
              <a:avLst/>
            </a:prstGeom>
            <a:noFill/>
            <a:ln cap="flat" cmpd="sng" w="28575">
              <a:solidFill>
                <a:srgbClr val="611BB8"/>
              </a:solidFill>
              <a:prstDash val="solid"/>
              <a:round/>
              <a:headEnd len="med" w="med" type="none"/>
              <a:tailEnd len="med" w="med" type="none"/>
            </a:ln>
          </p:spPr>
        </p:cxnSp>
        <p:sp>
          <p:nvSpPr>
            <p:cNvPr id="97" name="Google Shape;97;p14"/>
            <p:cNvSpPr/>
            <p:nvPr/>
          </p:nvSpPr>
          <p:spPr>
            <a:xfrm>
              <a:off x="7325550" y="47515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3</a:t>
              </a:r>
              <a:endParaRPr>
                <a:solidFill>
                  <a:srgbClr val="611BB8"/>
                </a:solidFill>
              </a:endParaRPr>
            </a:p>
          </p:txBody>
        </p:sp>
        <p:sp>
          <p:nvSpPr>
            <p:cNvPr id="98" name="Google Shape;98;p14"/>
            <p:cNvSpPr/>
            <p:nvPr/>
          </p:nvSpPr>
          <p:spPr>
            <a:xfrm>
              <a:off x="8199475" y="48303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7</a:t>
              </a:r>
              <a:endParaRPr>
                <a:solidFill>
                  <a:srgbClr val="611BB8"/>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 What methods does BST class need</a:t>
            </a:r>
            <a:endParaRPr/>
          </a:p>
        </p:txBody>
      </p:sp>
      <p:sp>
        <p:nvSpPr>
          <p:cNvPr id="104" name="Google Shape;10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TreeNode has the following attributes</a:t>
            </a:r>
            <a:endParaRPr/>
          </a:p>
          <a:p>
            <a:pPr indent="-317500" lvl="1" marL="914400" rtl="0" algn="l">
              <a:spcBef>
                <a:spcPts val="0"/>
              </a:spcBef>
              <a:spcAft>
                <a:spcPts val="0"/>
              </a:spcAft>
              <a:buSzPts val="1400"/>
              <a:buChar char="○"/>
            </a:pPr>
            <a:r>
              <a:rPr lang="en"/>
              <a:t>Key, payload, leftchild, rightchild, parent</a:t>
            </a:r>
            <a:endParaRPr/>
          </a:p>
          <a:p>
            <a:pPr indent="-342900" lvl="0" marL="457200" rtl="0" algn="l">
              <a:spcBef>
                <a:spcPts val="0"/>
              </a:spcBef>
              <a:spcAft>
                <a:spcPts val="0"/>
              </a:spcAft>
              <a:buSzPts val="1800"/>
              <a:buChar char="●"/>
            </a:pPr>
            <a:r>
              <a:rPr lang="en"/>
              <a:t>BST has attributes root and size</a:t>
            </a:r>
            <a:endParaRPr/>
          </a:p>
          <a:p>
            <a:pPr indent="-317500" lvl="1" marL="914400" rtl="0" algn="l">
              <a:spcBef>
                <a:spcPts val="0"/>
              </a:spcBef>
              <a:spcAft>
                <a:spcPts val="0"/>
              </a:spcAft>
              <a:buSzPts val="1400"/>
              <a:buChar char="○"/>
            </a:pPr>
            <a:r>
              <a:rPr lang="en"/>
              <a:t>What methods does it need? Make a list and share it as a screenshot in the jamboard</a:t>
            </a:r>
            <a:endParaRPr/>
          </a:p>
          <a:p>
            <a:pPr indent="-317500" lvl="2" marL="1371600" rtl="0" algn="l">
              <a:spcBef>
                <a:spcPts val="0"/>
              </a:spcBef>
              <a:spcAft>
                <a:spcPts val="0"/>
              </a:spcAft>
              <a:buSzPts val="1400"/>
              <a:buChar char="■"/>
            </a:pPr>
            <a:r>
              <a:rPr lang="en"/>
              <a:t>This is more important than actually being able to code it</a:t>
            </a:r>
            <a:endParaRPr/>
          </a:p>
          <a:p>
            <a:pPr indent="-317500" lvl="1" marL="914400" rtl="0" algn="l">
              <a:spcBef>
                <a:spcPts val="0"/>
              </a:spcBef>
              <a:spcAft>
                <a:spcPts val="0"/>
              </a:spcAft>
              <a:buSzPts val="1400"/>
              <a:buChar char="○"/>
            </a:pPr>
            <a:r>
              <a:rPr lang="en" u="sng">
                <a:solidFill>
                  <a:schemeClr val="hlink"/>
                </a:solidFill>
                <a:hlinkClick r:id="rId3"/>
              </a:rPr>
              <a:t>https://jamboard.google.com/d/1wMC5BjrGq3yeqYlNFcpDrByEBUlO58lcuo1pPvysfvE/edit?usp=sharing</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640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put method for Binary Search Tree</a:t>
            </a:r>
            <a:endParaRPr/>
          </a:p>
        </p:txBody>
      </p:sp>
      <p:sp>
        <p:nvSpPr>
          <p:cNvPr id="110" name="Google Shape;110;p16"/>
          <p:cNvSpPr txBox="1"/>
          <p:nvPr>
            <p:ph idx="1" type="body"/>
          </p:nvPr>
        </p:nvSpPr>
        <p:spPr>
          <a:xfrm>
            <a:off x="347425" y="597650"/>
            <a:ext cx="8753100" cy="3416400"/>
          </a:xfrm>
          <a:prstGeom prst="rect">
            <a:avLst/>
          </a:prstGeom>
        </p:spPr>
        <p:txBody>
          <a:bodyPr anchorCtr="0" anchor="t" bIns="91425" lIns="91425" spcFirstLastPara="1" rIns="91425" wrap="square" tIns="91425">
            <a:normAutofit/>
          </a:bodyPr>
          <a:lstStyle/>
          <a:p>
            <a:pPr indent="0" lvl="0" marL="0" marR="1397000" rtl="0" algn="l">
              <a:spcBef>
                <a:spcPts val="0"/>
              </a:spcBef>
              <a:spcAft>
                <a:spcPts val="0"/>
              </a:spcAft>
              <a:buClr>
                <a:schemeClr val="dk2"/>
              </a:buClr>
              <a:buSzPts val="1100"/>
              <a:buFont typeface="Arial"/>
              <a:buNone/>
            </a:pPr>
            <a:r>
              <a:rPr lang="en" sz="1200">
                <a:solidFill>
                  <a:schemeClr val="dk2"/>
                </a:solidFill>
              </a:rPr>
              <a:t>This method will check to see if the tree already has a root. If there is not a root then </a:t>
            </a:r>
            <a:r>
              <a:rPr b="1" lang="en" sz="1200">
                <a:solidFill>
                  <a:schemeClr val="dk1"/>
                </a:solidFill>
                <a:latin typeface="Courier New"/>
                <a:ea typeface="Courier New"/>
                <a:cs typeface="Courier New"/>
                <a:sym typeface="Courier New"/>
              </a:rPr>
              <a:t>put </a:t>
            </a:r>
            <a:r>
              <a:rPr lang="en" sz="1200">
                <a:solidFill>
                  <a:schemeClr val="dk2"/>
                </a:solidFill>
              </a:rPr>
              <a:t>will create a new </a:t>
            </a:r>
            <a:r>
              <a:rPr b="1" lang="en" sz="1200">
                <a:solidFill>
                  <a:schemeClr val="dk1"/>
                </a:solidFill>
                <a:latin typeface="Courier New"/>
                <a:ea typeface="Courier New"/>
                <a:cs typeface="Courier New"/>
                <a:sym typeface="Courier New"/>
              </a:rPr>
              <a:t>TreeNode </a:t>
            </a:r>
            <a:r>
              <a:rPr lang="en" sz="1200">
                <a:solidFill>
                  <a:schemeClr val="dk2"/>
                </a:solidFill>
              </a:rPr>
              <a:t>and install it as the root of the tree. If a root node is already in place then </a:t>
            </a:r>
            <a:r>
              <a:rPr b="1" lang="en" sz="1200">
                <a:solidFill>
                  <a:schemeClr val="dk1"/>
                </a:solidFill>
                <a:latin typeface="Courier New"/>
                <a:ea typeface="Courier New"/>
                <a:cs typeface="Courier New"/>
                <a:sym typeface="Courier New"/>
              </a:rPr>
              <a:t>put </a:t>
            </a:r>
            <a:r>
              <a:rPr lang="en" sz="1200">
                <a:solidFill>
                  <a:schemeClr val="dk2"/>
                </a:solidFill>
              </a:rPr>
              <a:t>calls the private, recursive, helper function </a:t>
            </a:r>
            <a:r>
              <a:rPr b="1" lang="en" sz="1200">
                <a:solidFill>
                  <a:schemeClr val="dk1"/>
                </a:solidFill>
                <a:latin typeface="Courier New"/>
                <a:ea typeface="Courier New"/>
                <a:cs typeface="Courier New"/>
                <a:sym typeface="Courier New"/>
              </a:rPr>
              <a:t>_put</a:t>
            </a:r>
            <a:r>
              <a:rPr lang="en" sz="1200">
                <a:solidFill>
                  <a:schemeClr val="dk2"/>
                </a:solidFill>
              </a:rPr>
              <a:t> to search the tree according to the following algorithm:</a:t>
            </a:r>
            <a:endParaRPr sz="1200">
              <a:solidFill>
                <a:schemeClr val="dk2"/>
              </a:solidFill>
            </a:endParaRPr>
          </a:p>
          <a:p>
            <a:pPr indent="-304800" lvl="0" marL="457200" rtl="0" algn="l">
              <a:spcBef>
                <a:spcPts val="800"/>
              </a:spcBef>
              <a:spcAft>
                <a:spcPts val="0"/>
              </a:spcAft>
              <a:buClr>
                <a:schemeClr val="dk2"/>
              </a:buClr>
              <a:buSzPts val="1200"/>
              <a:buFont typeface="Source Sans Pro"/>
              <a:buChar char="●"/>
            </a:pPr>
            <a:r>
              <a:rPr lang="en" sz="1200">
                <a:solidFill>
                  <a:schemeClr val="dk2"/>
                </a:solidFill>
              </a:rPr>
              <a:t>Starting at the root, search the binary tree comparing the new key to the key in the current node. </a:t>
            </a:r>
            <a:endParaRPr sz="1200">
              <a:solidFill>
                <a:schemeClr val="dk2"/>
              </a:solidFill>
            </a:endParaRPr>
          </a:p>
          <a:p>
            <a:pPr indent="-304800" lvl="1" marL="914400" rtl="0" algn="l">
              <a:spcBef>
                <a:spcPts val="0"/>
              </a:spcBef>
              <a:spcAft>
                <a:spcPts val="0"/>
              </a:spcAft>
              <a:buClr>
                <a:schemeClr val="dk2"/>
              </a:buClr>
              <a:buSzPts val="1200"/>
              <a:buFont typeface="Source Sans Pro"/>
              <a:buAutoNum type="alphaLcPeriod"/>
            </a:pPr>
            <a:r>
              <a:rPr lang="en" sz="1200">
                <a:solidFill>
                  <a:schemeClr val="dk2"/>
                </a:solidFill>
              </a:rPr>
              <a:t>If the new key &lt; current node, search the left subtree. </a:t>
            </a:r>
            <a:endParaRPr sz="1200">
              <a:solidFill>
                <a:schemeClr val="dk2"/>
              </a:solidFill>
            </a:endParaRPr>
          </a:p>
          <a:p>
            <a:pPr indent="-304800" lvl="1" marL="914400" rtl="0" algn="l">
              <a:spcBef>
                <a:spcPts val="0"/>
              </a:spcBef>
              <a:spcAft>
                <a:spcPts val="0"/>
              </a:spcAft>
              <a:buClr>
                <a:schemeClr val="dk2"/>
              </a:buClr>
              <a:buSzPts val="1200"/>
              <a:buFont typeface="Source Sans Pro"/>
              <a:buAutoNum type="alphaLcPeriod"/>
            </a:pPr>
            <a:r>
              <a:rPr lang="en" sz="1200">
                <a:solidFill>
                  <a:schemeClr val="dk2"/>
                </a:solidFill>
              </a:rPr>
              <a:t>If the new key &gt; current node, search the right subtree.</a:t>
            </a:r>
            <a:endParaRPr sz="1200">
              <a:solidFill>
                <a:schemeClr val="dk2"/>
              </a:solidFill>
            </a:endParaRPr>
          </a:p>
          <a:p>
            <a:pPr indent="-304800" lvl="1" marL="914400" rtl="0" algn="l">
              <a:spcBef>
                <a:spcPts val="0"/>
              </a:spcBef>
              <a:spcAft>
                <a:spcPts val="0"/>
              </a:spcAft>
              <a:buClr>
                <a:schemeClr val="dk2"/>
              </a:buClr>
              <a:buSzPts val="1200"/>
              <a:buFont typeface="Source Sans Pro"/>
              <a:buAutoNum type="alphaLcPeriod"/>
            </a:pPr>
            <a:r>
              <a:rPr lang="en" sz="1200">
                <a:solidFill>
                  <a:schemeClr val="dk2"/>
                </a:solidFill>
              </a:rPr>
              <a:t>When there is no left (or right) child to search, we have found where the new node should be installed</a:t>
            </a:r>
            <a:endParaRPr sz="1200">
              <a:solidFill>
                <a:schemeClr val="dk2"/>
              </a:solidFill>
            </a:endParaRPr>
          </a:p>
          <a:p>
            <a:pPr indent="-304800" lvl="1" marL="914400" rtl="0" algn="l">
              <a:spcBef>
                <a:spcPts val="0"/>
              </a:spcBef>
              <a:spcAft>
                <a:spcPts val="0"/>
              </a:spcAft>
              <a:buClr>
                <a:schemeClr val="dk2"/>
              </a:buClr>
              <a:buSzPts val="1200"/>
              <a:buFont typeface="Source Sans Pro"/>
              <a:buAutoNum type="alphaLcPeriod"/>
            </a:pPr>
            <a:r>
              <a:rPr lang="en" sz="1200">
                <a:solidFill>
                  <a:schemeClr val="dk2"/>
                </a:solidFill>
              </a:rPr>
              <a:t>To add a node to the tree, create a new </a:t>
            </a:r>
            <a:r>
              <a:rPr b="1" lang="en" sz="1200">
                <a:solidFill>
                  <a:schemeClr val="dk1"/>
                </a:solidFill>
                <a:latin typeface="Courier New"/>
                <a:ea typeface="Courier New"/>
                <a:cs typeface="Courier New"/>
                <a:sym typeface="Courier New"/>
              </a:rPr>
              <a:t>TreeNode</a:t>
            </a:r>
            <a:r>
              <a:rPr lang="en" sz="1200">
                <a:solidFill>
                  <a:schemeClr val="dk2"/>
                </a:solidFill>
              </a:rPr>
              <a:t> object and insert at the point in the previous step</a:t>
            </a:r>
            <a:r>
              <a:rPr lang="en" sz="1050">
                <a:solidFill>
                  <a:schemeClr val="dk2"/>
                </a:solidFill>
              </a:rPr>
              <a:t>.</a:t>
            </a:r>
            <a:endParaRPr sz="1050">
              <a:solidFill>
                <a:schemeClr val="dk2"/>
              </a:solidFill>
            </a:endParaRPr>
          </a:p>
          <a:p>
            <a:pPr indent="-295275" lvl="0" marL="457200" rtl="0" algn="l">
              <a:spcBef>
                <a:spcPts val="0"/>
              </a:spcBef>
              <a:spcAft>
                <a:spcPts val="0"/>
              </a:spcAft>
              <a:buClr>
                <a:schemeClr val="dk2"/>
              </a:buClr>
              <a:buSzPts val="1050"/>
              <a:buFont typeface="Arial"/>
              <a:buChar char="●"/>
            </a:pPr>
            <a:r>
              <a:rPr lang="en" sz="1050">
                <a:solidFill>
                  <a:schemeClr val="dk2"/>
                </a:solidFill>
              </a:rPr>
              <a:t>Fill in starter code, and then update magic method setitem to call </a:t>
            </a:r>
            <a:r>
              <a:rPr b="1" lang="en" sz="1050">
                <a:solidFill>
                  <a:schemeClr val="dk1"/>
                </a:solidFill>
                <a:latin typeface="Courier New"/>
                <a:ea typeface="Courier New"/>
                <a:cs typeface="Courier New"/>
                <a:sym typeface="Courier New"/>
              </a:rPr>
              <a:t>put</a:t>
            </a:r>
            <a:endParaRPr b="1" sz="1050">
              <a:solidFill>
                <a:schemeClr val="dk1"/>
              </a:solidFill>
              <a:latin typeface="Courier New"/>
              <a:ea typeface="Courier New"/>
              <a:cs typeface="Courier New"/>
              <a:sym typeface="Courier New"/>
            </a:endParaRPr>
          </a:p>
          <a:p>
            <a:pPr indent="0" lvl="0" marL="0" rtl="0" algn="l">
              <a:spcBef>
                <a:spcPts val="1600"/>
              </a:spcBef>
              <a:spcAft>
                <a:spcPts val="1200"/>
              </a:spcAft>
              <a:buNone/>
            </a:pPr>
            <a:r>
              <a:t/>
            </a:r>
            <a:endParaRPr/>
          </a:p>
        </p:txBody>
      </p:sp>
      <p:sp>
        <p:nvSpPr>
          <p:cNvPr id="111" name="Google Shape;111;p16"/>
          <p:cNvSpPr txBox="1"/>
          <p:nvPr/>
        </p:nvSpPr>
        <p:spPr>
          <a:xfrm>
            <a:off x="513725" y="3075475"/>
            <a:ext cx="69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12" name="Google Shape;112;p16"/>
          <p:cNvSpPr txBox="1"/>
          <p:nvPr/>
        </p:nvSpPr>
        <p:spPr>
          <a:xfrm>
            <a:off x="244975" y="2590375"/>
            <a:ext cx="8421900" cy="2670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put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val</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if self.root: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self._put(key,val, self.root)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else: </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self.root = TreeNode(key,val)</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self.size = self.size + 1</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_put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val</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currentNode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key &lt; currentNode.key:</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currentNode.hasLeftChild():</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._put(key,val,currentNode.leftChild)</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currentNode.leftChild = TreeNode(key,val,parent=currentNode)</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currentNode.hasRightChild():</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._put(key,val,currentNode.rightChild)</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currentNode.rightChild = TreeNode(key,val,parent=currentNode)</a:t>
            </a:r>
            <a:endParaRPr b="1" sz="950">
              <a:solidFill>
                <a:schemeClr val="dk2"/>
              </a:solidFill>
              <a:latin typeface="Courier New"/>
              <a:ea typeface="Courier New"/>
              <a:cs typeface="Courier New"/>
              <a:sym typeface="Courier New"/>
            </a:endParaRPr>
          </a:p>
        </p:txBody>
      </p:sp>
      <p:pic>
        <p:nvPicPr>
          <p:cNvPr id="113" name="Google Shape;113;p16"/>
          <p:cNvPicPr preferRelativeResize="0"/>
          <p:nvPr/>
        </p:nvPicPr>
        <p:blipFill>
          <a:blip r:embed="rId3">
            <a:alphaModFix/>
          </a:blip>
          <a:stretch>
            <a:fillRect/>
          </a:stretch>
        </p:blipFill>
        <p:spPr>
          <a:xfrm>
            <a:off x="6428647" y="2898698"/>
            <a:ext cx="2471975" cy="2053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47425" y="128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 method for Binary Search Tree</a:t>
            </a:r>
            <a:endParaRPr/>
          </a:p>
        </p:txBody>
      </p:sp>
      <p:sp>
        <p:nvSpPr>
          <p:cNvPr id="119" name="Google Shape;119;p17"/>
          <p:cNvSpPr txBox="1"/>
          <p:nvPr>
            <p:ph idx="1" type="body"/>
          </p:nvPr>
        </p:nvSpPr>
        <p:spPr>
          <a:xfrm>
            <a:off x="347425" y="752275"/>
            <a:ext cx="8753100" cy="3416400"/>
          </a:xfrm>
          <a:prstGeom prst="rect">
            <a:avLst/>
          </a:prstGeom>
        </p:spPr>
        <p:txBody>
          <a:bodyPr anchorCtr="0" anchor="t" bIns="91425" lIns="91425" spcFirstLastPara="1" rIns="91425" wrap="square" tIns="91425">
            <a:normAutofit/>
          </a:bodyPr>
          <a:lstStyle/>
          <a:p>
            <a:pPr indent="0" lvl="0" marL="0" marR="1397000" rtl="0" algn="l">
              <a:spcBef>
                <a:spcPts val="0"/>
              </a:spcBef>
              <a:spcAft>
                <a:spcPts val="0"/>
              </a:spcAft>
              <a:buNone/>
            </a:pPr>
            <a:r>
              <a:rPr lang="en" sz="1200">
                <a:solidFill>
                  <a:schemeClr val="dk2"/>
                </a:solidFill>
              </a:rPr>
              <a:t>This method will return the value for a given key</a:t>
            </a:r>
            <a:endParaRPr sz="1200">
              <a:solidFill>
                <a:schemeClr val="dk2"/>
              </a:solidFill>
            </a:endParaRPr>
          </a:p>
          <a:p>
            <a:pPr indent="-304800" lvl="0" marL="457200" rtl="0" algn="l">
              <a:spcBef>
                <a:spcPts val="800"/>
              </a:spcBef>
              <a:spcAft>
                <a:spcPts val="0"/>
              </a:spcAft>
              <a:buClr>
                <a:schemeClr val="dk2"/>
              </a:buClr>
              <a:buSzPts val="1200"/>
              <a:buFont typeface="Source Sans Pro"/>
              <a:buChar char="●"/>
            </a:pPr>
            <a:r>
              <a:rPr b="1" lang="en" sz="1200">
                <a:solidFill>
                  <a:schemeClr val="dk1"/>
                </a:solidFill>
                <a:latin typeface="Courier New"/>
                <a:ea typeface="Courier New"/>
                <a:cs typeface="Courier New"/>
                <a:sym typeface="Courier New"/>
              </a:rPr>
              <a:t>_get</a:t>
            </a:r>
            <a:r>
              <a:rPr lang="en" sz="1200">
                <a:solidFill>
                  <a:schemeClr val="dk2"/>
                </a:solidFill>
              </a:rPr>
              <a:t> is a helper method to do ____</a:t>
            </a:r>
            <a:endParaRPr sz="1050">
              <a:solidFill>
                <a:schemeClr val="dk2"/>
              </a:solidFill>
            </a:endParaRPr>
          </a:p>
          <a:p>
            <a:pPr indent="-295275" lvl="0" marL="457200" rtl="0" algn="l">
              <a:spcBef>
                <a:spcPts val="0"/>
              </a:spcBef>
              <a:spcAft>
                <a:spcPts val="0"/>
              </a:spcAft>
              <a:buClr>
                <a:schemeClr val="dk2"/>
              </a:buClr>
              <a:buSzPts val="1050"/>
              <a:buFont typeface="Arial"/>
              <a:buChar char="●"/>
            </a:pPr>
            <a:r>
              <a:rPr lang="en" sz="1050">
                <a:solidFill>
                  <a:schemeClr val="dk2"/>
                </a:solidFill>
              </a:rPr>
              <a:t>Whats the point of </a:t>
            </a:r>
            <a:r>
              <a:rPr b="1" lang="en" sz="1050">
                <a:solidFill>
                  <a:schemeClr val="dk1"/>
                </a:solidFill>
                <a:latin typeface="Courier New"/>
                <a:ea typeface="Courier New"/>
                <a:cs typeface="Courier New"/>
                <a:sym typeface="Courier New"/>
              </a:rPr>
              <a:t>__getitem__</a:t>
            </a:r>
            <a:r>
              <a:rPr lang="en" sz="1050">
                <a:solidFill>
                  <a:schemeClr val="dk2"/>
                </a:solidFill>
              </a:rPr>
              <a:t> if all it does is call </a:t>
            </a:r>
            <a:r>
              <a:rPr b="1" lang="en" sz="1200">
                <a:solidFill>
                  <a:schemeClr val="dk1"/>
                </a:solidFill>
                <a:latin typeface="Courier New"/>
                <a:ea typeface="Courier New"/>
                <a:cs typeface="Courier New"/>
                <a:sym typeface="Courier New"/>
              </a:rPr>
              <a:t>get</a:t>
            </a:r>
            <a:r>
              <a:rPr lang="en" sz="1050">
                <a:solidFill>
                  <a:schemeClr val="dk2"/>
                </a:solidFill>
              </a:rPr>
              <a:t>?</a:t>
            </a:r>
            <a:endParaRPr b="1" sz="1050">
              <a:solidFill>
                <a:schemeClr val="dk1"/>
              </a:solidFill>
              <a:latin typeface="Courier New"/>
              <a:ea typeface="Courier New"/>
              <a:cs typeface="Courier New"/>
              <a:sym typeface="Courier New"/>
            </a:endParaRPr>
          </a:p>
          <a:p>
            <a:pPr indent="0" lvl="0" marL="0" rtl="0" algn="l">
              <a:spcBef>
                <a:spcPts val="1600"/>
              </a:spcBef>
              <a:spcAft>
                <a:spcPts val="1200"/>
              </a:spcAft>
              <a:buNone/>
            </a:pPr>
            <a:r>
              <a:t/>
            </a:r>
            <a:endParaRPr/>
          </a:p>
        </p:txBody>
      </p:sp>
      <p:sp>
        <p:nvSpPr>
          <p:cNvPr id="120" name="Google Shape;120;p17"/>
          <p:cNvSpPr txBox="1"/>
          <p:nvPr/>
        </p:nvSpPr>
        <p:spPr>
          <a:xfrm>
            <a:off x="513725" y="3075475"/>
            <a:ext cx="69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21" name="Google Shape;121;p17"/>
          <p:cNvSpPr txBox="1"/>
          <p:nvPr/>
        </p:nvSpPr>
        <p:spPr>
          <a:xfrm>
            <a:off x="361050" y="1739600"/>
            <a:ext cx="8421900" cy="340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get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.root: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res =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._get(key,</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.root)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res:</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res.payload</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00FF"/>
                </a:solidFill>
                <a:latin typeface="Courier New"/>
                <a:ea typeface="Courier New"/>
                <a:cs typeface="Courier New"/>
                <a:sym typeface="Courier New"/>
              </a:rPr>
              <a:t>None</a:t>
            </a:r>
            <a:endParaRPr b="1" sz="95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00FF"/>
                </a:solidFill>
                <a:latin typeface="Courier New"/>
                <a:ea typeface="Courier New"/>
                <a:cs typeface="Courier New"/>
                <a:sym typeface="Courier New"/>
              </a:rPr>
              <a:t>None</a:t>
            </a:r>
            <a:endParaRPr b="1" sz="95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_get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currentNode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a:t>
            </a:r>
            <a:r>
              <a:rPr b="1" lang="en" sz="950">
                <a:solidFill>
                  <a:srgbClr val="0000FF"/>
                </a:solidFill>
                <a:latin typeface="Courier New"/>
                <a:ea typeface="Courier New"/>
                <a:cs typeface="Courier New"/>
                <a:sym typeface="Courier New"/>
              </a:rPr>
              <a:t>not</a:t>
            </a:r>
            <a:r>
              <a:rPr b="1" lang="en" sz="950">
                <a:solidFill>
                  <a:schemeClr val="dk2"/>
                </a:solidFill>
                <a:latin typeface="Courier New"/>
                <a:ea typeface="Courier New"/>
                <a:cs typeface="Courier New"/>
                <a:sym typeface="Courier New"/>
              </a:rPr>
              <a:t> currentNode:</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00FF"/>
                </a:solidFill>
                <a:latin typeface="Courier New"/>
                <a:ea typeface="Courier New"/>
                <a:cs typeface="Courier New"/>
                <a:sym typeface="Courier New"/>
              </a:rPr>
              <a:t>None</a:t>
            </a:r>
            <a:endParaRPr b="1" sz="95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elif</a:t>
            </a:r>
            <a:r>
              <a:rPr b="1" lang="en" sz="950">
                <a:solidFill>
                  <a:schemeClr val="dk2"/>
                </a:solidFill>
                <a:latin typeface="Courier New"/>
                <a:ea typeface="Courier New"/>
                <a:cs typeface="Courier New"/>
                <a:sym typeface="Courier New"/>
              </a:rPr>
              <a:t> currentNode.key == key:</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currentNode</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elif</a:t>
            </a:r>
            <a:r>
              <a:rPr b="1" lang="en" sz="950">
                <a:solidFill>
                  <a:schemeClr val="dk2"/>
                </a:solidFill>
                <a:latin typeface="Courier New"/>
                <a:ea typeface="Courier New"/>
                <a:cs typeface="Courier New"/>
                <a:sym typeface="Courier New"/>
              </a:rPr>
              <a:t> key &lt; currentNode.key:</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._get(key,currentNode.leftChild)</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._get(key,currentNode.rightChild)</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__getitem__</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return</a:t>
            </a: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.get(key)</a:t>
            </a:r>
            <a:endParaRPr b="1" sz="850">
              <a:solidFill>
                <a:srgbClr val="0000FF"/>
              </a:solidFill>
              <a:latin typeface="Courier New"/>
              <a:ea typeface="Courier New"/>
              <a:cs typeface="Courier New"/>
              <a:sym typeface="Courier New"/>
            </a:endParaRPr>
          </a:p>
        </p:txBody>
      </p:sp>
      <p:pic>
        <p:nvPicPr>
          <p:cNvPr id="122" name="Google Shape;122;p17"/>
          <p:cNvPicPr preferRelativeResize="0"/>
          <p:nvPr/>
        </p:nvPicPr>
        <p:blipFill>
          <a:blip r:embed="rId3">
            <a:alphaModFix/>
          </a:blip>
          <a:stretch>
            <a:fillRect/>
          </a:stretch>
        </p:blipFill>
        <p:spPr>
          <a:xfrm>
            <a:off x="5920447" y="1078061"/>
            <a:ext cx="2471975" cy="2053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add a delete method for BST</a:t>
            </a:r>
            <a:endParaRPr/>
          </a:p>
        </p:txBody>
      </p:sp>
      <p:sp>
        <p:nvSpPr>
          <p:cNvPr id="128" name="Google Shape;128;p18"/>
          <p:cNvSpPr txBox="1"/>
          <p:nvPr>
            <p:ph idx="1" type="body"/>
          </p:nvPr>
        </p:nvSpPr>
        <p:spPr>
          <a:xfrm>
            <a:off x="311700" y="1152475"/>
            <a:ext cx="4470600" cy="34164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Font typeface="Courier New"/>
              <a:buAutoNum type="arabicParenR"/>
            </a:pPr>
            <a:r>
              <a:rPr b="1" lang="en" sz="1000">
                <a:latin typeface="Courier New"/>
                <a:ea typeface="Courier New"/>
                <a:cs typeface="Courier New"/>
                <a:sym typeface="Courier New"/>
              </a:rPr>
              <a:t>Delete a leaf (node with no children)</a:t>
            </a:r>
            <a:endParaRPr b="1" sz="1000">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arenR"/>
            </a:pPr>
            <a:r>
              <a:rPr b="1" lang="en" sz="1000">
                <a:latin typeface="Courier New"/>
                <a:ea typeface="Courier New"/>
                <a:cs typeface="Courier New"/>
                <a:sym typeface="Courier New"/>
              </a:rPr>
              <a:t>Delete a node with 1 child</a:t>
            </a:r>
            <a:endParaRPr b="1" sz="1000">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arenR"/>
            </a:pPr>
            <a:r>
              <a:rPr b="1" lang="en" sz="1000">
                <a:latin typeface="Courier New"/>
                <a:ea typeface="Courier New"/>
                <a:cs typeface="Courier New"/>
                <a:sym typeface="Courier New"/>
              </a:rPr>
              <a:t>Delete a node with 2 children</a:t>
            </a:r>
            <a:endParaRPr b="1" sz="1000">
              <a:latin typeface="Courier New"/>
              <a:ea typeface="Courier New"/>
              <a:cs typeface="Courier New"/>
              <a:sym typeface="Courier New"/>
            </a:endParaRPr>
          </a:p>
        </p:txBody>
      </p:sp>
      <p:sp>
        <p:nvSpPr>
          <p:cNvPr id="129" name="Google Shape;129;p18"/>
          <p:cNvSpPr txBox="1"/>
          <p:nvPr/>
        </p:nvSpPr>
        <p:spPr>
          <a:xfrm>
            <a:off x="4728450" y="2145825"/>
            <a:ext cx="5991000" cy="28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put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val</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if self.root: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self._put(key,val, self.root)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else: </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self.root = TreeNode(key,val)</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self.size = self.size + 1</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_put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val</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currentNode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key &lt; currentNode.key:</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currentNode.hasLeftChild():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._put(key,val,currentNode.leftChild)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currentNode.leftChild = TreeNode(key,val,parent=currentNode)</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currentNode.hasRightChild():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._put(key,val,currentNode.rightChild)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currentNode.rightChild = TreeNode(key,val,parent=currentNode)</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a:p>
        </p:txBody>
      </p:sp>
      <p:grpSp>
        <p:nvGrpSpPr>
          <p:cNvPr id="130" name="Google Shape;130;p18"/>
          <p:cNvGrpSpPr/>
          <p:nvPr/>
        </p:nvGrpSpPr>
        <p:grpSpPr>
          <a:xfrm>
            <a:off x="5767875" y="83950"/>
            <a:ext cx="2275572" cy="1526766"/>
            <a:chOff x="4015275" y="845950"/>
            <a:chExt cx="2275572" cy="1526766"/>
          </a:xfrm>
        </p:grpSpPr>
        <p:grpSp>
          <p:nvGrpSpPr>
            <p:cNvPr id="131" name="Google Shape;131;p18"/>
            <p:cNvGrpSpPr/>
            <p:nvPr/>
          </p:nvGrpSpPr>
          <p:grpSpPr>
            <a:xfrm>
              <a:off x="4015275" y="845950"/>
              <a:ext cx="2275572" cy="1526766"/>
              <a:chOff x="6483950" y="1776000"/>
              <a:chExt cx="2275572" cy="1526766"/>
            </a:xfrm>
          </p:grpSpPr>
          <p:grpSp>
            <p:nvGrpSpPr>
              <p:cNvPr id="132" name="Google Shape;132;p18"/>
              <p:cNvGrpSpPr/>
              <p:nvPr/>
            </p:nvGrpSpPr>
            <p:grpSpPr>
              <a:xfrm>
                <a:off x="6483950" y="1776000"/>
                <a:ext cx="1787800" cy="1454600"/>
                <a:chOff x="997550" y="1699800"/>
                <a:chExt cx="1787800" cy="1454600"/>
              </a:xfrm>
            </p:grpSpPr>
            <p:grpSp>
              <p:nvGrpSpPr>
                <p:cNvPr id="133" name="Google Shape;133;p18"/>
                <p:cNvGrpSpPr/>
                <p:nvPr/>
              </p:nvGrpSpPr>
              <p:grpSpPr>
                <a:xfrm>
                  <a:off x="997550" y="1699800"/>
                  <a:ext cx="1787800" cy="1454600"/>
                  <a:chOff x="997550" y="1699800"/>
                  <a:chExt cx="1787800" cy="1454600"/>
                </a:xfrm>
              </p:grpSpPr>
              <p:sp>
                <p:nvSpPr>
                  <p:cNvPr id="134" name="Google Shape;134;p18"/>
                  <p:cNvSpPr/>
                  <p:nvPr/>
                </p:nvSpPr>
                <p:spPr>
                  <a:xfrm>
                    <a:off x="1963600" y="16998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f</a:t>
                    </a:r>
                    <a:endParaRPr>
                      <a:solidFill>
                        <a:srgbClr val="611BB8"/>
                      </a:solidFill>
                    </a:endParaRPr>
                  </a:p>
                </p:txBody>
              </p:sp>
              <p:sp>
                <p:nvSpPr>
                  <p:cNvPr id="135" name="Google Shape;135;p18"/>
                  <p:cNvSpPr/>
                  <p:nvPr/>
                </p:nvSpPr>
                <p:spPr>
                  <a:xfrm>
                    <a:off x="1412225"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d</a:t>
                    </a:r>
                    <a:endParaRPr>
                      <a:solidFill>
                        <a:srgbClr val="611BB8"/>
                      </a:solidFill>
                    </a:endParaRPr>
                  </a:p>
                </p:txBody>
              </p:sp>
              <p:sp>
                <p:nvSpPr>
                  <p:cNvPr id="136" name="Google Shape;136;p18"/>
                  <p:cNvSpPr/>
                  <p:nvPr/>
                </p:nvSpPr>
                <p:spPr>
                  <a:xfrm>
                    <a:off x="2518650"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k</a:t>
                    </a:r>
                    <a:endParaRPr>
                      <a:solidFill>
                        <a:srgbClr val="611BB8"/>
                      </a:solidFill>
                    </a:endParaRPr>
                  </a:p>
                </p:txBody>
              </p:sp>
              <p:sp>
                <p:nvSpPr>
                  <p:cNvPr id="137" name="Google Shape;137;p18"/>
                  <p:cNvSpPr/>
                  <p:nvPr/>
                </p:nvSpPr>
                <p:spPr>
                  <a:xfrm>
                    <a:off x="9975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b</a:t>
                    </a:r>
                    <a:endParaRPr>
                      <a:solidFill>
                        <a:srgbClr val="611BB8"/>
                      </a:solidFill>
                    </a:endParaRPr>
                  </a:p>
                </p:txBody>
              </p:sp>
            </p:grpSp>
            <p:cxnSp>
              <p:nvCxnSpPr>
                <p:cNvPr id="138" name="Google Shape;138;p18"/>
                <p:cNvCxnSpPr>
                  <a:stCxn id="134" idx="3"/>
                  <a:endCxn id="135" idx="7"/>
                </p:cNvCxnSpPr>
                <p:nvPr/>
              </p:nvCxnSpPr>
              <p:spPr>
                <a:xfrm flipH="1">
                  <a:off x="1639957" y="1922321"/>
                  <a:ext cx="362700" cy="426900"/>
                </a:xfrm>
                <a:prstGeom prst="straightConnector1">
                  <a:avLst/>
                </a:prstGeom>
                <a:noFill/>
                <a:ln cap="flat" cmpd="sng" w="28575">
                  <a:solidFill>
                    <a:srgbClr val="611BB8"/>
                  </a:solidFill>
                  <a:prstDash val="solid"/>
                  <a:round/>
                  <a:headEnd len="med" w="med" type="none"/>
                  <a:tailEnd len="med" w="med" type="none"/>
                </a:ln>
              </p:spPr>
            </p:cxnSp>
            <p:cxnSp>
              <p:nvCxnSpPr>
                <p:cNvPr id="139" name="Google Shape;139;p18"/>
                <p:cNvCxnSpPr>
                  <a:stCxn id="135" idx="3"/>
                  <a:endCxn id="137" idx="7"/>
                </p:cNvCxnSpPr>
                <p:nvPr/>
              </p:nvCxnSpPr>
              <p:spPr>
                <a:xfrm flipH="1">
                  <a:off x="1225082" y="2533571"/>
                  <a:ext cx="226200" cy="398400"/>
                </a:xfrm>
                <a:prstGeom prst="straightConnector1">
                  <a:avLst/>
                </a:prstGeom>
                <a:noFill/>
                <a:ln cap="flat" cmpd="sng" w="28575">
                  <a:solidFill>
                    <a:srgbClr val="611BB8"/>
                  </a:solidFill>
                  <a:prstDash val="solid"/>
                  <a:round/>
                  <a:headEnd len="med" w="med" type="none"/>
                  <a:tailEnd len="med" w="med" type="none"/>
                </a:ln>
              </p:spPr>
            </p:cxnSp>
            <p:cxnSp>
              <p:nvCxnSpPr>
                <p:cNvPr id="140" name="Google Shape;140;p18"/>
                <p:cNvCxnSpPr>
                  <a:endCxn id="136" idx="1"/>
                </p:cNvCxnSpPr>
                <p:nvPr/>
              </p:nvCxnSpPr>
              <p:spPr>
                <a:xfrm>
                  <a:off x="2210307" y="1922329"/>
                  <a:ext cx="347400" cy="426900"/>
                </a:xfrm>
                <a:prstGeom prst="straightConnector1">
                  <a:avLst/>
                </a:prstGeom>
                <a:noFill/>
                <a:ln cap="flat" cmpd="sng" w="28575">
                  <a:solidFill>
                    <a:srgbClr val="611BB8"/>
                  </a:solidFill>
                  <a:prstDash val="solid"/>
                  <a:round/>
                  <a:headEnd len="med" w="med" type="none"/>
                  <a:tailEnd len="med" w="med" type="none"/>
                </a:ln>
              </p:spPr>
            </p:cxnSp>
          </p:grpSp>
          <p:grpSp>
            <p:nvGrpSpPr>
              <p:cNvPr id="141" name="Google Shape;141;p18"/>
              <p:cNvGrpSpPr/>
              <p:nvPr/>
            </p:nvGrpSpPr>
            <p:grpSpPr>
              <a:xfrm rot="1709082">
                <a:off x="8102425" y="2635671"/>
                <a:ext cx="554951" cy="569213"/>
                <a:chOff x="1609704" y="2406695"/>
                <a:chExt cx="554980" cy="569241"/>
              </a:xfrm>
            </p:grpSpPr>
            <p:sp>
              <p:nvSpPr>
                <p:cNvPr id="142" name="Google Shape;142;p18"/>
                <p:cNvSpPr/>
                <p:nvPr/>
              </p:nvSpPr>
              <p:spPr>
                <a:xfrm rot="-1972021">
                  <a:off x="1848909" y="2663547"/>
                  <a:ext cx="266450" cy="26088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l</a:t>
                  </a:r>
                  <a:endParaRPr>
                    <a:solidFill>
                      <a:srgbClr val="611BB8"/>
                    </a:solidFill>
                  </a:endParaRPr>
                </a:p>
              </p:txBody>
            </p:sp>
            <p:cxnSp>
              <p:nvCxnSpPr>
                <p:cNvPr id="143" name="Google Shape;143;p18"/>
                <p:cNvCxnSpPr>
                  <a:stCxn id="136" idx="5"/>
                  <a:endCxn id="142" idx="0"/>
                </p:cNvCxnSpPr>
                <p:nvPr/>
              </p:nvCxnSpPr>
              <p:spPr>
                <a:xfrm rot="-1706576">
                  <a:off x="1674626" y="2428547"/>
                  <a:ext cx="171957" cy="315996"/>
                </a:xfrm>
                <a:prstGeom prst="straightConnector1">
                  <a:avLst/>
                </a:prstGeom>
                <a:noFill/>
                <a:ln cap="flat" cmpd="sng" w="28575">
                  <a:solidFill>
                    <a:srgbClr val="611BB8"/>
                  </a:solidFill>
                  <a:prstDash val="solid"/>
                  <a:round/>
                  <a:headEnd len="med" w="med" type="none"/>
                  <a:tailEnd len="med" w="med" type="none"/>
                </a:ln>
              </p:spPr>
            </p:cxnSp>
          </p:grpSp>
        </p:grpSp>
        <p:sp>
          <p:nvSpPr>
            <p:cNvPr id="144" name="Google Shape;144;p18"/>
            <p:cNvSpPr/>
            <p:nvPr/>
          </p:nvSpPr>
          <p:spPr>
            <a:xfrm rot="-263329">
              <a:off x="5309408" y="1995317"/>
              <a:ext cx="266582" cy="26083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g</a:t>
              </a:r>
              <a:endParaRPr>
                <a:solidFill>
                  <a:srgbClr val="611BB8"/>
                </a:solidFill>
              </a:endParaRPr>
            </a:p>
          </p:txBody>
        </p:sp>
        <p:cxnSp>
          <p:nvCxnSpPr>
            <p:cNvPr id="145" name="Google Shape;145;p18"/>
            <p:cNvCxnSpPr>
              <a:endCxn id="144" idx="7"/>
            </p:cNvCxnSpPr>
            <p:nvPr/>
          </p:nvCxnSpPr>
          <p:spPr>
            <a:xfrm flipH="1">
              <a:off x="5529779" y="1669560"/>
              <a:ext cx="55500" cy="357000"/>
            </a:xfrm>
            <a:prstGeom prst="straightConnector1">
              <a:avLst/>
            </a:prstGeom>
            <a:noFill/>
            <a:ln cap="flat" cmpd="sng" w="28575">
              <a:solidFill>
                <a:srgbClr val="611BB8"/>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add a delete method for BST</a:t>
            </a:r>
            <a:endParaRPr/>
          </a:p>
        </p:txBody>
      </p:sp>
      <p:sp>
        <p:nvSpPr>
          <p:cNvPr id="151" name="Google Shape;151;p19"/>
          <p:cNvSpPr txBox="1"/>
          <p:nvPr>
            <p:ph idx="1" type="body"/>
          </p:nvPr>
        </p:nvSpPr>
        <p:spPr>
          <a:xfrm>
            <a:off x="311700" y="1152475"/>
            <a:ext cx="447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latin typeface="Courier New"/>
                <a:ea typeface="Courier New"/>
                <a:cs typeface="Courier New"/>
                <a:sym typeface="Courier New"/>
              </a:rPr>
              <a:t>def delete(self, key):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if self.size &gt; 1:</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node_to_remove = self._get(key, self.root)</a:t>
            </a:r>
            <a:endParaRPr b="1" sz="1000">
              <a:latin typeface="Courier New"/>
              <a:ea typeface="Courier New"/>
              <a:cs typeface="Courier New"/>
              <a:sym typeface="Courier New"/>
            </a:endParaRPr>
          </a:p>
          <a:p>
            <a:pPr indent="457200" lvl="0" marL="457200" rtl="0" algn="l">
              <a:spcBef>
                <a:spcPts val="0"/>
              </a:spcBef>
              <a:spcAft>
                <a:spcPts val="0"/>
              </a:spcAft>
              <a:buNone/>
            </a:pPr>
            <a:r>
              <a:rPr b="1" lang="en" sz="1000">
                <a:latin typeface="Courier New"/>
                <a:ea typeface="Courier New"/>
                <a:cs typeface="Courier New"/>
                <a:sym typeface="Courier New"/>
              </a:rPr>
              <a:t>if node_to_remove: </a:t>
            </a:r>
            <a:endParaRPr b="1" sz="1000">
              <a:latin typeface="Courier New"/>
              <a:ea typeface="Courier New"/>
              <a:cs typeface="Courier New"/>
              <a:sym typeface="Courier New"/>
            </a:endParaRPr>
          </a:p>
          <a:p>
            <a:pPr indent="457200" lvl="0" marL="914400" rtl="0" algn="l">
              <a:spcBef>
                <a:spcPts val="0"/>
              </a:spcBef>
              <a:spcAft>
                <a:spcPts val="0"/>
              </a:spcAft>
              <a:buNone/>
            </a:pPr>
            <a:r>
              <a:rPr b="1" lang="en" sz="1000">
                <a:latin typeface="Courier New"/>
                <a:ea typeface="Courier New"/>
                <a:cs typeface="Courier New"/>
                <a:sym typeface="Courier New"/>
              </a:rPr>
              <a:t>self.remove(node_to_remove)</a:t>
            </a:r>
            <a:endParaRPr b="1" sz="1000">
              <a:latin typeface="Courier New"/>
              <a:ea typeface="Courier New"/>
              <a:cs typeface="Courier New"/>
              <a:sym typeface="Courier New"/>
            </a:endParaRPr>
          </a:p>
          <a:p>
            <a:pPr indent="457200" lvl="0" marL="914400" rtl="0" algn="l">
              <a:spcBef>
                <a:spcPts val="0"/>
              </a:spcBef>
              <a:spcAft>
                <a:spcPts val="0"/>
              </a:spcAft>
              <a:buNone/>
            </a:pPr>
            <a:r>
              <a:rPr b="1" lang="en" sz="1000">
                <a:latin typeface="Courier New"/>
                <a:ea typeface="Courier New"/>
                <a:cs typeface="Courier New"/>
                <a:sym typeface="Courier New"/>
              </a:rPr>
              <a:t>self.size = self.size -1 </a:t>
            </a:r>
            <a:endParaRPr b="1" sz="1000">
              <a:latin typeface="Courier New"/>
              <a:ea typeface="Courier New"/>
              <a:cs typeface="Courier New"/>
              <a:sym typeface="Courier New"/>
            </a:endParaRPr>
          </a:p>
          <a:p>
            <a:pPr indent="457200" lvl="0" marL="914400" rtl="0" algn="l">
              <a:spcBef>
                <a:spcPts val="0"/>
              </a:spcBef>
              <a:spcAft>
                <a:spcPts val="0"/>
              </a:spcAft>
              <a:buNone/>
            </a:pPr>
            <a:r>
              <a:rPr b="1" lang="en" sz="1000">
                <a:latin typeface="Courier New"/>
                <a:ea typeface="Courier New"/>
                <a:cs typeface="Courier New"/>
                <a:sym typeface="Courier New"/>
              </a:rPr>
              <a:t>return</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def __delitem__(self, key):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self.delete(key)</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152" name="Google Shape;152;p19"/>
          <p:cNvSpPr txBox="1"/>
          <p:nvPr/>
        </p:nvSpPr>
        <p:spPr>
          <a:xfrm>
            <a:off x="5411625" y="1775225"/>
            <a:ext cx="5991000" cy="28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put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val</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if self.root: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self._put(key,val, self.root)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else: </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self.root = TreeNode(key,val)</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self.size = self.size + 1</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_put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val</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currentNode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key &lt; currentNode.key:</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currentNode.hasLeftChild():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._put(key,val,currentNode.leftChild)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currentNode.leftChild = TreeNode(key,val,parent=currentNode)</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currentNode.hasRightChild():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._put(key,val,currentNode.rightChild)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currentNode.rightChild = TreeNode(key,val,parent=currentNode)</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a:p>
        </p:txBody>
      </p:sp>
      <p:grpSp>
        <p:nvGrpSpPr>
          <p:cNvPr id="153" name="Google Shape;153;p19"/>
          <p:cNvGrpSpPr/>
          <p:nvPr/>
        </p:nvGrpSpPr>
        <p:grpSpPr>
          <a:xfrm>
            <a:off x="5767875" y="83950"/>
            <a:ext cx="2275572" cy="1526766"/>
            <a:chOff x="4015275" y="845950"/>
            <a:chExt cx="2275572" cy="1526766"/>
          </a:xfrm>
        </p:grpSpPr>
        <p:grpSp>
          <p:nvGrpSpPr>
            <p:cNvPr id="154" name="Google Shape;154;p19"/>
            <p:cNvGrpSpPr/>
            <p:nvPr/>
          </p:nvGrpSpPr>
          <p:grpSpPr>
            <a:xfrm>
              <a:off x="4015275" y="845950"/>
              <a:ext cx="2275572" cy="1526766"/>
              <a:chOff x="6483950" y="1776000"/>
              <a:chExt cx="2275572" cy="1526766"/>
            </a:xfrm>
          </p:grpSpPr>
          <p:grpSp>
            <p:nvGrpSpPr>
              <p:cNvPr id="155" name="Google Shape;155;p19"/>
              <p:cNvGrpSpPr/>
              <p:nvPr/>
            </p:nvGrpSpPr>
            <p:grpSpPr>
              <a:xfrm>
                <a:off x="6483950" y="1776000"/>
                <a:ext cx="1787800" cy="1454600"/>
                <a:chOff x="997550" y="1699800"/>
                <a:chExt cx="1787800" cy="1454600"/>
              </a:xfrm>
            </p:grpSpPr>
            <p:grpSp>
              <p:nvGrpSpPr>
                <p:cNvPr id="156" name="Google Shape;156;p19"/>
                <p:cNvGrpSpPr/>
                <p:nvPr/>
              </p:nvGrpSpPr>
              <p:grpSpPr>
                <a:xfrm>
                  <a:off x="997550" y="1699800"/>
                  <a:ext cx="1787800" cy="1454600"/>
                  <a:chOff x="997550" y="1699800"/>
                  <a:chExt cx="1787800" cy="1454600"/>
                </a:xfrm>
              </p:grpSpPr>
              <p:sp>
                <p:nvSpPr>
                  <p:cNvPr id="157" name="Google Shape;157;p19"/>
                  <p:cNvSpPr/>
                  <p:nvPr/>
                </p:nvSpPr>
                <p:spPr>
                  <a:xfrm>
                    <a:off x="1963600" y="16998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f</a:t>
                    </a:r>
                    <a:endParaRPr>
                      <a:solidFill>
                        <a:srgbClr val="611BB8"/>
                      </a:solidFill>
                    </a:endParaRPr>
                  </a:p>
                </p:txBody>
              </p:sp>
              <p:sp>
                <p:nvSpPr>
                  <p:cNvPr id="158" name="Google Shape;158;p19"/>
                  <p:cNvSpPr/>
                  <p:nvPr/>
                </p:nvSpPr>
                <p:spPr>
                  <a:xfrm>
                    <a:off x="1412225"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d</a:t>
                    </a:r>
                    <a:endParaRPr>
                      <a:solidFill>
                        <a:srgbClr val="611BB8"/>
                      </a:solidFill>
                    </a:endParaRPr>
                  </a:p>
                </p:txBody>
              </p:sp>
              <p:sp>
                <p:nvSpPr>
                  <p:cNvPr id="159" name="Google Shape;159;p19"/>
                  <p:cNvSpPr/>
                  <p:nvPr/>
                </p:nvSpPr>
                <p:spPr>
                  <a:xfrm>
                    <a:off x="2518650"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k</a:t>
                    </a:r>
                    <a:endParaRPr>
                      <a:solidFill>
                        <a:srgbClr val="611BB8"/>
                      </a:solidFill>
                    </a:endParaRPr>
                  </a:p>
                </p:txBody>
              </p:sp>
              <p:sp>
                <p:nvSpPr>
                  <p:cNvPr id="160" name="Google Shape;160;p19"/>
                  <p:cNvSpPr/>
                  <p:nvPr/>
                </p:nvSpPr>
                <p:spPr>
                  <a:xfrm>
                    <a:off x="9975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b</a:t>
                    </a:r>
                    <a:endParaRPr>
                      <a:solidFill>
                        <a:srgbClr val="611BB8"/>
                      </a:solidFill>
                    </a:endParaRPr>
                  </a:p>
                </p:txBody>
              </p:sp>
              <p:sp>
                <p:nvSpPr>
                  <p:cNvPr id="161" name="Google Shape;161;p19"/>
                  <p:cNvSpPr/>
                  <p:nvPr/>
                </p:nvSpPr>
                <p:spPr>
                  <a:xfrm>
                    <a:off x="17248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e</a:t>
                    </a:r>
                    <a:endParaRPr>
                      <a:solidFill>
                        <a:srgbClr val="611BB8"/>
                      </a:solidFill>
                    </a:endParaRPr>
                  </a:p>
                </p:txBody>
              </p:sp>
            </p:grpSp>
            <p:cxnSp>
              <p:nvCxnSpPr>
                <p:cNvPr id="162" name="Google Shape;162;p19"/>
                <p:cNvCxnSpPr>
                  <a:stCxn id="157" idx="3"/>
                  <a:endCxn id="158" idx="7"/>
                </p:cNvCxnSpPr>
                <p:nvPr/>
              </p:nvCxnSpPr>
              <p:spPr>
                <a:xfrm flipH="1">
                  <a:off x="1639957" y="1922321"/>
                  <a:ext cx="362700" cy="426900"/>
                </a:xfrm>
                <a:prstGeom prst="straightConnector1">
                  <a:avLst/>
                </a:prstGeom>
                <a:noFill/>
                <a:ln cap="flat" cmpd="sng" w="28575">
                  <a:solidFill>
                    <a:srgbClr val="611BB8"/>
                  </a:solidFill>
                  <a:prstDash val="solid"/>
                  <a:round/>
                  <a:headEnd len="med" w="med" type="none"/>
                  <a:tailEnd len="med" w="med" type="none"/>
                </a:ln>
              </p:spPr>
            </p:cxnSp>
            <p:cxnSp>
              <p:nvCxnSpPr>
                <p:cNvPr id="163" name="Google Shape;163;p19"/>
                <p:cNvCxnSpPr>
                  <a:stCxn id="158" idx="3"/>
                  <a:endCxn id="160" idx="7"/>
                </p:cNvCxnSpPr>
                <p:nvPr/>
              </p:nvCxnSpPr>
              <p:spPr>
                <a:xfrm flipH="1">
                  <a:off x="1225082" y="2533571"/>
                  <a:ext cx="226200" cy="398400"/>
                </a:xfrm>
                <a:prstGeom prst="straightConnector1">
                  <a:avLst/>
                </a:prstGeom>
                <a:noFill/>
                <a:ln cap="flat" cmpd="sng" w="28575">
                  <a:solidFill>
                    <a:srgbClr val="611BB8"/>
                  </a:solidFill>
                  <a:prstDash val="solid"/>
                  <a:round/>
                  <a:headEnd len="med" w="med" type="none"/>
                  <a:tailEnd len="med" w="med" type="none"/>
                </a:ln>
              </p:spPr>
            </p:cxnSp>
            <p:cxnSp>
              <p:nvCxnSpPr>
                <p:cNvPr id="164" name="Google Shape;164;p19"/>
                <p:cNvCxnSpPr>
                  <a:stCxn id="158" idx="5"/>
                  <a:endCxn id="161" idx="1"/>
                </p:cNvCxnSpPr>
                <p:nvPr/>
              </p:nvCxnSpPr>
              <p:spPr>
                <a:xfrm>
                  <a:off x="1639868" y="2533571"/>
                  <a:ext cx="123900" cy="398400"/>
                </a:xfrm>
                <a:prstGeom prst="straightConnector1">
                  <a:avLst/>
                </a:prstGeom>
                <a:noFill/>
                <a:ln cap="flat" cmpd="sng" w="28575">
                  <a:solidFill>
                    <a:srgbClr val="611BB8"/>
                  </a:solidFill>
                  <a:prstDash val="solid"/>
                  <a:round/>
                  <a:headEnd len="med" w="med" type="none"/>
                  <a:tailEnd len="med" w="med" type="none"/>
                </a:ln>
              </p:spPr>
            </p:cxnSp>
            <p:cxnSp>
              <p:nvCxnSpPr>
                <p:cNvPr id="165" name="Google Shape;165;p19"/>
                <p:cNvCxnSpPr>
                  <a:endCxn id="159" idx="1"/>
                </p:cNvCxnSpPr>
                <p:nvPr/>
              </p:nvCxnSpPr>
              <p:spPr>
                <a:xfrm>
                  <a:off x="2210307" y="1922329"/>
                  <a:ext cx="347400" cy="426900"/>
                </a:xfrm>
                <a:prstGeom prst="straightConnector1">
                  <a:avLst/>
                </a:prstGeom>
                <a:noFill/>
                <a:ln cap="flat" cmpd="sng" w="28575">
                  <a:solidFill>
                    <a:srgbClr val="611BB8"/>
                  </a:solidFill>
                  <a:prstDash val="solid"/>
                  <a:round/>
                  <a:headEnd len="med" w="med" type="none"/>
                  <a:tailEnd len="med" w="med" type="none"/>
                </a:ln>
              </p:spPr>
            </p:cxnSp>
          </p:grpSp>
          <p:grpSp>
            <p:nvGrpSpPr>
              <p:cNvPr id="166" name="Google Shape;166;p19"/>
              <p:cNvGrpSpPr/>
              <p:nvPr/>
            </p:nvGrpSpPr>
            <p:grpSpPr>
              <a:xfrm rot="1709082">
                <a:off x="8102425" y="2635671"/>
                <a:ext cx="554951" cy="569213"/>
                <a:chOff x="1609704" y="2406695"/>
                <a:chExt cx="554980" cy="569241"/>
              </a:xfrm>
            </p:grpSpPr>
            <p:sp>
              <p:nvSpPr>
                <p:cNvPr id="167" name="Google Shape;167;p19"/>
                <p:cNvSpPr/>
                <p:nvPr/>
              </p:nvSpPr>
              <p:spPr>
                <a:xfrm rot="-1972021">
                  <a:off x="1848909" y="2663547"/>
                  <a:ext cx="266450" cy="26088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l</a:t>
                  </a:r>
                  <a:endParaRPr>
                    <a:solidFill>
                      <a:srgbClr val="611BB8"/>
                    </a:solidFill>
                  </a:endParaRPr>
                </a:p>
              </p:txBody>
            </p:sp>
            <p:cxnSp>
              <p:nvCxnSpPr>
                <p:cNvPr id="168" name="Google Shape;168;p19"/>
                <p:cNvCxnSpPr>
                  <a:stCxn id="159" idx="5"/>
                  <a:endCxn id="167" idx="0"/>
                </p:cNvCxnSpPr>
                <p:nvPr/>
              </p:nvCxnSpPr>
              <p:spPr>
                <a:xfrm rot="-1706576">
                  <a:off x="1674626" y="2428547"/>
                  <a:ext cx="171957" cy="315996"/>
                </a:xfrm>
                <a:prstGeom prst="straightConnector1">
                  <a:avLst/>
                </a:prstGeom>
                <a:noFill/>
                <a:ln cap="flat" cmpd="sng" w="28575">
                  <a:solidFill>
                    <a:srgbClr val="611BB8"/>
                  </a:solidFill>
                  <a:prstDash val="solid"/>
                  <a:round/>
                  <a:headEnd len="med" w="med" type="none"/>
                  <a:tailEnd len="med" w="med" type="none"/>
                </a:ln>
              </p:spPr>
            </p:cxnSp>
          </p:grpSp>
        </p:grpSp>
        <p:sp>
          <p:nvSpPr>
            <p:cNvPr id="169" name="Google Shape;169;p19"/>
            <p:cNvSpPr/>
            <p:nvPr/>
          </p:nvSpPr>
          <p:spPr>
            <a:xfrm rot="-263329">
              <a:off x="5309408" y="1995317"/>
              <a:ext cx="266582" cy="26083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g</a:t>
              </a:r>
              <a:endParaRPr>
                <a:solidFill>
                  <a:srgbClr val="611BB8"/>
                </a:solidFill>
              </a:endParaRPr>
            </a:p>
          </p:txBody>
        </p:sp>
        <p:cxnSp>
          <p:nvCxnSpPr>
            <p:cNvPr id="170" name="Google Shape;170;p19"/>
            <p:cNvCxnSpPr>
              <a:endCxn id="169" idx="7"/>
            </p:cNvCxnSpPr>
            <p:nvPr/>
          </p:nvCxnSpPr>
          <p:spPr>
            <a:xfrm flipH="1">
              <a:off x="5529779" y="1669560"/>
              <a:ext cx="55500" cy="357000"/>
            </a:xfrm>
            <a:prstGeom prst="straightConnector1">
              <a:avLst/>
            </a:prstGeom>
            <a:noFill/>
            <a:ln cap="flat" cmpd="sng" w="28575">
              <a:solidFill>
                <a:srgbClr val="611BB8"/>
              </a:solidFill>
              <a:prstDash val="solid"/>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add a delete method for BST</a:t>
            </a:r>
            <a:endParaRPr/>
          </a:p>
        </p:txBody>
      </p:sp>
      <p:sp>
        <p:nvSpPr>
          <p:cNvPr id="176" name="Google Shape;176;p20"/>
          <p:cNvSpPr txBox="1"/>
          <p:nvPr>
            <p:ph idx="1" type="body"/>
          </p:nvPr>
        </p:nvSpPr>
        <p:spPr>
          <a:xfrm>
            <a:off x="311700" y="1152475"/>
            <a:ext cx="447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latin typeface="Courier New"/>
                <a:ea typeface="Courier New"/>
                <a:cs typeface="Courier New"/>
                <a:sym typeface="Courier New"/>
              </a:rPr>
              <a:t>def delete(self, key):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if self.size &gt; 1:</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EFEFEF"/>
                </a:solidFill>
                <a:latin typeface="Courier New"/>
                <a:ea typeface="Courier New"/>
                <a:cs typeface="Courier New"/>
                <a:sym typeface="Courier New"/>
              </a:rPr>
              <a:t>	node_to_remove = self._get(key, self.root)</a:t>
            </a:r>
            <a:endParaRPr b="1" sz="1000">
              <a:solidFill>
                <a:srgbClr val="EFEFEF"/>
              </a:solidFill>
              <a:latin typeface="Courier New"/>
              <a:ea typeface="Courier New"/>
              <a:cs typeface="Courier New"/>
              <a:sym typeface="Courier New"/>
            </a:endParaRPr>
          </a:p>
          <a:p>
            <a:pPr indent="457200" lvl="0" marL="457200" rtl="0" algn="l">
              <a:spcBef>
                <a:spcPts val="0"/>
              </a:spcBef>
              <a:spcAft>
                <a:spcPts val="0"/>
              </a:spcAft>
              <a:buNone/>
            </a:pPr>
            <a:r>
              <a:rPr b="1" lang="en" sz="1000">
                <a:solidFill>
                  <a:srgbClr val="EFEFEF"/>
                </a:solidFill>
                <a:latin typeface="Courier New"/>
                <a:ea typeface="Courier New"/>
                <a:cs typeface="Courier New"/>
                <a:sym typeface="Courier New"/>
              </a:rPr>
              <a:t>if node_to_remove: </a:t>
            </a:r>
            <a:endParaRPr b="1" sz="1000">
              <a:solidFill>
                <a:srgbClr val="EFEFEF"/>
              </a:solidFill>
              <a:latin typeface="Courier New"/>
              <a:ea typeface="Courier New"/>
              <a:cs typeface="Courier New"/>
              <a:sym typeface="Courier New"/>
            </a:endParaRPr>
          </a:p>
          <a:p>
            <a:pPr indent="457200" lvl="0" marL="914400" rtl="0" algn="l">
              <a:spcBef>
                <a:spcPts val="0"/>
              </a:spcBef>
              <a:spcAft>
                <a:spcPts val="0"/>
              </a:spcAft>
              <a:buNone/>
            </a:pPr>
            <a:r>
              <a:rPr b="1" lang="en" sz="1000">
                <a:solidFill>
                  <a:srgbClr val="EFEFEF"/>
                </a:solidFill>
                <a:latin typeface="Courier New"/>
                <a:ea typeface="Courier New"/>
                <a:cs typeface="Courier New"/>
                <a:sym typeface="Courier New"/>
              </a:rPr>
              <a:t>self.remove(node_to_remove)</a:t>
            </a:r>
            <a:endParaRPr b="1" sz="1000">
              <a:solidFill>
                <a:srgbClr val="EFEFEF"/>
              </a:solidFill>
              <a:latin typeface="Courier New"/>
              <a:ea typeface="Courier New"/>
              <a:cs typeface="Courier New"/>
              <a:sym typeface="Courier New"/>
            </a:endParaRPr>
          </a:p>
          <a:p>
            <a:pPr indent="457200" lvl="0" marL="914400" rtl="0" algn="l">
              <a:spcBef>
                <a:spcPts val="0"/>
              </a:spcBef>
              <a:spcAft>
                <a:spcPts val="0"/>
              </a:spcAft>
              <a:buNone/>
            </a:pPr>
            <a:r>
              <a:rPr b="1" lang="en" sz="1000">
                <a:solidFill>
                  <a:srgbClr val="EFEFEF"/>
                </a:solidFill>
                <a:latin typeface="Courier New"/>
                <a:ea typeface="Courier New"/>
                <a:cs typeface="Courier New"/>
                <a:sym typeface="Courier New"/>
              </a:rPr>
              <a:t>self.size = self.size -1 </a:t>
            </a:r>
            <a:endParaRPr b="1" sz="1000">
              <a:solidFill>
                <a:srgbClr val="EFEFEF"/>
              </a:solidFill>
              <a:latin typeface="Courier New"/>
              <a:ea typeface="Courier New"/>
              <a:cs typeface="Courier New"/>
              <a:sym typeface="Courier New"/>
            </a:endParaRPr>
          </a:p>
          <a:p>
            <a:pPr indent="457200" lvl="0" marL="914400" rtl="0" algn="l">
              <a:spcBef>
                <a:spcPts val="0"/>
              </a:spcBef>
              <a:spcAft>
                <a:spcPts val="0"/>
              </a:spcAft>
              <a:buNone/>
            </a:pPr>
            <a:r>
              <a:rPr b="1" lang="en" sz="1000">
                <a:solidFill>
                  <a:srgbClr val="EFEFEF"/>
                </a:solidFill>
                <a:latin typeface="Courier New"/>
                <a:ea typeface="Courier New"/>
                <a:cs typeface="Courier New"/>
                <a:sym typeface="Courier New"/>
              </a:rPr>
              <a:t>return</a:t>
            </a:r>
            <a:endParaRPr b="1" sz="1000">
              <a:solidFill>
                <a:srgbClr val="EFEFEF"/>
              </a:solidFill>
              <a:latin typeface="Courier New"/>
              <a:ea typeface="Courier New"/>
              <a:cs typeface="Courier New"/>
              <a:sym typeface="Courier New"/>
            </a:endParaRPr>
          </a:p>
          <a:p>
            <a:pPr indent="0" lvl="0" marL="457200" rtl="0" algn="l">
              <a:spcBef>
                <a:spcPts val="0"/>
              </a:spcBef>
              <a:spcAft>
                <a:spcPts val="0"/>
              </a:spcAft>
              <a:buNone/>
            </a:pPr>
            <a:r>
              <a:rPr b="1" lang="en" sz="1000">
                <a:latin typeface="Courier New"/>
                <a:ea typeface="Courier New"/>
                <a:cs typeface="Courier New"/>
                <a:sym typeface="Courier New"/>
              </a:rPr>
              <a:t>elif self.size == 1 and self.root.key == key</a:t>
            </a:r>
            <a:endParaRPr b="1" sz="1000">
              <a:latin typeface="Courier New"/>
              <a:ea typeface="Courier New"/>
              <a:cs typeface="Courier New"/>
              <a:sym typeface="Courier New"/>
            </a:endParaRPr>
          </a:p>
          <a:p>
            <a:pPr indent="0" lvl="0" marL="457200" rtl="0" algn="l">
              <a:spcBef>
                <a:spcPts val="0"/>
              </a:spcBef>
              <a:spcAft>
                <a:spcPts val="0"/>
              </a:spcAft>
              <a:buNone/>
            </a:pPr>
            <a:r>
              <a:rPr b="1" lang="en" sz="1000">
                <a:latin typeface="Courier New"/>
                <a:ea typeface="Courier New"/>
                <a:cs typeface="Courier New"/>
                <a:sym typeface="Courier New"/>
              </a:rPr>
              <a:t>	self.root = None</a:t>
            </a:r>
            <a:endParaRPr b="1" sz="1000">
              <a:latin typeface="Courier New"/>
              <a:ea typeface="Courier New"/>
              <a:cs typeface="Courier New"/>
              <a:sym typeface="Courier New"/>
            </a:endParaRPr>
          </a:p>
          <a:p>
            <a:pPr indent="0" lvl="0" marL="457200" rtl="0" algn="l">
              <a:spcBef>
                <a:spcPts val="0"/>
              </a:spcBef>
              <a:spcAft>
                <a:spcPts val="0"/>
              </a:spcAft>
              <a:buNone/>
            </a:pPr>
            <a:r>
              <a:rPr b="1" lang="en" sz="1000">
                <a:latin typeface="Courier New"/>
                <a:ea typeface="Courier New"/>
                <a:cs typeface="Courier New"/>
                <a:sym typeface="Courier New"/>
              </a:rPr>
              <a:t>      self.size = self.size -1</a:t>
            </a:r>
            <a:endParaRPr b="1" sz="1000">
              <a:latin typeface="Courier New"/>
              <a:ea typeface="Courier New"/>
              <a:cs typeface="Courier New"/>
              <a:sym typeface="Courier New"/>
            </a:endParaRPr>
          </a:p>
          <a:p>
            <a:pPr indent="457200" lvl="0" marL="457200" rtl="0" algn="l">
              <a:spcBef>
                <a:spcPts val="0"/>
              </a:spcBef>
              <a:spcAft>
                <a:spcPts val="0"/>
              </a:spcAft>
              <a:buNone/>
            </a:pPr>
            <a:r>
              <a:rPr b="1" lang="en" sz="1000">
                <a:latin typeface="Courier New"/>
                <a:ea typeface="Courier New"/>
                <a:cs typeface="Courier New"/>
                <a:sym typeface="Courier New"/>
              </a:rPr>
              <a:t>return</a:t>
            </a:r>
            <a:endParaRPr b="1" sz="1000">
              <a:latin typeface="Courier New"/>
              <a:ea typeface="Courier New"/>
              <a:cs typeface="Courier New"/>
              <a:sym typeface="Courier New"/>
            </a:endParaRPr>
          </a:p>
          <a:p>
            <a:pPr indent="0" lvl="0" marL="457200" rtl="0" algn="l">
              <a:spcBef>
                <a:spcPts val="0"/>
              </a:spcBef>
              <a:spcAft>
                <a:spcPts val="0"/>
              </a:spcAft>
              <a:buNone/>
            </a:pPr>
            <a:r>
              <a:t/>
            </a:r>
            <a:endParaRPr b="1" sz="1000">
              <a:latin typeface="Courier New"/>
              <a:ea typeface="Courier New"/>
              <a:cs typeface="Courier New"/>
              <a:sym typeface="Courier New"/>
            </a:endParaRPr>
          </a:p>
          <a:p>
            <a:pPr indent="0" lvl="0" marL="457200" rtl="0" algn="l">
              <a:spcBef>
                <a:spcPts val="0"/>
              </a:spcBef>
              <a:spcAft>
                <a:spcPts val="0"/>
              </a:spcAft>
              <a:buNone/>
            </a:pPr>
            <a:r>
              <a:rPr b="1" lang="en" sz="1000">
                <a:latin typeface="Courier New"/>
                <a:ea typeface="Courier New"/>
                <a:cs typeface="Courier New"/>
                <a:sym typeface="Courier New"/>
              </a:rPr>
              <a:t>raise KeyError(‘Error, key is not in the tree’)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def __delitem__(self, key):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self.delete(key)</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177" name="Google Shape;177;p20"/>
          <p:cNvSpPr txBox="1"/>
          <p:nvPr/>
        </p:nvSpPr>
        <p:spPr>
          <a:xfrm>
            <a:off x="7740525" y="4671100"/>
            <a:ext cx="5991000" cy="28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put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val</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if self.root: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self._put(key,val, self.root)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else: </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self.root = TreeNode(key,val)</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self.size = self.size + 1</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rgbClr val="0000FF"/>
                </a:solidFill>
                <a:latin typeface="Courier New"/>
                <a:ea typeface="Courier New"/>
                <a:cs typeface="Courier New"/>
                <a:sym typeface="Courier New"/>
              </a:rPr>
              <a:t>def</a:t>
            </a:r>
            <a:r>
              <a:rPr b="1" lang="en" sz="950">
                <a:solidFill>
                  <a:schemeClr val="dk2"/>
                </a:solidFill>
                <a:latin typeface="Courier New"/>
                <a:ea typeface="Courier New"/>
                <a:cs typeface="Courier New"/>
                <a:sym typeface="Courier New"/>
              </a:rPr>
              <a:t> </a:t>
            </a:r>
            <a:r>
              <a:rPr b="1" lang="en" sz="950">
                <a:solidFill>
                  <a:srgbClr val="795E26"/>
                </a:solidFill>
                <a:latin typeface="Courier New"/>
                <a:ea typeface="Courier New"/>
                <a:cs typeface="Courier New"/>
                <a:sym typeface="Courier New"/>
              </a:rPr>
              <a:t>_put</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key</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val</a:t>
            </a:r>
            <a:r>
              <a:rPr b="1" lang="en" sz="950">
                <a:solidFill>
                  <a:schemeClr val="dk2"/>
                </a:solidFill>
                <a:latin typeface="Courier New"/>
                <a:ea typeface="Courier New"/>
                <a:cs typeface="Courier New"/>
                <a:sym typeface="Courier New"/>
              </a:rPr>
              <a:t>,</a:t>
            </a:r>
            <a:r>
              <a:rPr b="1" lang="en" sz="950">
                <a:solidFill>
                  <a:srgbClr val="001080"/>
                </a:solidFill>
                <a:latin typeface="Courier New"/>
                <a:ea typeface="Courier New"/>
                <a:cs typeface="Courier New"/>
                <a:sym typeface="Courier New"/>
              </a:rPr>
              <a:t>currentNode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key &lt; currentNode.key:</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currentNode.hasLeftChild():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._put(key,val,currentNode.leftChild)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currentNode.leftChild = TreeNode(key,val,parent=currentNode)</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if</a:t>
            </a:r>
            <a:r>
              <a:rPr b="1" lang="en" sz="950">
                <a:solidFill>
                  <a:schemeClr val="dk2"/>
                </a:solidFill>
                <a:latin typeface="Courier New"/>
                <a:ea typeface="Courier New"/>
                <a:cs typeface="Courier New"/>
                <a:sym typeface="Courier New"/>
              </a:rPr>
              <a:t> currentNode.hasRightChild():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001080"/>
                </a:solidFill>
                <a:latin typeface="Courier New"/>
                <a:ea typeface="Courier New"/>
                <a:cs typeface="Courier New"/>
                <a:sym typeface="Courier New"/>
              </a:rPr>
              <a:t>self</a:t>
            </a:r>
            <a:r>
              <a:rPr b="1" lang="en" sz="950">
                <a:solidFill>
                  <a:schemeClr val="dk2"/>
                </a:solidFill>
                <a:latin typeface="Courier New"/>
                <a:ea typeface="Courier New"/>
                <a:cs typeface="Courier New"/>
                <a:sym typeface="Courier New"/>
              </a:rPr>
              <a:t>._put(key,val,currentNode.rightChild)</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a:t>
            </a:r>
            <a:r>
              <a:rPr b="1" lang="en" sz="950">
                <a:solidFill>
                  <a:srgbClr val="AF00DB"/>
                </a:solidFill>
                <a:latin typeface="Courier New"/>
                <a:ea typeface="Courier New"/>
                <a:cs typeface="Courier New"/>
                <a:sym typeface="Courier New"/>
              </a:rPr>
              <a:t>else</a:t>
            </a:r>
            <a:r>
              <a:rPr b="1" lang="en" sz="950">
                <a:solidFill>
                  <a:schemeClr val="dk2"/>
                </a:solidFill>
                <a:latin typeface="Courier New"/>
                <a:ea typeface="Courier New"/>
                <a:cs typeface="Courier New"/>
                <a:sym typeface="Courier New"/>
              </a:rPr>
              <a:t>:</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solidFill>
                  <a:schemeClr val="dk2"/>
                </a:solidFill>
                <a:latin typeface="Courier New"/>
                <a:ea typeface="Courier New"/>
                <a:cs typeface="Courier New"/>
                <a:sym typeface="Courier New"/>
              </a:rPr>
              <a:t>               currentNode.rightChild = TreeNode(key,val,parent=currentNode)</a:t>
            </a:r>
            <a:endParaRPr b="1" sz="95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78" name="Google Shape;178;p20"/>
          <p:cNvSpPr/>
          <p:nvPr/>
        </p:nvSpPr>
        <p:spPr>
          <a:xfrm>
            <a:off x="4438650" y="24414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f</a:t>
            </a:r>
            <a:endParaRPr>
              <a:solidFill>
                <a:srgbClr val="611BB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31250" y="2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Bst remove </a:t>
            </a:r>
            <a:endParaRPr/>
          </a:p>
        </p:txBody>
      </p:sp>
      <p:sp>
        <p:nvSpPr>
          <p:cNvPr id="184" name="Google Shape;184;p21"/>
          <p:cNvSpPr txBox="1"/>
          <p:nvPr>
            <p:ph idx="1" type="body"/>
          </p:nvPr>
        </p:nvSpPr>
        <p:spPr>
          <a:xfrm>
            <a:off x="311700" y="718050"/>
            <a:ext cx="8520600" cy="3416400"/>
          </a:xfrm>
          <a:prstGeom prst="rect">
            <a:avLst/>
          </a:prstGeom>
        </p:spPr>
        <p:txBody>
          <a:bodyPr anchorCtr="0" anchor="t" bIns="91425" lIns="91425" spcFirstLastPara="1" rIns="91425" wrap="square" tIns="91425">
            <a:normAutofit/>
          </a:bodyPr>
          <a:lstStyle/>
          <a:p>
            <a:pPr indent="-273050" lvl="0" marL="457200" rtl="0" algn="l">
              <a:spcBef>
                <a:spcPts val="0"/>
              </a:spcBef>
              <a:spcAft>
                <a:spcPts val="0"/>
              </a:spcAft>
              <a:buSzPts val="700"/>
              <a:buAutoNum type="arabicParenR"/>
            </a:pPr>
            <a:r>
              <a:rPr lang="en" sz="700"/>
              <a:t>No children</a:t>
            </a:r>
            <a:endParaRPr sz="700"/>
          </a:p>
          <a:p>
            <a:pPr indent="-273050" lvl="0" marL="457200" rtl="0" algn="l">
              <a:spcBef>
                <a:spcPts val="0"/>
              </a:spcBef>
              <a:spcAft>
                <a:spcPts val="0"/>
              </a:spcAft>
              <a:buSzPts val="700"/>
              <a:buAutoNum type="arabicParenR"/>
            </a:pPr>
            <a:r>
              <a:rPr lang="en" sz="700"/>
              <a:t>1 child</a:t>
            </a:r>
            <a:endParaRPr sz="700"/>
          </a:p>
          <a:p>
            <a:pPr indent="-266700" lvl="0" marL="457200" rtl="0" algn="l">
              <a:spcBef>
                <a:spcPts val="0"/>
              </a:spcBef>
              <a:spcAft>
                <a:spcPts val="0"/>
              </a:spcAft>
              <a:buSzPts val="600"/>
              <a:buAutoNum type="arabicParenR"/>
            </a:pPr>
            <a:r>
              <a:rPr lang="en" sz="700"/>
              <a:t>2 childre</a:t>
            </a:r>
            <a:r>
              <a:rPr lang="en" sz="600"/>
              <a:t>n</a:t>
            </a:r>
            <a:endParaRPr sz="600"/>
          </a:p>
          <a:p>
            <a:pPr indent="0" lvl="0" marL="0" rtl="0" algn="l">
              <a:spcBef>
                <a:spcPts val="1200"/>
              </a:spcBef>
              <a:spcAft>
                <a:spcPts val="0"/>
              </a:spcAft>
              <a:buNone/>
            </a:pPr>
            <a:r>
              <a:rPr b="1" lang="en" sz="1000">
                <a:solidFill>
                  <a:schemeClr val="dk1"/>
                </a:solidFill>
                <a:latin typeface="Courier New"/>
                <a:ea typeface="Courier New"/>
                <a:cs typeface="Courier New"/>
                <a:sym typeface="Courier New"/>
              </a:rPr>
              <a:t>d</a:t>
            </a:r>
            <a:r>
              <a:rPr b="1" lang="en" sz="1000">
                <a:solidFill>
                  <a:schemeClr val="dk1"/>
                </a:solidFill>
                <a:latin typeface="Courier New"/>
                <a:ea typeface="Courier New"/>
                <a:cs typeface="Courier New"/>
                <a:sym typeface="Courier New"/>
              </a:rPr>
              <a:t>ef remove(self, node):</a:t>
            </a:r>
            <a:endParaRPr b="1" sz="10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1000">
                <a:solidFill>
                  <a:schemeClr val="dk1"/>
                </a:solidFill>
                <a:latin typeface="Courier New"/>
                <a:ea typeface="Courier New"/>
                <a:cs typeface="Courier New"/>
                <a:sym typeface="Courier New"/>
              </a:rPr>
              <a:t>i</a:t>
            </a:r>
            <a:r>
              <a:rPr b="1" lang="en" sz="1000">
                <a:solidFill>
                  <a:schemeClr val="dk1"/>
                </a:solidFill>
                <a:latin typeface="Courier New"/>
                <a:ea typeface="Courier New"/>
                <a:cs typeface="Courier New"/>
                <a:sym typeface="Courier New"/>
              </a:rPr>
              <a:t>f node._is_leaf() and node.parent is not None:</a:t>
            </a:r>
            <a:endParaRPr b="1" sz="10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1000">
                <a:solidFill>
                  <a:schemeClr val="dk1"/>
                </a:solidFill>
                <a:latin typeface="Courier New"/>
                <a:ea typeface="Courier New"/>
                <a:cs typeface="Courier New"/>
                <a:sym typeface="Courier New"/>
              </a:rPr>
              <a:t>    </a:t>
            </a:r>
            <a:r>
              <a:rPr b="1" lang="en" sz="1000">
                <a:solidFill>
                  <a:schemeClr val="dk1"/>
                </a:solidFill>
                <a:latin typeface="Courier New"/>
                <a:ea typeface="Courier New"/>
                <a:cs typeface="Courier New"/>
                <a:sym typeface="Courier New"/>
              </a:rPr>
              <a:t>i</a:t>
            </a:r>
            <a:r>
              <a:rPr b="1" lang="en" sz="1000">
                <a:solidFill>
                  <a:schemeClr val="dk1"/>
                </a:solidFill>
                <a:latin typeface="Courier New"/>
                <a:ea typeface="Courier New"/>
                <a:cs typeface="Courier New"/>
                <a:sym typeface="Courier New"/>
              </a:rPr>
              <a:t>f node == node.parent.left:  </a:t>
            </a:r>
            <a:r>
              <a:rPr b="1" lang="en" sz="1000">
                <a:solidFill>
                  <a:schemeClr val="accent1"/>
                </a:solidFill>
                <a:latin typeface="Courier New"/>
                <a:ea typeface="Courier New"/>
                <a:cs typeface="Courier New"/>
                <a:sym typeface="Courier New"/>
              </a:rPr>
              <a:t>###if node is ‘a’ </a:t>
            </a:r>
            <a:endParaRPr b="1" sz="1000">
              <a:solidFill>
                <a:schemeClr val="accent1"/>
              </a:solidFill>
              <a:latin typeface="Courier New"/>
              <a:ea typeface="Courier New"/>
              <a:cs typeface="Courier New"/>
              <a:sym typeface="Courier New"/>
            </a:endParaRPr>
          </a:p>
          <a:p>
            <a:pPr indent="0" lvl="0" marL="914400" rtl="0" algn="l">
              <a:spcBef>
                <a:spcPts val="0"/>
              </a:spcBef>
              <a:spcAft>
                <a:spcPts val="0"/>
              </a:spcAft>
              <a:buNone/>
            </a:pPr>
            <a:r>
              <a:rPr b="1" lang="en" sz="1000">
                <a:solidFill>
                  <a:schemeClr val="dk1"/>
                </a:solidFill>
                <a:latin typeface="Courier New"/>
                <a:ea typeface="Courier New"/>
                <a:cs typeface="Courier New"/>
                <a:sym typeface="Courier New"/>
              </a:rPr>
              <a:t>node.parent.left = None  </a:t>
            </a:r>
            <a:r>
              <a:rPr b="1" lang="en" sz="1000">
                <a:solidFill>
                  <a:schemeClr val="accent1"/>
                </a:solidFill>
                <a:latin typeface="Courier New"/>
                <a:ea typeface="Courier New"/>
                <a:cs typeface="Courier New"/>
                <a:sym typeface="Courier New"/>
              </a:rPr>
              <a:t>## b.left = none</a:t>
            </a:r>
            <a:endParaRPr b="1" sz="1000">
              <a:solidFill>
                <a:schemeClr val="accent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a:t>
            </a:r>
            <a:r>
              <a:rPr b="1" lang="en" sz="1000">
                <a:solidFill>
                  <a:schemeClr val="dk1"/>
                </a:solidFill>
                <a:latin typeface="Courier New"/>
                <a:ea typeface="Courier New"/>
                <a:cs typeface="Courier New"/>
                <a:sym typeface="Courier New"/>
              </a:rPr>
              <a:t>e</a:t>
            </a:r>
            <a:r>
              <a:rPr b="1" lang="en" sz="1000">
                <a:solidFill>
                  <a:schemeClr val="dk1"/>
                </a:solidFill>
                <a:latin typeface="Courier New"/>
                <a:ea typeface="Courier New"/>
                <a:cs typeface="Courier New"/>
                <a:sym typeface="Courier New"/>
              </a:rPr>
              <a:t>lse: </a:t>
            </a:r>
            <a:r>
              <a:rPr b="1" lang="en" sz="1000">
                <a:solidFill>
                  <a:schemeClr val="accent1"/>
                </a:solidFill>
                <a:latin typeface="Courier New"/>
                <a:ea typeface="Courier New"/>
                <a:cs typeface="Courier New"/>
                <a:sym typeface="Courier New"/>
              </a:rPr>
              <a:t>##if node is c</a:t>
            </a:r>
            <a:endParaRPr b="1" sz="1000">
              <a:solidFill>
                <a:schemeClr val="accent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node.parent.right = None </a:t>
            </a:r>
            <a:r>
              <a:rPr b="1" lang="en" sz="1000">
                <a:solidFill>
                  <a:schemeClr val="accent1"/>
                </a:solidFill>
                <a:latin typeface="Courier New"/>
                <a:ea typeface="Courier New"/>
                <a:cs typeface="Courier New"/>
                <a:sym typeface="Courier New"/>
              </a:rPr>
              <a:t>## b.right = none</a:t>
            </a:r>
            <a:endParaRPr b="1" sz="1000">
              <a:solidFill>
                <a:schemeClr val="accent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e</a:t>
            </a:r>
            <a:r>
              <a:rPr b="1" lang="en" sz="1000">
                <a:solidFill>
                  <a:schemeClr val="dk1"/>
                </a:solidFill>
                <a:latin typeface="Courier New"/>
                <a:ea typeface="Courier New"/>
                <a:cs typeface="Courier New"/>
                <a:sym typeface="Courier New"/>
              </a:rPr>
              <a:t>lif node.has_one_child()  </a:t>
            </a:r>
            <a:endParaRPr b="1" sz="10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 sz="1000">
                <a:solidFill>
                  <a:schemeClr val="dk1"/>
                </a:solidFill>
                <a:latin typeface="Courier New"/>
                <a:ea typeface="Courier New"/>
                <a:cs typeface="Courier New"/>
                <a:sym typeface="Courier New"/>
              </a:rPr>
              <a:t>promoted_node = node.left or node.right</a:t>
            </a:r>
            <a:endParaRPr b="1"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a:t>
            </a:r>
            <a:r>
              <a:rPr b="1" lang="en" sz="1000">
                <a:solidFill>
                  <a:schemeClr val="dk1"/>
                </a:solidFill>
                <a:latin typeface="Courier New"/>
                <a:ea typeface="Courier New"/>
                <a:cs typeface="Courier New"/>
                <a:sym typeface="Courier New"/>
              </a:rPr>
              <a:t>i</a:t>
            </a:r>
            <a:r>
              <a:rPr b="1" lang="en" sz="1000">
                <a:solidFill>
                  <a:schemeClr val="dk1"/>
                </a:solidFill>
                <a:latin typeface="Courier New"/>
                <a:ea typeface="Courier New"/>
                <a:cs typeface="Courier New"/>
                <a:sym typeface="Courier New"/>
              </a:rPr>
              <a:t>f node.is_left_child():  </a:t>
            </a:r>
            <a:r>
              <a:rPr b="1" lang="en" sz="1000">
                <a:solidFill>
                  <a:schemeClr val="accent1"/>
                </a:solidFill>
                <a:latin typeface="Courier New"/>
                <a:ea typeface="Courier New"/>
                <a:cs typeface="Courier New"/>
                <a:sym typeface="Courier New"/>
              </a:rPr>
              <a:t>#if node is g </a:t>
            </a:r>
            <a:endParaRPr b="1" sz="1000">
              <a:solidFill>
                <a:schemeClr val="accent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promoted_node.parent = node.parent </a:t>
            </a:r>
            <a:r>
              <a:rPr b="1" lang="en" sz="1000">
                <a:solidFill>
                  <a:schemeClr val="accent1"/>
                </a:solidFill>
                <a:latin typeface="Courier New"/>
                <a:ea typeface="Courier New"/>
                <a:cs typeface="Courier New"/>
                <a:sym typeface="Courier New"/>
              </a:rPr>
              <a:t>#set parent of h as k</a:t>
            </a:r>
            <a:endParaRPr b="1" sz="1000">
              <a:solidFill>
                <a:schemeClr val="accent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dk1"/>
                </a:solidFill>
                <a:latin typeface="Courier New"/>
                <a:ea typeface="Courier New"/>
                <a:cs typeface="Courier New"/>
                <a:sym typeface="Courier New"/>
              </a:rPr>
              <a:t>		node.parent.left = promoted_node</a:t>
            </a:r>
            <a:r>
              <a:rPr b="1" lang="en" sz="1000">
                <a:latin typeface="Courier New"/>
                <a:ea typeface="Courier New"/>
                <a:cs typeface="Courier New"/>
                <a:sym typeface="Courier New"/>
              </a:rPr>
              <a:t> </a:t>
            </a:r>
            <a:r>
              <a:rPr b="1" lang="en" sz="1000">
                <a:solidFill>
                  <a:schemeClr val="accent1"/>
                </a:solidFill>
                <a:latin typeface="Courier New"/>
                <a:ea typeface="Courier New"/>
                <a:cs typeface="Courier New"/>
                <a:sym typeface="Courier New"/>
              </a:rPr>
              <a:t>#set child of k as h</a:t>
            </a:r>
            <a:endParaRPr b="1" sz="1000">
              <a:solidFill>
                <a:schemeClr val="accent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accent1"/>
                </a:solidFill>
                <a:latin typeface="Courier New"/>
                <a:ea typeface="Courier New"/>
                <a:cs typeface="Courier New"/>
                <a:sym typeface="Courier New"/>
              </a:rPr>
              <a:t>	</a:t>
            </a:r>
            <a:r>
              <a:rPr b="1" lang="en" sz="1000">
                <a:solidFill>
                  <a:schemeClr val="dk1"/>
                </a:solidFill>
                <a:latin typeface="Courier New"/>
                <a:ea typeface="Courier New"/>
                <a:cs typeface="Courier New"/>
                <a:sym typeface="Courier New"/>
              </a:rPr>
              <a:t>i</a:t>
            </a:r>
            <a:r>
              <a:rPr b="1" lang="en" sz="1000">
                <a:solidFill>
                  <a:schemeClr val="dk1"/>
                </a:solidFill>
                <a:latin typeface="Courier New"/>
                <a:ea typeface="Courier New"/>
                <a:cs typeface="Courier New"/>
                <a:sym typeface="Courier New"/>
              </a:rPr>
              <a:t>f node.is_right_child():</a:t>
            </a:r>
            <a:r>
              <a:rPr b="1" lang="en" sz="1000">
                <a:solidFill>
                  <a:schemeClr val="accent1"/>
                </a:solidFill>
                <a:latin typeface="Courier New"/>
                <a:ea typeface="Courier New"/>
                <a:cs typeface="Courier New"/>
                <a:sym typeface="Courier New"/>
              </a:rPr>
              <a:t> #if node is j</a:t>
            </a:r>
            <a:endParaRPr b="1" sz="1000">
              <a:solidFill>
                <a:schemeClr val="accent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accent1"/>
                </a:solidFill>
                <a:latin typeface="Courier New"/>
                <a:ea typeface="Courier New"/>
                <a:cs typeface="Courier New"/>
                <a:sym typeface="Courier New"/>
              </a:rPr>
              <a:t>		</a:t>
            </a:r>
            <a:r>
              <a:rPr b="1" lang="en" sz="1000">
                <a:solidFill>
                  <a:schemeClr val="dk1"/>
                </a:solidFill>
                <a:latin typeface="Courier New"/>
                <a:ea typeface="Courier New"/>
                <a:cs typeface="Courier New"/>
                <a:sym typeface="Courier New"/>
              </a:rPr>
              <a:t>p</a:t>
            </a:r>
            <a:r>
              <a:rPr b="1" lang="en" sz="1000">
                <a:solidFill>
                  <a:schemeClr val="dk1"/>
                </a:solidFill>
                <a:latin typeface="Courier New"/>
                <a:ea typeface="Courier New"/>
                <a:cs typeface="Courier New"/>
                <a:sym typeface="Courier New"/>
              </a:rPr>
              <a:t>romoted_node.parent = node.parent</a:t>
            </a:r>
            <a:r>
              <a:rPr b="1" lang="en" sz="1000">
                <a:solidFill>
                  <a:schemeClr val="accent1"/>
                </a:solidFill>
                <a:latin typeface="Courier New"/>
                <a:ea typeface="Courier New"/>
                <a:cs typeface="Courier New"/>
                <a:sym typeface="Courier New"/>
              </a:rPr>
              <a:t> #set parent of i as h</a:t>
            </a:r>
            <a:endParaRPr b="1" sz="1000">
              <a:solidFill>
                <a:schemeClr val="accent1"/>
              </a:solidFill>
              <a:latin typeface="Courier New"/>
              <a:ea typeface="Courier New"/>
              <a:cs typeface="Courier New"/>
              <a:sym typeface="Courier New"/>
            </a:endParaRPr>
          </a:p>
          <a:p>
            <a:pPr indent="0" lvl="0" marL="457200" rtl="0" algn="l">
              <a:spcBef>
                <a:spcPts val="0"/>
              </a:spcBef>
              <a:spcAft>
                <a:spcPts val="0"/>
              </a:spcAft>
              <a:buNone/>
            </a:pPr>
            <a:r>
              <a:rPr b="1" lang="en" sz="1000">
                <a:solidFill>
                  <a:schemeClr val="accent1"/>
                </a:solidFill>
                <a:latin typeface="Courier New"/>
                <a:ea typeface="Courier New"/>
                <a:cs typeface="Courier New"/>
                <a:sym typeface="Courier New"/>
              </a:rPr>
              <a:t>		</a:t>
            </a:r>
            <a:r>
              <a:rPr b="1" lang="en" sz="1000">
                <a:solidFill>
                  <a:schemeClr val="dk1"/>
                </a:solidFill>
                <a:latin typeface="Courier New"/>
                <a:ea typeface="Courier New"/>
                <a:cs typeface="Courier New"/>
                <a:sym typeface="Courier New"/>
              </a:rPr>
              <a:t>n</a:t>
            </a:r>
            <a:r>
              <a:rPr b="1" lang="en" sz="1000">
                <a:solidFill>
                  <a:schemeClr val="dk1"/>
                </a:solidFill>
                <a:latin typeface="Courier New"/>
                <a:ea typeface="Courier New"/>
                <a:cs typeface="Courier New"/>
                <a:sym typeface="Courier New"/>
              </a:rPr>
              <a:t>ode.parent.right = promoted_node</a:t>
            </a:r>
            <a:r>
              <a:rPr b="1" lang="en" sz="1000">
                <a:solidFill>
                  <a:schemeClr val="accent1"/>
                </a:solidFill>
                <a:latin typeface="Courier New"/>
                <a:ea typeface="Courier New"/>
                <a:cs typeface="Courier New"/>
                <a:sym typeface="Courier New"/>
              </a:rPr>
              <a:t> #set h.right as i</a:t>
            </a:r>
            <a:endParaRPr b="1" sz="1000">
              <a:solidFill>
                <a:schemeClr val="accent1"/>
              </a:solidFill>
              <a:latin typeface="Courier New"/>
              <a:ea typeface="Courier New"/>
              <a:cs typeface="Courier New"/>
              <a:sym typeface="Courier New"/>
            </a:endParaRPr>
          </a:p>
          <a:p>
            <a:pPr indent="0" lvl="0" marL="457200" rtl="0" algn="l">
              <a:spcBef>
                <a:spcPts val="0"/>
              </a:spcBef>
              <a:spcAft>
                <a:spcPts val="0"/>
              </a:spcAft>
              <a:buNone/>
            </a:pPr>
            <a:r>
              <a:t/>
            </a:r>
            <a:endParaRPr b="1" sz="1000">
              <a:solidFill>
                <a:schemeClr val="accent1"/>
              </a:solidFill>
              <a:latin typeface="Courier New"/>
              <a:ea typeface="Courier New"/>
              <a:cs typeface="Courier New"/>
              <a:sym typeface="Courier New"/>
            </a:endParaRPr>
          </a:p>
        </p:txBody>
      </p:sp>
      <p:grpSp>
        <p:nvGrpSpPr>
          <p:cNvPr id="185" name="Google Shape;185;p21"/>
          <p:cNvGrpSpPr/>
          <p:nvPr/>
        </p:nvGrpSpPr>
        <p:grpSpPr>
          <a:xfrm>
            <a:off x="6457075" y="160150"/>
            <a:ext cx="2576972" cy="2968750"/>
            <a:chOff x="3713875" y="845950"/>
            <a:chExt cx="2576972" cy="2968750"/>
          </a:xfrm>
        </p:grpSpPr>
        <p:grpSp>
          <p:nvGrpSpPr>
            <p:cNvPr id="186" name="Google Shape;186;p21"/>
            <p:cNvGrpSpPr/>
            <p:nvPr/>
          </p:nvGrpSpPr>
          <p:grpSpPr>
            <a:xfrm>
              <a:off x="3713875" y="845950"/>
              <a:ext cx="2576972" cy="2093200"/>
              <a:chOff x="6563550" y="2919000"/>
              <a:chExt cx="2576972" cy="2093200"/>
            </a:xfrm>
          </p:grpSpPr>
          <p:grpSp>
            <p:nvGrpSpPr>
              <p:cNvPr id="187" name="Google Shape;187;p21"/>
              <p:cNvGrpSpPr/>
              <p:nvPr/>
            </p:nvGrpSpPr>
            <p:grpSpPr>
              <a:xfrm>
                <a:off x="6864950" y="2919000"/>
                <a:ext cx="2275572" cy="1526766"/>
                <a:chOff x="6483950" y="1776000"/>
                <a:chExt cx="2275572" cy="1526766"/>
              </a:xfrm>
            </p:grpSpPr>
            <p:grpSp>
              <p:nvGrpSpPr>
                <p:cNvPr id="188" name="Google Shape;188;p21"/>
                <p:cNvGrpSpPr/>
                <p:nvPr/>
              </p:nvGrpSpPr>
              <p:grpSpPr>
                <a:xfrm>
                  <a:off x="6483950" y="1776000"/>
                  <a:ext cx="1787800" cy="1454600"/>
                  <a:chOff x="997550" y="1699800"/>
                  <a:chExt cx="1787800" cy="1454600"/>
                </a:xfrm>
              </p:grpSpPr>
              <p:grpSp>
                <p:nvGrpSpPr>
                  <p:cNvPr id="189" name="Google Shape;189;p21"/>
                  <p:cNvGrpSpPr/>
                  <p:nvPr/>
                </p:nvGrpSpPr>
                <p:grpSpPr>
                  <a:xfrm>
                    <a:off x="997550" y="1699800"/>
                    <a:ext cx="1787800" cy="1454600"/>
                    <a:chOff x="997550" y="1699800"/>
                    <a:chExt cx="1787800" cy="1454600"/>
                  </a:xfrm>
                </p:grpSpPr>
                <p:sp>
                  <p:nvSpPr>
                    <p:cNvPr id="190" name="Google Shape;190;p21"/>
                    <p:cNvSpPr/>
                    <p:nvPr/>
                  </p:nvSpPr>
                  <p:spPr>
                    <a:xfrm>
                      <a:off x="1963600" y="16998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f</a:t>
                      </a:r>
                      <a:endParaRPr>
                        <a:solidFill>
                          <a:srgbClr val="611BB8"/>
                        </a:solidFill>
                      </a:endParaRPr>
                    </a:p>
                  </p:txBody>
                </p:sp>
                <p:sp>
                  <p:nvSpPr>
                    <p:cNvPr id="191" name="Google Shape;191;p21"/>
                    <p:cNvSpPr/>
                    <p:nvPr/>
                  </p:nvSpPr>
                  <p:spPr>
                    <a:xfrm>
                      <a:off x="1412225"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d</a:t>
                      </a:r>
                      <a:endParaRPr>
                        <a:solidFill>
                          <a:srgbClr val="611BB8"/>
                        </a:solidFill>
                      </a:endParaRPr>
                    </a:p>
                  </p:txBody>
                </p:sp>
                <p:sp>
                  <p:nvSpPr>
                    <p:cNvPr id="192" name="Google Shape;192;p21"/>
                    <p:cNvSpPr/>
                    <p:nvPr/>
                  </p:nvSpPr>
                  <p:spPr>
                    <a:xfrm>
                      <a:off x="2518650" y="231105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k</a:t>
                      </a:r>
                      <a:endParaRPr>
                        <a:solidFill>
                          <a:srgbClr val="611BB8"/>
                        </a:solidFill>
                      </a:endParaRPr>
                    </a:p>
                  </p:txBody>
                </p:sp>
                <p:sp>
                  <p:nvSpPr>
                    <p:cNvPr id="193" name="Google Shape;193;p21"/>
                    <p:cNvSpPr/>
                    <p:nvPr/>
                  </p:nvSpPr>
                  <p:spPr>
                    <a:xfrm>
                      <a:off x="9975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b</a:t>
                      </a:r>
                      <a:endParaRPr>
                        <a:solidFill>
                          <a:srgbClr val="611BB8"/>
                        </a:solidFill>
                      </a:endParaRPr>
                    </a:p>
                  </p:txBody>
                </p:sp>
                <p:sp>
                  <p:nvSpPr>
                    <p:cNvPr id="194" name="Google Shape;194;p21"/>
                    <p:cNvSpPr/>
                    <p:nvPr/>
                  </p:nvSpPr>
                  <p:spPr>
                    <a:xfrm>
                      <a:off x="1724850" y="28937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e</a:t>
                      </a:r>
                      <a:endParaRPr>
                        <a:solidFill>
                          <a:srgbClr val="611BB8"/>
                        </a:solidFill>
                      </a:endParaRPr>
                    </a:p>
                  </p:txBody>
                </p:sp>
              </p:grpSp>
              <p:cxnSp>
                <p:nvCxnSpPr>
                  <p:cNvPr id="195" name="Google Shape;195;p21"/>
                  <p:cNvCxnSpPr>
                    <a:stCxn id="190" idx="3"/>
                    <a:endCxn id="191" idx="7"/>
                  </p:cNvCxnSpPr>
                  <p:nvPr/>
                </p:nvCxnSpPr>
                <p:spPr>
                  <a:xfrm flipH="1">
                    <a:off x="1639957" y="1922321"/>
                    <a:ext cx="362700" cy="426900"/>
                  </a:xfrm>
                  <a:prstGeom prst="straightConnector1">
                    <a:avLst/>
                  </a:prstGeom>
                  <a:noFill/>
                  <a:ln cap="flat" cmpd="sng" w="28575">
                    <a:solidFill>
                      <a:srgbClr val="611BB8"/>
                    </a:solidFill>
                    <a:prstDash val="solid"/>
                    <a:round/>
                    <a:headEnd len="med" w="med" type="none"/>
                    <a:tailEnd len="med" w="med" type="none"/>
                  </a:ln>
                </p:spPr>
              </p:cxnSp>
              <p:cxnSp>
                <p:nvCxnSpPr>
                  <p:cNvPr id="196" name="Google Shape;196;p21"/>
                  <p:cNvCxnSpPr>
                    <a:stCxn id="191" idx="3"/>
                    <a:endCxn id="193" idx="7"/>
                  </p:cNvCxnSpPr>
                  <p:nvPr/>
                </p:nvCxnSpPr>
                <p:spPr>
                  <a:xfrm flipH="1">
                    <a:off x="1225082" y="2533571"/>
                    <a:ext cx="226200" cy="398400"/>
                  </a:xfrm>
                  <a:prstGeom prst="straightConnector1">
                    <a:avLst/>
                  </a:prstGeom>
                  <a:noFill/>
                  <a:ln cap="flat" cmpd="sng" w="28575">
                    <a:solidFill>
                      <a:srgbClr val="611BB8"/>
                    </a:solidFill>
                    <a:prstDash val="solid"/>
                    <a:round/>
                    <a:headEnd len="med" w="med" type="none"/>
                    <a:tailEnd len="med" w="med" type="none"/>
                  </a:ln>
                </p:spPr>
              </p:cxnSp>
              <p:cxnSp>
                <p:nvCxnSpPr>
                  <p:cNvPr id="197" name="Google Shape;197;p21"/>
                  <p:cNvCxnSpPr>
                    <a:stCxn id="191" idx="5"/>
                    <a:endCxn id="194" idx="1"/>
                  </p:cNvCxnSpPr>
                  <p:nvPr/>
                </p:nvCxnSpPr>
                <p:spPr>
                  <a:xfrm>
                    <a:off x="1639868" y="2533571"/>
                    <a:ext cx="123900" cy="398400"/>
                  </a:xfrm>
                  <a:prstGeom prst="straightConnector1">
                    <a:avLst/>
                  </a:prstGeom>
                  <a:noFill/>
                  <a:ln cap="flat" cmpd="sng" w="28575">
                    <a:solidFill>
                      <a:srgbClr val="611BB8"/>
                    </a:solidFill>
                    <a:prstDash val="solid"/>
                    <a:round/>
                    <a:headEnd len="med" w="med" type="none"/>
                    <a:tailEnd len="med" w="med" type="none"/>
                  </a:ln>
                </p:spPr>
              </p:cxnSp>
              <p:cxnSp>
                <p:nvCxnSpPr>
                  <p:cNvPr id="198" name="Google Shape;198;p21"/>
                  <p:cNvCxnSpPr>
                    <a:endCxn id="192" idx="1"/>
                  </p:cNvCxnSpPr>
                  <p:nvPr/>
                </p:nvCxnSpPr>
                <p:spPr>
                  <a:xfrm>
                    <a:off x="2210307" y="1922329"/>
                    <a:ext cx="347400" cy="426900"/>
                  </a:xfrm>
                  <a:prstGeom prst="straightConnector1">
                    <a:avLst/>
                  </a:prstGeom>
                  <a:noFill/>
                  <a:ln cap="flat" cmpd="sng" w="28575">
                    <a:solidFill>
                      <a:srgbClr val="611BB8"/>
                    </a:solidFill>
                    <a:prstDash val="solid"/>
                    <a:round/>
                    <a:headEnd len="med" w="med" type="none"/>
                    <a:tailEnd len="med" w="med" type="none"/>
                  </a:ln>
                </p:spPr>
              </p:cxnSp>
            </p:grpSp>
            <p:grpSp>
              <p:nvGrpSpPr>
                <p:cNvPr id="199" name="Google Shape;199;p21"/>
                <p:cNvGrpSpPr/>
                <p:nvPr/>
              </p:nvGrpSpPr>
              <p:grpSpPr>
                <a:xfrm rot="1709082">
                  <a:off x="8102425" y="2635671"/>
                  <a:ext cx="554951" cy="569213"/>
                  <a:chOff x="1609704" y="2406695"/>
                  <a:chExt cx="554980" cy="569241"/>
                </a:xfrm>
              </p:grpSpPr>
              <p:sp>
                <p:nvSpPr>
                  <p:cNvPr id="200" name="Google Shape;200;p21"/>
                  <p:cNvSpPr/>
                  <p:nvPr/>
                </p:nvSpPr>
                <p:spPr>
                  <a:xfrm rot="-1972021">
                    <a:off x="1848909" y="2663547"/>
                    <a:ext cx="266450" cy="26088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l</a:t>
                    </a:r>
                    <a:endParaRPr>
                      <a:solidFill>
                        <a:srgbClr val="611BB8"/>
                      </a:solidFill>
                    </a:endParaRPr>
                  </a:p>
                </p:txBody>
              </p:sp>
              <p:cxnSp>
                <p:nvCxnSpPr>
                  <p:cNvPr id="201" name="Google Shape;201;p21"/>
                  <p:cNvCxnSpPr>
                    <a:stCxn id="192" idx="5"/>
                    <a:endCxn id="200" idx="0"/>
                  </p:cNvCxnSpPr>
                  <p:nvPr/>
                </p:nvCxnSpPr>
                <p:spPr>
                  <a:xfrm rot="-1706576">
                    <a:off x="1674626" y="2428547"/>
                    <a:ext cx="171957" cy="315996"/>
                  </a:xfrm>
                  <a:prstGeom prst="straightConnector1">
                    <a:avLst/>
                  </a:prstGeom>
                  <a:noFill/>
                  <a:ln cap="flat" cmpd="sng" w="28575">
                    <a:solidFill>
                      <a:srgbClr val="611BB8"/>
                    </a:solidFill>
                    <a:prstDash val="solid"/>
                    <a:round/>
                    <a:headEnd len="med" w="med" type="none"/>
                    <a:tailEnd len="med" w="med" type="none"/>
                  </a:ln>
                </p:spPr>
              </p:cxnSp>
            </p:grpSp>
          </p:grpSp>
          <p:cxnSp>
            <p:nvCxnSpPr>
              <p:cNvPr id="202" name="Google Shape;202;p21"/>
              <p:cNvCxnSpPr>
                <a:stCxn id="193" idx="3"/>
                <a:endCxn id="203" idx="0"/>
              </p:cNvCxnSpPr>
              <p:nvPr/>
            </p:nvCxnSpPr>
            <p:spPr>
              <a:xfrm flipH="1">
                <a:off x="6697007" y="4335421"/>
                <a:ext cx="207000" cy="416100"/>
              </a:xfrm>
              <a:prstGeom prst="straightConnector1">
                <a:avLst/>
              </a:prstGeom>
              <a:noFill/>
              <a:ln cap="flat" cmpd="sng" w="28575">
                <a:solidFill>
                  <a:srgbClr val="611BB8"/>
                </a:solidFill>
                <a:prstDash val="solid"/>
                <a:round/>
                <a:headEnd len="med" w="med" type="none"/>
                <a:tailEnd len="med" w="med" type="none"/>
              </a:ln>
            </p:spPr>
          </p:cxnSp>
          <p:cxnSp>
            <p:nvCxnSpPr>
              <p:cNvPr id="204" name="Google Shape;204;p21"/>
              <p:cNvCxnSpPr>
                <a:stCxn id="193" idx="5"/>
                <a:endCxn id="205" idx="0"/>
              </p:cNvCxnSpPr>
              <p:nvPr/>
            </p:nvCxnSpPr>
            <p:spPr>
              <a:xfrm>
                <a:off x="7092593" y="4335421"/>
                <a:ext cx="109800" cy="416100"/>
              </a:xfrm>
              <a:prstGeom prst="straightConnector1">
                <a:avLst/>
              </a:prstGeom>
              <a:noFill/>
              <a:ln cap="flat" cmpd="sng" w="28575">
                <a:solidFill>
                  <a:srgbClr val="611BB8"/>
                </a:solidFill>
                <a:prstDash val="solid"/>
                <a:round/>
                <a:headEnd len="med" w="med" type="none"/>
                <a:tailEnd len="med" w="med" type="none"/>
              </a:ln>
            </p:spPr>
          </p:cxnSp>
          <p:sp>
            <p:nvSpPr>
              <p:cNvPr id="203" name="Google Shape;203;p21"/>
              <p:cNvSpPr/>
              <p:nvPr/>
            </p:nvSpPr>
            <p:spPr>
              <a:xfrm>
                <a:off x="6563550" y="47515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a</a:t>
                </a:r>
                <a:endParaRPr>
                  <a:solidFill>
                    <a:srgbClr val="611BB8"/>
                  </a:solidFill>
                </a:endParaRPr>
              </a:p>
            </p:txBody>
          </p:sp>
          <p:sp>
            <p:nvSpPr>
              <p:cNvPr id="205" name="Google Shape;205;p21"/>
              <p:cNvSpPr/>
              <p:nvPr/>
            </p:nvSpPr>
            <p:spPr>
              <a:xfrm>
                <a:off x="7069000" y="4751500"/>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c</a:t>
                </a:r>
                <a:endParaRPr>
                  <a:solidFill>
                    <a:srgbClr val="611BB8"/>
                  </a:solidFill>
                </a:endParaRPr>
              </a:p>
            </p:txBody>
          </p:sp>
        </p:grpSp>
        <p:sp>
          <p:nvSpPr>
            <p:cNvPr id="206" name="Google Shape;206;p21"/>
            <p:cNvSpPr/>
            <p:nvPr/>
          </p:nvSpPr>
          <p:spPr>
            <a:xfrm rot="-263329">
              <a:off x="5309408" y="1995317"/>
              <a:ext cx="266582" cy="26083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g</a:t>
              </a:r>
              <a:endParaRPr>
                <a:solidFill>
                  <a:srgbClr val="611BB8"/>
                </a:solidFill>
              </a:endParaRPr>
            </a:p>
          </p:txBody>
        </p:sp>
        <p:cxnSp>
          <p:nvCxnSpPr>
            <p:cNvPr id="207" name="Google Shape;207;p21"/>
            <p:cNvCxnSpPr>
              <a:endCxn id="206" idx="7"/>
            </p:cNvCxnSpPr>
            <p:nvPr/>
          </p:nvCxnSpPr>
          <p:spPr>
            <a:xfrm flipH="1">
              <a:off x="5529779" y="1669560"/>
              <a:ext cx="55500" cy="357000"/>
            </a:xfrm>
            <a:prstGeom prst="straightConnector1">
              <a:avLst/>
            </a:prstGeom>
            <a:noFill/>
            <a:ln cap="flat" cmpd="sng" w="28575">
              <a:solidFill>
                <a:srgbClr val="611BB8"/>
              </a:solidFill>
              <a:prstDash val="solid"/>
              <a:round/>
              <a:headEnd len="med" w="med" type="none"/>
              <a:tailEnd len="med" w="med" type="none"/>
            </a:ln>
          </p:spPr>
        </p:cxnSp>
        <p:grpSp>
          <p:nvGrpSpPr>
            <p:cNvPr id="208" name="Google Shape;208;p21"/>
            <p:cNvGrpSpPr/>
            <p:nvPr/>
          </p:nvGrpSpPr>
          <p:grpSpPr>
            <a:xfrm>
              <a:off x="5088925" y="2224903"/>
              <a:ext cx="266700" cy="607547"/>
              <a:chOff x="1601475" y="2542228"/>
              <a:chExt cx="266700" cy="607547"/>
            </a:xfrm>
          </p:grpSpPr>
          <p:sp>
            <p:nvSpPr>
              <p:cNvPr id="209" name="Google Shape;209;p21"/>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h</a:t>
                </a:r>
                <a:endParaRPr>
                  <a:solidFill>
                    <a:srgbClr val="611BB8"/>
                  </a:solidFill>
                </a:endParaRPr>
              </a:p>
            </p:txBody>
          </p:sp>
          <p:cxnSp>
            <p:nvCxnSpPr>
              <p:cNvPr id="210" name="Google Shape;210;p21"/>
              <p:cNvCxnSpPr>
                <a:stCxn id="206" idx="3"/>
                <a:endCxn id="209" idx="0"/>
              </p:cNvCxnSpPr>
              <p:nvPr/>
            </p:nvCxnSpPr>
            <p:spPr>
              <a:xfrm flipH="1">
                <a:off x="1734969" y="2542228"/>
                <a:ext cx="133200" cy="346800"/>
              </a:xfrm>
              <a:prstGeom prst="straightConnector1">
                <a:avLst/>
              </a:prstGeom>
              <a:noFill/>
              <a:ln cap="flat" cmpd="sng" w="28575">
                <a:solidFill>
                  <a:srgbClr val="611BB8"/>
                </a:solidFill>
                <a:prstDash val="solid"/>
                <a:round/>
                <a:headEnd len="med" w="med" type="none"/>
                <a:tailEnd len="med" w="med" type="none"/>
              </a:ln>
            </p:spPr>
          </p:cxnSp>
        </p:grpSp>
        <p:grpSp>
          <p:nvGrpSpPr>
            <p:cNvPr id="211" name="Google Shape;211;p21"/>
            <p:cNvGrpSpPr/>
            <p:nvPr/>
          </p:nvGrpSpPr>
          <p:grpSpPr>
            <a:xfrm>
              <a:off x="5203225" y="3207200"/>
              <a:ext cx="266700" cy="607500"/>
              <a:chOff x="1601475" y="2542275"/>
              <a:chExt cx="266700" cy="607500"/>
            </a:xfrm>
          </p:grpSpPr>
          <p:sp>
            <p:nvSpPr>
              <p:cNvPr id="212" name="Google Shape;212;p21"/>
              <p:cNvSpPr/>
              <p:nvPr/>
            </p:nvSpPr>
            <p:spPr>
              <a:xfrm>
                <a:off x="1601475" y="2889075"/>
                <a:ext cx="266700" cy="26070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i</a:t>
                </a:r>
                <a:endParaRPr>
                  <a:solidFill>
                    <a:srgbClr val="611BB8"/>
                  </a:solidFill>
                </a:endParaRPr>
              </a:p>
            </p:txBody>
          </p:sp>
          <p:cxnSp>
            <p:nvCxnSpPr>
              <p:cNvPr id="213" name="Google Shape;213;p21"/>
              <p:cNvCxnSpPr>
                <a:endCxn id="212" idx="0"/>
              </p:cNvCxnSpPr>
              <p:nvPr/>
            </p:nvCxnSpPr>
            <p:spPr>
              <a:xfrm flipH="1">
                <a:off x="1734825" y="2542275"/>
                <a:ext cx="133200" cy="346800"/>
              </a:xfrm>
              <a:prstGeom prst="straightConnector1">
                <a:avLst/>
              </a:prstGeom>
              <a:noFill/>
              <a:ln cap="flat" cmpd="sng" w="28575">
                <a:solidFill>
                  <a:srgbClr val="611BB8"/>
                </a:solidFill>
                <a:prstDash val="solid"/>
                <a:round/>
                <a:headEnd len="med" w="med" type="none"/>
                <a:tailEnd len="med" w="med" type="none"/>
              </a:ln>
            </p:spPr>
          </p:cxnSp>
        </p:grpSp>
        <p:grpSp>
          <p:nvGrpSpPr>
            <p:cNvPr id="214" name="Google Shape;214;p21"/>
            <p:cNvGrpSpPr/>
            <p:nvPr/>
          </p:nvGrpSpPr>
          <p:grpSpPr>
            <a:xfrm rot="1709082">
              <a:off x="5116900" y="2876127"/>
              <a:ext cx="588278" cy="450366"/>
              <a:chOff x="1576376" y="2525548"/>
              <a:chExt cx="588308" cy="450389"/>
            </a:xfrm>
          </p:grpSpPr>
          <p:sp>
            <p:nvSpPr>
              <p:cNvPr id="215" name="Google Shape;215;p21"/>
              <p:cNvSpPr/>
              <p:nvPr/>
            </p:nvSpPr>
            <p:spPr>
              <a:xfrm rot="-1972021">
                <a:off x="1848909" y="2663547"/>
                <a:ext cx="266450" cy="260880"/>
              </a:xfrm>
              <a:prstGeom prst="ellipse">
                <a:avLst/>
              </a:prstGeom>
              <a:solidFill>
                <a:srgbClr val="FFD600"/>
              </a:solidFill>
              <a:ln cap="flat" cmpd="sng" w="28575">
                <a:solidFill>
                  <a:srgbClr val="611B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11BB8"/>
                    </a:solidFill>
                  </a:rPr>
                  <a:t>j</a:t>
                </a:r>
                <a:endParaRPr>
                  <a:solidFill>
                    <a:srgbClr val="611BB8"/>
                  </a:solidFill>
                </a:endParaRPr>
              </a:p>
            </p:txBody>
          </p:sp>
          <p:cxnSp>
            <p:nvCxnSpPr>
              <p:cNvPr id="216" name="Google Shape;216;p21"/>
              <p:cNvCxnSpPr>
                <a:stCxn id="209" idx="4"/>
                <a:endCxn id="215" idx="1"/>
              </p:cNvCxnSpPr>
              <p:nvPr/>
            </p:nvCxnSpPr>
            <p:spPr>
              <a:xfrm rot="-1708174">
                <a:off x="1632068" y="2548318"/>
                <a:ext cx="165516" cy="275460"/>
              </a:xfrm>
              <a:prstGeom prst="straightConnector1">
                <a:avLst/>
              </a:prstGeom>
              <a:noFill/>
              <a:ln cap="flat" cmpd="sng" w="28575">
                <a:solidFill>
                  <a:srgbClr val="611BB8"/>
                </a:solidFill>
                <a:prstDash val="solid"/>
                <a:round/>
                <a:headEnd len="med" w="med" type="none"/>
                <a:tailEnd len="med" w="med" type="none"/>
              </a:ln>
            </p:spPr>
          </p:cxnSp>
        </p:gr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