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PT Sans Narrow" panose="020B0506020203020204" pitchFamily="34" charset="0"/>
      <p:regular r:id="rId13"/>
      <p:bold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6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13107e05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13107e05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13107e05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13107e05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13107e0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13107e0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13107e05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13107e05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13107e05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13107e05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ref_exceptions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amboard.google.com/d/1yD1sS0B-sGUTMtb3IOB7_IPMCgd7bLY45CFOxqUGwbw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I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507 - Madamanchi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Error Messages - Syntax Errors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Syntax Errors, also known as Parse errors are the simplest form of python error. 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 mean the command does not fit into the form that python expects.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 b="1">
                <a:solidFill>
                  <a:srgbClr val="FF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print[“Induce an Error”)</a:t>
            </a:r>
            <a:endParaRPr sz="1550" b="1">
              <a:solidFill>
                <a:srgbClr val="FF99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parser repeats the offending line and displays an ‘arrow’ pointing at the earliest point in the line where the error was detected.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TypeError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Raised when a function or operation is applied to an object of an incorrect type.</a:t>
            </a:r>
            <a:endParaRPr sz="1050" dirty="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 b="1" dirty="0">
                <a:solidFill>
                  <a:srgbClr val="FF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print[‘Induce an Error’]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1550" b="1" dirty="0">
                <a:solidFill>
                  <a:srgbClr val="FF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↑</a:t>
            </a:r>
            <a:r>
              <a:rPr lang="en-US" altLang="zh-CN" sz="1550" b="1" dirty="0">
                <a:solidFill>
                  <a:srgbClr val="FF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 </a:t>
            </a:r>
            <a:r>
              <a:rPr lang="en-US" altLang="zh-CN" sz="1550" b="1" dirty="0" err="1">
                <a:solidFill>
                  <a:srgbClr val="FF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subscriptable</a:t>
            </a:r>
            <a:r>
              <a:rPr lang="en-US" altLang="zh-CN" sz="1550" b="1" dirty="0">
                <a:solidFill>
                  <a:srgbClr val="FF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zh-CN" altLang="en-US" sz="1550" b="1" dirty="0">
                <a:solidFill>
                  <a:srgbClr val="FF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不能用方括号）</a:t>
            </a:r>
            <a:endParaRPr sz="1550" b="1" dirty="0">
              <a:solidFill>
                <a:srgbClr val="FF99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50" dirty="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50" dirty="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NameError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Python knows a handful of built-in commands (such as print). Other names, such as variables, are defined within a program. If you use a name that you have not yet defined you will induce this error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Some frequent causes of this error include:</a:t>
            </a:r>
            <a:endParaRPr dirty="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dirty="0"/>
              <a:t>Forgetting to define a variable before using it in another statement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dirty="0"/>
              <a:t>Misspelling a built-in function (e.g., typing "inpit" instead of "input")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print(Variable) </a:t>
            </a:r>
            <a:r>
              <a:rPr lang="en-US" altLang="zh-CN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not defined</a:t>
            </a:r>
            <a:endParaRPr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pint(“Variable”) misspelling</a:t>
            </a:r>
            <a:endParaRPr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ValueError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ValueError is raised when the wrong type of Data is entered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import math</a:t>
            </a:r>
            <a:endParaRPr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math.sqrt(-4)</a:t>
            </a:r>
            <a:endParaRPr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int(‘5.3’)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(int(‘5’) </a:t>
            </a:r>
            <a:r>
              <a:rPr lang="en-US" altLang="zh-CN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 okay)</a:t>
            </a:r>
            <a:endParaRPr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Error Types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ighlight>
                  <a:srgbClr val="FFFF00"/>
                </a:highlight>
                <a:hlinkClick r:id="rId3"/>
              </a:rPr>
              <a:t>https://www.w3schools.com/python/python_ref_exceptions.asp</a:t>
            </a:r>
            <a:r>
              <a:rPr lang="en" dirty="0">
                <a:highlight>
                  <a:srgbClr val="FFFF00"/>
                </a:highlight>
              </a:rPr>
              <a:t> </a:t>
            </a:r>
            <a:endParaRPr dirty="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Choose one of the error types and identify a scenario where it might get raised. Share your solution on a post-it here: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https://jamboard.google.com/d/1yD1sS0B-sGUTMtb3IOB7_IPMCgd7bLY45CFOxqUGwbw/edit?usp=sharing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291</Words>
  <Application>Microsoft Office PowerPoint</Application>
  <PresentationFormat>全屏显示(16:9)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Courier New</vt:lpstr>
      <vt:lpstr>PT Sans Narrow</vt:lpstr>
      <vt:lpstr>Open Sans</vt:lpstr>
      <vt:lpstr>Arial</vt:lpstr>
      <vt:lpstr>Roboto</vt:lpstr>
      <vt:lpstr>Tropic</vt:lpstr>
      <vt:lpstr>Debugging I</vt:lpstr>
      <vt:lpstr>Understanding Error Messages - Syntax Errors</vt:lpstr>
      <vt:lpstr>TypeError</vt:lpstr>
      <vt:lpstr>NameError</vt:lpstr>
      <vt:lpstr>ValueError</vt:lpstr>
      <vt:lpstr>More Error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I</dc:title>
  <cp:lastModifiedBy>婧捷</cp:lastModifiedBy>
  <cp:revision>3</cp:revision>
  <dcterms:modified xsi:type="dcterms:W3CDTF">2022-09-27T20:15:45Z</dcterms:modified>
</cp:coreProperties>
</file>