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Raleway" pitchFamily="2" charset="0"/>
      <p:regular r:id="rId8"/>
      <p:bold r:id="rId9"/>
      <p:italic r:id="rId10"/>
      <p:bold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6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41f87ab4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41f87ab4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41f87ab4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41f87ab4e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41f87ab4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41f87ab4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hyperlink" Target="https://thagomizer.com/blog/2016/05/06/algorithms-queues-and-stack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Stack vs Queue</a:t>
            </a:r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FIFO vs LIFO</a:t>
            </a:r>
            <a:endParaRPr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2475"/>
            <a:ext cx="2980775" cy="2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050" y="1805645"/>
            <a:ext cx="2286000" cy="1714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950" y="1496375"/>
            <a:ext cx="2286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1600" y="2707263"/>
            <a:ext cx="2219050" cy="16642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 txBox="1"/>
          <p:nvPr/>
        </p:nvSpPr>
        <p:spPr>
          <a:xfrm>
            <a:off x="2611500" y="4312200"/>
            <a:ext cx="6532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Gif Source: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https://thagomizer.com/blog/2016/05/06/algorithms-queues-and-stacks.html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Note - code at source is not in python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6" name="Google Shape;116;p26"/>
          <p:cNvCxnSpPr/>
          <p:nvPr/>
        </p:nvCxnSpPr>
        <p:spPr>
          <a:xfrm flipH="1">
            <a:off x="3849100" y="1347750"/>
            <a:ext cx="5400" cy="30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 dirty="0"/>
              <a:t>Exercise: Write a user-defined class for Stack (LIFO)</a:t>
            </a:r>
            <a:endParaRPr sz="2600" dirty="0"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class Stack: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   def __init__(self):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       self.items  = []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   def push(self, anything):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       self.items.append(anything)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  def remove(self):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      return self.items.pop()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  def isEmpty(self):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      return self.items ==[]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  def size(self):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      return len(self.items)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  def peek(self):   # tells you what the last item is without removing it from the stack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     return self.items[-1]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   def print(self):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      print (self.items)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 ### what methods do you need 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Print method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Peek method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Size method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7" b="1" dirty="0"/>
              <a:t>Check if Stack is empty method</a:t>
            </a:r>
            <a:endParaRPr sz="4357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dirty="0"/>
              <a:t>Exercise Write a User-Defined Class for Queue (FIFO)</a:t>
            </a:r>
            <a:endParaRPr sz="2400" dirty="0"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311700" y="982850"/>
            <a:ext cx="8520600" cy="3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tinyurl.com/UserDefinedQueue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class Queue: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   def __</a:t>
            </a:r>
            <a:r>
              <a:rPr lang="en-US" altLang="zh-CN" sz="1800" b="1" dirty="0" err="1"/>
              <a:t>init</a:t>
            </a:r>
            <a:r>
              <a:rPr lang="en-US" altLang="zh-CN" sz="1800" b="1" dirty="0"/>
              <a:t>__(self):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self.items</a:t>
            </a:r>
            <a:r>
              <a:rPr lang="en-US" altLang="zh-CN" sz="1800" b="1" dirty="0"/>
              <a:t>  = []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   def push(self, anything):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self.items.append</a:t>
            </a:r>
            <a:r>
              <a:rPr lang="en-US" altLang="zh-CN" sz="1800" b="1" dirty="0"/>
              <a:t>(anything)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  def remove(self):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      return </a:t>
            </a:r>
            <a:r>
              <a:rPr lang="en-US" altLang="zh-CN" sz="1800" b="1" dirty="0" err="1"/>
              <a:t>self.items.pop</a:t>
            </a:r>
            <a:r>
              <a:rPr lang="en-US" altLang="zh-CN" sz="1800" b="1" dirty="0"/>
              <a:t>(0)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  def </a:t>
            </a:r>
            <a:r>
              <a:rPr lang="en-US" altLang="zh-CN" sz="1800" b="1" dirty="0" err="1"/>
              <a:t>isEmpty</a:t>
            </a:r>
            <a:r>
              <a:rPr lang="en-US" altLang="zh-CN" sz="1800" b="1" dirty="0"/>
              <a:t>(self):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      return </a:t>
            </a:r>
            <a:r>
              <a:rPr lang="en-US" altLang="zh-CN" sz="1800" b="1" dirty="0" err="1"/>
              <a:t>self.items</a:t>
            </a:r>
            <a:r>
              <a:rPr lang="en-US" altLang="zh-CN" sz="1800" b="1" dirty="0"/>
              <a:t> ==[]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  def size(self):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      return </a:t>
            </a:r>
            <a:r>
              <a:rPr lang="en-US" altLang="zh-CN" sz="1800" b="1" dirty="0" err="1"/>
              <a:t>len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self.items</a:t>
            </a:r>
            <a:r>
              <a:rPr lang="en-US" altLang="zh-CN" sz="1800" b="1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  def peek(self):   # tells you what the first item is without removing it from the queue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     return </a:t>
            </a:r>
            <a:r>
              <a:rPr lang="en-US" altLang="zh-CN" sz="1800" b="1" dirty="0" err="1"/>
              <a:t>self.items</a:t>
            </a:r>
            <a:r>
              <a:rPr lang="en-US" altLang="zh-CN" sz="1800" b="1" dirty="0"/>
              <a:t>[0]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   def print(self):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      print (</a:t>
            </a:r>
            <a:r>
              <a:rPr lang="en-US" altLang="zh-CN" sz="1800" b="1" dirty="0" err="1"/>
              <a:t>self.items</a:t>
            </a:r>
            <a:r>
              <a:rPr lang="en-US" altLang="zh-CN" sz="1800" b="1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全屏显示(16:9)</PresentationFormat>
  <Paragraphs>41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Raleway</vt:lpstr>
      <vt:lpstr>Arial</vt:lpstr>
      <vt:lpstr>Source Sans Pro</vt:lpstr>
      <vt:lpstr>Simple Light</vt:lpstr>
      <vt:lpstr>Plum</vt:lpstr>
      <vt:lpstr>PowerPoint 演示文稿</vt:lpstr>
      <vt:lpstr>Identify the Stack vs Queue</vt:lpstr>
      <vt:lpstr>Exercise: Write a user-defined class for Stack (LIFO)</vt:lpstr>
      <vt:lpstr>Exercise Write a User-Defined Class for Queue (FIFO)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婧捷</cp:lastModifiedBy>
  <cp:revision>1</cp:revision>
  <dcterms:modified xsi:type="dcterms:W3CDTF">2022-10-25T17:58:52Z</dcterms:modified>
</cp:coreProperties>
</file>