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58" r:id="rId4"/>
    <p:sldId id="260" r:id="rId5"/>
    <p:sldId id="261" r:id="rId6"/>
    <p:sldId id="263" r:id="rId7"/>
    <p:sldId id="264" r:id="rId8"/>
    <p:sldId id="265" r:id="rId9"/>
    <p:sldId id="266" r:id="rId10"/>
    <p:sldId id="268" r:id="rId11"/>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6E2"/>
    <a:srgbClr val="A648ED"/>
    <a:srgbClr val="000B3F"/>
    <a:srgbClr val="0112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188F4-5C12-47C8-82E8-FC4E4CAD6FEC}" v="336" dt="2024-11-03T18:36:24.336"/>
    <p1510:client id="{651B9E0D-2319-8C4C-A725-E03983FCA835}" v="136" dt="2024-11-04T08:24:02.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53615"/>
  </p:normalViewPr>
  <p:slideViewPr>
    <p:cSldViewPr snapToGrid="0">
      <p:cViewPr varScale="1">
        <p:scale>
          <a:sx n="65" d="100"/>
          <a:sy n="65" d="100"/>
        </p:scale>
        <p:origin x="1376" y="19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Cynn" userId="ab80146ad9c2bad6" providerId="LiveId" clId="{3EF188F4-5C12-47C8-82E8-FC4E4CAD6FEC}"/>
    <pc:docChg chg="custSel modSld">
      <pc:chgData name="Jay Cynn" userId="ab80146ad9c2bad6" providerId="LiveId" clId="{3EF188F4-5C12-47C8-82E8-FC4E4CAD6FEC}" dt="2024-11-03T18:36:24.336" v="335" actId="20577"/>
      <pc:docMkLst>
        <pc:docMk/>
      </pc:docMkLst>
      <pc:sldChg chg="modNotesTx">
        <pc:chgData name="Jay Cynn" userId="ab80146ad9c2bad6" providerId="LiveId" clId="{3EF188F4-5C12-47C8-82E8-FC4E4CAD6FEC}" dt="2024-11-03T18:34:13.466" v="289" actId="20577"/>
        <pc:sldMkLst>
          <pc:docMk/>
          <pc:sldMk cId="3110530685" sldId="258"/>
        </pc:sldMkLst>
      </pc:sldChg>
      <pc:sldChg chg="modNotesTx">
        <pc:chgData name="Jay Cynn" userId="ab80146ad9c2bad6" providerId="LiveId" clId="{3EF188F4-5C12-47C8-82E8-FC4E4CAD6FEC}" dt="2024-11-03T18:33:22.196" v="246" actId="20577"/>
        <pc:sldMkLst>
          <pc:docMk/>
          <pc:sldMk cId="4225937367" sldId="259"/>
        </pc:sldMkLst>
      </pc:sldChg>
      <pc:sldChg chg="modNotesTx">
        <pc:chgData name="Jay Cynn" userId="ab80146ad9c2bad6" providerId="LiveId" clId="{3EF188F4-5C12-47C8-82E8-FC4E4CAD6FEC}" dt="2024-11-03T18:36:24.336" v="335" actId="20577"/>
        <pc:sldMkLst>
          <pc:docMk/>
          <pc:sldMk cId="4051552853" sldId="260"/>
        </pc:sldMkLst>
      </pc:sldChg>
    </pc:docChg>
  </pc:docChgLst>
  <pc:docChgLst>
    <pc:chgData name="Jing Jie Tan" userId="307da7c36da67b97" providerId="LiveId" clId="{651B9E0D-2319-8C4C-A725-E03983FCA835}"/>
    <pc:docChg chg="undo custSel addSld delSld modSld sldOrd">
      <pc:chgData name="Jing Jie Tan" userId="307da7c36da67b97" providerId="LiveId" clId="{651B9E0D-2319-8C4C-A725-E03983FCA835}" dt="2024-11-04T08:24:04.245" v="509" actId="2696"/>
      <pc:docMkLst>
        <pc:docMk/>
      </pc:docMkLst>
      <pc:sldChg chg="modNotesTx">
        <pc:chgData name="Jing Jie Tan" userId="307da7c36da67b97" providerId="LiveId" clId="{651B9E0D-2319-8C4C-A725-E03983FCA835}" dt="2024-11-03T17:54:36.631" v="270" actId="20577"/>
        <pc:sldMkLst>
          <pc:docMk/>
          <pc:sldMk cId="156733766" sldId="256"/>
        </pc:sldMkLst>
      </pc:sldChg>
      <pc:sldChg chg="modSp mod modNotesTx">
        <pc:chgData name="Jing Jie Tan" userId="307da7c36da67b97" providerId="LiveId" clId="{651B9E0D-2319-8C4C-A725-E03983FCA835}" dt="2024-11-03T18:02:47.841" v="456" actId="20577"/>
        <pc:sldMkLst>
          <pc:docMk/>
          <pc:sldMk cId="3110530685" sldId="258"/>
        </pc:sldMkLst>
        <pc:spChg chg="mod">
          <ac:chgData name="Jing Jie Tan" userId="307da7c36da67b97" providerId="LiveId" clId="{651B9E0D-2319-8C4C-A725-E03983FCA835}" dt="2024-11-03T09:10:50.450" v="12" actId="1076"/>
          <ac:spMkLst>
            <pc:docMk/>
            <pc:sldMk cId="3110530685" sldId="258"/>
            <ac:spMk id="7" creationId="{47D12467-9C93-46C7-09D0-2B417A4A9B81}"/>
          </ac:spMkLst>
        </pc:spChg>
      </pc:sldChg>
      <pc:sldChg chg="ord modNotesTx">
        <pc:chgData name="Jing Jie Tan" userId="307da7c36da67b97" providerId="LiveId" clId="{651B9E0D-2319-8C4C-A725-E03983FCA835}" dt="2024-11-03T17:57:15.061" v="339"/>
        <pc:sldMkLst>
          <pc:docMk/>
          <pc:sldMk cId="4225937367" sldId="259"/>
        </pc:sldMkLst>
      </pc:sldChg>
      <pc:sldChg chg="new del">
        <pc:chgData name="Jing Jie Tan" userId="307da7c36da67b97" providerId="LiveId" clId="{651B9E0D-2319-8C4C-A725-E03983FCA835}" dt="2024-11-04T08:20:46.634" v="464" actId="2696"/>
        <pc:sldMkLst>
          <pc:docMk/>
          <pc:sldMk cId="2449376816" sldId="262"/>
        </pc:sldMkLst>
      </pc:sldChg>
      <pc:sldChg chg="addSp delSp modSp add mod setBg">
        <pc:chgData name="Jing Jie Tan" userId="307da7c36da67b97" providerId="LiveId" clId="{651B9E0D-2319-8C4C-A725-E03983FCA835}" dt="2024-11-04T08:21:54.512" v="487" actId="1076"/>
        <pc:sldMkLst>
          <pc:docMk/>
          <pc:sldMk cId="822081271" sldId="263"/>
        </pc:sldMkLst>
        <pc:spChg chg="del">
          <ac:chgData name="Jing Jie Tan" userId="307da7c36da67b97" providerId="LiveId" clId="{651B9E0D-2319-8C4C-A725-E03983FCA835}" dt="2024-11-04T08:20:43.528" v="463" actId="21"/>
          <ac:spMkLst>
            <pc:docMk/>
            <pc:sldMk cId="822081271" sldId="263"/>
            <ac:spMk id="3" creationId="{58D72D20-0632-479F-FBD5-CA52768F96DA}"/>
          </ac:spMkLst>
        </pc:spChg>
        <pc:spChg chg="del">
          <ac:chgData name="Jing Jie Tan" userId="307da7c36da67b97" providerId="LiveId" clId="{651B9E0D-2319-8C4C-A725-E03983FCA835}" dt="2024-11-04T08:20:43.528" v="463" actId="21"/>
          <ac:spMkLst>
            <pc:docMk/>
            <pc:sldMk cId="822081271" sldId="263"/>
            <ac:spMk id="5" creationId="{86C2F14B-BFC6-2C9E-5227-BFBB05E157F1}"/>
          </ac:spMkLst>
        </pc:spChg>
        <pc:spChg chg="add mod">
          <ac:chgData name="Jing Jie Tan" userId="307da7c36da67b97" providerId="LiveId" clId="{651B9E0D-2319-8C4C-A725-E03983FCA835}" dt="2024-11-04T08:20:47.148" v="465"/>
          <ac:spMkLst>
            <pc:docMk/>
            <pc:sldMk cId="822081271" sldId="263"/>
            <ac:spMk id="7" creationId="{79EB4291-A8ED-6AA8-D967-4A1B30976EB6}"/>
          </ac:spMkLst>
        </pc:spChg>
        <pc:spChg chg="add mod">
          <ac:chgData name="Jing Jie Tan" userId="307da7c36da67b97" providerId="LiveId" clId="{651B9E0D-2319-8C4C-A725-E03983FCA835}" dt="2024-11-04T08:20:47.148" v="465"/>
          <ac:spMkLst>
            <pc:docMk/>
            <pc:sldMk cId="822081271" sldId="263"/>
            <ac:spMk id="9" creationId="{A3C6B45F-3D30-CD18-9D4C-D439FE7ED530}"/>
          </ac:spMkLst>
        </pc:spChg>
        <pc:spChg chg="add mod">
          <ac:chgData name="Jing Jie Tan" userId="307da7c36da67b97" providerId="LiveId" clId="{651B9E0D-2319-8C4C-A725-E03983FCA835}" dt="2024-11-04T08:20:47.460" v="466"/>
          <ac:spMkLst>
            <pc:docMk/>
            <pc:sldMk cId="822081271" sldId="263"/>
            <ac:spMk id="11" creationId="{4477F86F-DEE7-328D-F2DA-421A14EDF6D6}"/>
          </ac:spMkLst>
        </pc:spChg>
        <pc:spChg chg="add mod">
          <ac:chgData name="Jing Jie Tan" userId="307da7c36da67b97" providerId="LiveId" clId="{651B9E0D-2319-8C4C-A725-E03983FCA835}" dt="2024-11-04T08:20:47.460" v="466"/>
          <ac:spMkLst>
            <pc:docMk/>
            <pc:sldMk cId="822081271" sldId="263"/>
            <ac:spMk id="13" creationId="{F3936791-E5BF-28FE-1FE4-5FAD60B60F2C}"/>
          </ac:spMkLst>
        </pc:spChg>
        <pc:spChg chg="add mod">
          <ac:chgData name="Jing Jie Tan" userId="307da7c36da67b97" providerId="LiveId" clId="{651B9E0D-2319-8C4C-A725-E03983FCA835}" dt="2024-11-04T08:20:49.896" v="467"/>
          <ac:spMkLst>
            <pc:docMk/>
            <pc:sldMk cId="822081271" sldId="263"/>
            <ac:spMk id="15" creationId="{28E044DB-9ADF-C5AC-8C86-BB3568537BDB}"/>
          </ac:spMkLst>
        </pc:spChg>
        <pc:spChg chg="add mod">
          <ac:chgData name="Jing Jie Tan" userId="307da7c36da67b97" providerId="LiveId" clId="{651B9E0D-2319-8C4C-A725-E03983FCA835}" dt="2024-11-04T08:20:49.896" v="467"/>
          <ac:spMkLst>
            <pc:docMk/>
            <pc:sldMk cId="822081271" sldId="263"/>
            <ac:spMk id="17" creationId="{A37E77D9-8379-0786-DD1E-E9966CF390D8}"/>
          </ac:spMkLst>
        </pc:spChg>
        <pc:spChg chg="add mod">
          <ac:chgData name="Jing Jie Tan" userId="307da7c36da67b97" providerId="LiveId" clId="{651B9E0D-2319-8C4C-A725-E03983FCA835}" dt="2024-11-04T08:21:54.512" v="487" actId="1076"/>
          <ac:spMkLst>
            <pc:docMk/>
            <pc:sldMk cId="822081271" sldId="263"/>
            <ac:spMk id="20" creationId="{B0BB1BF8-F75D-5A8F-5F48-A31D9C591AD3}"/>
          </ac:spMkLst>
        </pc:spChg>
        <pc:picChg chg="del">
          <ac:chgData name="Jing Jie Tan" userId="307da7c36da67b97" providerId="LiveId" clId="{651B9E0D-2319-8C4C-A725-E03983FCA835}" dt="2024-11-04T08:20:43.528" v="463" actId="21"/>
          <ac:picMkLst>
            <pc:docMk/>
            <pc:sldMk cId="822081271" sldId="263"/>
            <ac:picMk id="2" creationId="{3993464C-440D-FC43-4F30-90C70138B77E}"/>
          </ac:picMkLst>
        </pc:picChg>
        <pc:picChg chg="del">
          <ac:chgData name="Jing Jie Tan" userId="307da7c36da67b97" providerId="LiveId" clId="{651B9E0D-2319-8C4C-A725-E03983FCA835}" dt="2024-11-04T08:20:43.528" v="463" actId="21"/>
          <ac:picMkLst>
            <pc:docMk/>
            <pc:sldMk cId="822081271" sldId="263"/>
            <ac:picMk id="4" creationId="{B7614511-2560-D58D-BC85-7CC554172A90}"/>
          </ac:picMkLst>
        </pc:picChg>
        <pc:picChg chg="add mod">
          <ac:chgData name="Jing Jie Tan" userId="307da7c36da67b97" providerId="LiveId" clId="{651B9E0D-2319-8C4C-A725-E03983FCA835}" dt="2024-11-04T08:20:47.148" v="465"/>
          <ac:picMkLst>
            <pc:docMk/>
            <pc:sldMk cId="822081271" sldId="263"/>
            <ac:picMk id="6" creationId="{C177F538-54A7-D2AB-AD6C-29EDC0726A54}"/>
          </ac:picMkLst>
        </pc:picChg>
        <pc:picChg chg="add mod">
          <ac:chgData name="Jing Jie Tan" userId="307da7c36da67b97" providerId="LiveId" clId="{651B9E0D-2319-8C4C-A725-E03983FCA835}" dt="2024-11-04T08:20:47.148" v="465"/>
          <ac:picMkLst>
            <pc:docMk/>
            <pc:sldMk cId="822081271" sldId="263"/>
            <ac:picMk id="8" creationId="{C3008813-7F96-09A8-B0EA-687D0DD4832D}"/>
          </ac:picMkLst>
        </pc:picChg>
        <pc:picChg chg="add mod">
          <ac:chgData name="Jing Jie Tan" userId="307da7c36da67b97" providerId="LiveId" clId="{651B9E0D-2319-8C4C-A725-E03983FCA835}" dt="2024-11-04T08:20:47.460" v="466"/>
          <ac:picMkLst>
            <pc:docMk/>
            <pc:sldMk cId="822081271" sldId="263"/>
            <ac:picMk id="10" creationId="{8AA8F4D4-5E8B-70FD-E143-85EF8AF1ABB4}"/>
          </ac:picMkLst>
        </pc:picChg>
        <pc:picChg chg="add mod">
          <ac:chgData name="Jing Jie Tan" userId="307da7c36da67b97" providerId="LiveId" clId="{651B9E0D-2319-8C4C-A725-E03983FCA835}" dt="2024-11-04T08:20:47.460" v="466"/>
          <ac:picMkLst>
            <pc:docMk/>
            <pc:sldMk cId="822081271" sldId="263"/>
            <ac:picMk id="12" creationId="{3C3BBB11-75CA-D1CA-4433-8044429DF791}"/>
          </ac:picMkLst>
        </pc:picChg>
        <pc:picChg chg="add mod">
          <ac:chgData name="Jing Jie Tan" userId="307da7c36da67b97" providerId="LiveId" clId="{651B9E0D-2319-8C4C-A725-E03983FCA835}" dt="2024-11-04T08:20:49.896" v="467"/>
          <ac:picMkLst>
            <pc:docMk/>
            <pc:sldMk cId="822081271" sldId="263"/>
            <ac:picMk id="14" creationId="{D680D9CC-4979-467E-2874-754B5D565F33}"/>
          </ac:picMkLst>
        </pc:picChg>
        <pc:picChg chg="add mod">
          <ac:chgData name="Jing Jie Tan" userId="307da7c36da67b97" providerId="LiveId" clId="{651B9E0D-2319-8C4C-A725-E03983FCA835}" dt="2024-11-04T08:20:49.896" v="467"/>
          <ac:picMkLst>
            <pc:docMk/>
            <pc:sldMk cId="822081271" sldId="263"/>
            <ac:picMk id="16" creationId="{0CEA5D4E-592B-09FA-44B0-5F8A455511CF}"/>
          </ac:picMkLst>
        </pc:picChg>
        <pc:picChg chg="add mod">
          <ac:chgData name="Jing Jie Tan" userId="307da7c36da67b97" providerId="LiveId" clId="{651B9E0D-2319-8C4C-A725-E03983FCA835}" dt="2024-11-04T08:21:10.535" v="473" actId="1076"/>
          <ac:picMkLst>
            <pc:docMk/>
            <pc:sldMk cId="822081271" sldId="263"/>
            <ac:picMk id="18" creationId="{EB7DD219-0EBE-10B8-B149-0AF5C0EFADF0}"/>
          </ac:picMkLst>
        </pc:picChg>
      </pc:sldChg>
      <pc:sldChg chg="add del setBg">
        <pc:chgData name="Jing Jie Tan" userId="307da7c36da67b97" providerId="LiveId" clId="{651B9E0D-2319-8C4C-A725-E03983FCA835}" dt="2024-11-04T08:20:40.364" v="461" actId="2696"/>
        <pc:sldMkLst>
          <pc:docMk/>
          <pc:sldMk cId="564036242" sldId="264"/>
        </pc:sldMkLst>
      </pc:sldChg>
      <pc:sldChg chg="addSp modSp add">
        <pc:chgData name="Jing Jie Tan" userId="307da7c36da67b97" providerId="LiveId" clId="{651B9E0D-2319-8C4C-A725-E03983FCA835}" dt="2024-11-04T08:21:45.906" v="474"/>
        <pc:sldMkLst>
          <pc:docMk/>
          <pc:sldMk cId="577879511" sldId="264"/>
        </pc:sldMkLst>
        <pc:picChg chg="add mod">
          <ac:chgData name="Jing Jie Tan" userId="307da7c36da67b97" providerId="LiveId" clId="{651B9E0D-2319-8C4C-A725-E03983FCA835}" dt="2024-11-04T08:21:45.906" v="474"/>
          <ac:picMkLst>
            <pc:docMk/>
            <pc:sldMk cId="577879511" sldId="264"/>
            <ac:picMk id="2" creationId="{CABAAFBD-7039-A28A-1843-171FA555FF2D}"/>
          </ac:picMkLst>
        </pc:picChg>
      </pc:sldChg>
      <pc:sldChg chg="addSp modSp add mod">
        <pc:chgData name="Jing Jie Tan" userId="307da7c36da67b97" providerId="LiveId" clId="{651B9E0D-2319-8C4C-A725-E03983FCA835}" dt="2024-11-04T08:22:35.261" v="501" actId="1076"/>
        <pc:sldMkLst>
          <pc:docMk/>
          <pc:sldMk cId="741779188" sldId="265"/>
        </pc:sldMkLst>
        <pc:spChg chg="add mod">
          <ac:chgData name="Jing Jie Tan" userId="307da7c36da67b97" providerId="LiveId" clId="{651B9E0D-2319-8C4C-A725-E03983FCA835}" dt="2024-11-04T08:22:35.261" v="501" actId="1076"/>
          <ac:spMkLst>
            <pc:docMk/>
            <pc:sldMk cId="741779188" sldId="265"/>
            <ac:spMk id="3" creationId="{B63AFC4A-D73D-6FE5-371C-1E4013ACBB12}"/>
          </ac:spMkLst>
        </pc:spChg>
        <pc:picChg chg="add mod">
          <ac:chgData name="Jing Jie Tan" userId="307da7c36da67b97" providerId="LiveId" clId="{651B9E0D-2319-8C4C-A725-E03983FCA835}" dt="2024-11-04T08:22:28.240" v="490" actId="1076"/>
          <ac:picMkLst>
            <pc:docMk/>
            <pc:sldMk cId="741779188" sldId="265"/>
            <ac:picMk id="2" creationId="{B60753AE-4C10-DBC0-240F-373DB77A47BE}"/>
          </ac:picMkLst>
        </pc:picChg>
      </pc:sldChg>
      <pc:sldChg chg="add del setBg">
        <pc:chgData name="Jing Jie Tan" userId="307da7c36da67b97" providerId="LiveId" clId="{651B9E0D-2319-8C4C-A725-E03983FCA835}" dt="2024-11-04T08:20:40.742" v="462" actId="2696"/>
        <pc:sldMkLst>
          <pc:docMk/>
          <pc:sldMk cId="2228534871" sldId="265"/>
        </pc:sldMkLst>
      </pc:sldChg>
      <pc:sldChg chg="addSp modSp add">
        <pc:chgData name="Jing Jie Tan" userId="307da7c36da67b97" providerId="LiveId" clId="{651B9E0D-2319-8C4C-A725-E03983FCA835}" dt="2024-11-04T08:23:10.936" v="502"/>
        <pc:sldMkLst>
          <pc:docMk/>
          <pc:sldMk cId="3407480771" sldId="266"/>
        </pc:sldMkLst>
        <pc:picChg chg="add mod">
          <ac:chgData name="Jing Jie Tan" userId="307da7c36da67b97" providerId="LiveId" clId="{651B9E0D-2319-8C4C-A725-E03983FCA835}" dt="2024-11-04T08:23:10.936" v="502"/>
          <ac:picMkLst>
            <pc:docMk/>
            <pc:sldMk cId="3407480771" sldId="266"/>
            <ac:picMk id="2" creationId="{F3EAA3D4-A837-467B-9F1F-2AA1CC2FD8DF}"/>
          </ac:picMkLst>
        </pc:picChg>
      </pc:sldChg>
      <pc:sldChg chg="addSp delSp modSp new del mod">
        <pc:chgData name="Jing Jie Tan" userId="307da7c36da67b97" providerId="LiveId" clId="{651B9E0D-2319-8C4C-A725-E03983FCA835}" dt="2024-11-04T08:24:04.245" v="509" actId="2696"/>
        <pc:sldMkLst>
          <pc:docMk/>
          <pc:sldMk cId="3301196151" sldId="267"/>
        </pc:sldMkLst>
        <pc:picChg chg="add del mod">
          <ac:chgData name="Jing Jie Tan" userId="307da7c36da67b97" providerId="LiveId" clId="{651B9E0D-2319-8C4C-A725-E03983FCA835}" dt="2024-11-04T08:24:01.107" v="507" actId="21"/>
          <ac:picMkLst>
            <pc:docMk/>
            <pc:sldMk cId="3301196151" sldId="267"/>
            <ac:picMk id="4" creationId="{6A606F5D-A5C4-BBCE-BA2D-F5A55F648304}"/>
          </ac:picMkLst>
        </pc:picChg>
      </pc:sldChg>
      <pc:sldChg chg="addSp delSp modSp add mod">
        <pc:chgData name="Jing Jie Tan" userId="307da7c36da67b97" providerId="LiveId" clId="{651B9E0D-2319-8C4C-A725-E03983FCA835}" dt="2024-11-04T08:24:02.403" v="508"/>
        <pc:sldMkLst>
          <pc:docMk/>
          <pc:sldMk cId="3221517064" sldId="268"/>
        </pc:sldMkLst>
        <pc:picChg chg="del">
          <ac:chgData name="Jing Jie Tan" userId="307da7c36da67b97" providerId="LiveId" clId="{651B9E0D-2319-8C4C-A725-E03983FCA835}" dt="2024-11-04T08:23:58.626" v="506" actId="21"/>
          <ac:picMkLst>
            <pc:docMk/>
            <pc:sldMk cId="3221517064" sldId="268"/>
            <ac:picMk id="2" creationId="{05CF1540-7316-D419-F99E-E5A193F4F234}"/>
          </ac:picMkLst>
        </pc:picChg>
        <pc:picChg chg="add mod">
          <ac:chgData name="Jing Jie Tan" userId="307da7c36da67b97" providerId="LiveId" clId="{651B9E0D-2319-8C4C-A725-E03983FCA835}" dt="2024-11-04T08:24:02.403" v="508"/>
          <ac:picMkLst>
            <pc:docMk/>
            <pc:sldMk cId="3221517064" sldId="268"/>
            <ac:picMk id="3" creationId="{2D5E6ACF-0DB9-40CB-6B46-A53140E43BEE}"/>
          </ac:picMkLst>
        </pc:picChg>
      </pc:sldChg>
    </pc:docChg>
  </pc:docChgLst>
  <pc:docChgLst>
    <pc:chgData name="Jing Jie Tan" userId="307da7c36da67b97" providerId="LiveId" clId="{864684F0-1D2D-704D-AA4D-3651C9FD0A03}"/>
    <pc:docChg chg="undo custSel addSld delSld modSld modMainMaster modNotesMaster">
      <pc:chgData name="Jing Jie Tan" userId="307da7c36da67b97" providerId="LiveId" clId="{864684F0-1D2D-704D-AA4D-3651C9FD0A03}" dt="2024-07-28T04:41:00.067" v="3659" actId="21"/>
      <pc:docMkLst>
        <pc:docMk/>
      </pc:docMkLst>
      <pc:sldChg chg="addSp delSp modSp mod modTransition modAnim modNotes modNotesTx">
        <pc:chgData name="Jing Jie Tan" userId="307da7c36da67b97" providerId="LiveId" clId="{864684F0-1D2D-704D-AA4D-3651C9FD0A03}" dt="2024-07-28T04:40:54.486" v="3656" actId="21"/>
        <pc:sldMkLst>
          <pc:docMk/>
          <pc:sldMk cId="156733766" sldId="256"/>
        </pc:sldMkLst>
        <pc:spChg chg="mod">
          <ac:chgData name="Jing Jie Tan" userId="307da7c36da67b97" providerId="LiveId" clId="{864684F0-1D2D-704D-AA4D-3651C9FD0A03}" dt="2024-07-28T04:07:28.746" v="3652"/>
          <ac:spMkLst>
            <pc:docMk/>
            <pc:sldMk cId="156733766" sldId="256"/>
            <ac:spMk id="3" creationId="{D0A48590-783F-A337-3DEE-763FC9AEB1ED}"/>
          </ac:spMkLst>
        </pc:spChg>
        <pc:spChg chg="mod">
          <ac:chgData name="Jing Jie Tan" userId="307da7c36da67b97" providerId="LiveId" clId="{864684F0-1D2D-704D-AA4D-3651C9FD0A03}" dt="2024-07-28T04:07:28.746" v="3652"/>
          <ac:spMkLst>
            <pc:docMk/>
            <pc:sldMk cId="156733766" sldId="256"/>
            <ac:spMk id="19" creationId="{3DB10A3F-1FCA-D6AA-A547-CBA5B0F114D3}"/>
          </ac:spMkLst>
        </pc:spChg>
        <pc:spChg chg="mod">
          <ac:chgData name="Jing Jie Tan" userId="307da7c36da67b97" providerId="LiveId" clId="{864684F0-1D2D-704D-AA4D-3651C9FD0A03}" dt="2024-07-28T04:07:28.746" v="3652"/>
          <ac:spMkLst>
            <pc:docMk/>
            <pc:sldMk cId="156733766" sldId="256"/>
            <ac:spMk id="22" creationId="{B10656B5-A5F1-F58C-AFA7-90B4C989EF4C}"/>
          </ac:spMkLst>
        </pc:spChg>
        <pc:picChg chg="mod">
          <ac:chgData name="Jing Jie Tan" userId="307da7c36da67b97" providerId="LiveId" clId="{864684F0-1D2D-704D-AA4D-3651C9FD0A03}" dt="2024-07-28T04:07:28.746" v="3652"/>
          <ac:picMkLst>
            <pc:docMk/>
            <pc:sldMk cId="156733766" sldId="256"/>
            <ac:picMk id="2" creationId="{9BDE4D6A-A26F-FC57-33A2-03290B8180B8}"/>
          </ac:picMkLst>
        </pc:picChg>
        <pc:picChg chg="add del mod">
          <ac:chgData name="Jing Jie Tan" userId="307da7c36da67b97" providerId="LiveId" clId="{864684F0-1D2D-704D-AA4D-3651C9FD0A03}" dt="2024-07-28T03:09:46.598" v="3632" actId="21"/>
          <ac:picMkLst>
            <pc:docMk/>
            <pc:sldMk cId="156733766" sldId="256"/>
            <ac:picMk id="4" creationId="{021EC2D0-9AC8-0F53-0FFE-9E91B4A77F0A}"/>
          </ac:picMkLst>
        </pc:picChg>
        <pc:picChg chg="add del mod">
          <ac:chgData name="Jing Jie Tan" userId="307da7c36da67b97" providerId="LiveId" clId="{864684F0-1D2D-704D-AA4D-3651C9FD0A03}" dt="2024-07-28T04:40:54.486" v="3656" actId="21"/>
          <ac:picMkLst>
            <pc:docMk/>
            <pc:sldMk cId="156733766" sldId="256"/>
            <ac:picMk id="5" creationId="{BEF91661-83B0-54CE-3836-674CA0B220C2}"/>
          </ac:picMkLst>
        </pc:picChg>
        <pc:picChg chg="mod">
          <ac:chgData name="Jing Jie Tan" userId="307da7c36da67b97" providerId="LiveId" clId="{864684F0-1D2D-704D-AA4D-3651C9FD0A03}" dt="2024-07-28T04:07:28.746" v="3652"/>
          <ac:picMkLst>
            <pc:docMk/>
            <pc:sldMk cId="156733766" sldId="256"/>
            <ac:picMk id="17" creationId="{7DCA3593-0AF3-FC0D-4087-6B123A4A01C1}"/>
          </ac:picMkLst>
        </pc:picChg>
        <pc:picChg chg="mod">
          <ac:chgData name="Jing Jie Tan" userId="307da7c36da67b97" providerId="LiveId" clId="{864684F0-1D2D-704D-AA4D-3651C9FD0A03}" dt="2024-07-28T04:07:28.746" v="3652"/>
          <ac:picMkLst>
            <pc:docMk/>
            <pc:sldMk cId="156733766" sldId="256"/>
            <ac:picMk id="26" creationId="{A4D192E9-6C2D-ECBD-2F5E-6D1301C81532}"/>
          </ac:picMkLst>
        </pc:picChg>
        <pc:picChg chg="mod">
          <ac:chgData name="Jing Jie Tan" userId="307da7c36da67b97" providerId="LiveId" clId="{864684F0-1D2D-704D-AA4D-3651C9FD0A03}" dt="2024-07-28T04:07:28.746" v="3652"/>
          <ac:picMkLst>
            <pc:docMk/>
            <pc:sldMk cId="156733766" sldId="256"/>
            <ac:picMk id="27" creationId="{959F55E2-0D5A-EC20-01A1-927A909373E5}"/>
          </ac:picMkLst>
        </pc:picChg>
        <pc:picChg chg="mod">
          <ac:chgData name="Jing Jie Tan" userId="307da7c36da67b97" providerId="LiveId" clId="{864684F0-1D2D-704D-AA4D-3651C9FD0A03}" dt="2024-07-28T04:07:28.746" v="3652"/>
          <ac:picMkLst>
            <pc:docMk/>
            <pc:sldMk cId="156733766" sldId="256"/>
            <ac:picMk id="28" creationId="{B4FBA710-346A-8306-514C-1EDEB666FB30}"/>
          </ac:picMkLst>
        </pc:picChg>
        <pc:picChg chg="mod">
          <ac:chgData name="Jing Jie Tan" userId="307da7c36da67b97" providerId="LiveId" clId="{864684F0-1D2D-704D-AA4D-3651C9FD0A03}" dt="2024-07-28T04:07:28.746" v="3652"/>
          <ac:picMkLst>
            <pc:docMk/>
            <pc:sldMk cId="156733766" sldId="256"/>
            <ac:picMk id="31" creationId="{3BD746B0-57DE-514E-A62A-B4C9DCC972E1}"/>
          </ac:picMkLst>
        </pc:picChg>
        <pc:picChg chg="mod">
          <ac:chgData name="Jing Jie Tan" userId="307da7c36da67b97" providerId="LiveId" clId="{864684F0-1D2D-704D-AA4D-3651C9FD0A03}" dt="2024-07-28T04:07:28.746" v="3652"/>
          <ac:picMkLst>
            <pc:docMk/>
            <pc:sldMk cId="156733766" sldId="256"/>
            <ac:picMk id="32" creationId="{58491FBF-E941-3EAD-6A68-3E9BD5D724FC}"/>
          </ac:picMkLst>
        </pc:picChg>
      </pc:sldChg>
      <pc:sldChg chg="addSp delSp modSp mod modNotes modNotesTx">
        <pc:chgData name="Jing Jie Tan" userId="307da7c36da67b97" providerId="LiveId" clId="{864684F0-1D2D-704D-AA4D-3651C9FD0A03}" dt="2024-07-28T04:40:58.173" v="3658" actId="21"/>
        <pc:sldMkLst>
          <pc:docMk/>
          <pc:sldMk cId="3072091388" sldId="257"/>
        </pc:sldMkLst>
        <pc:spChg chg="mod">
          <ac:chgData name="Jing Jie Tan" userId="307da7c36da67b97" providerId="LiveId" clId="{864684F0-1D2D-704D-AA4D-3651C9FD0A03}" dt="2024-07-28T04:07:28.746" v="3652"/>
          <ac:spMkLst>
            <pc:docMk/>
            <pc:sldMk cId="3072091388" sldId="257"/>
            <ac:spMk id="2" creationId="{1A5ACFC4-222E-E373-EB88-82BCB4292C0B}"/>
          </ac:spMkLst>
        </pc:spChg>
        <pc:spChg chg="mod">
          <ac:chgData name="Jing Jie Tan" userId="307da7c36da67b97" providerId="LiveId" clId="{864684F0-1D2D-704D-AA4D-3651C9FD0A03}" dt="2024-07-28T04:07:28.746" v="3652"/>
          <ac:spMkLst>
            <pc:docMk/>
            <pc:sldMk cId="3072091388" sldId="257"/>
            <ac:spMk id="3" creationId="{E9F22D33-2C6E-1444-ECA9-0E60572FD5C5}"/>
          </ac:spMkLst>
        </pc:spChg>
        <pc:spChg chg="mod">
          <ac:chgData name="Jing Jie Tan" userId="307da7c36da67b97" providerId="LiveId" clId="{864684F0-1D2D-704D-AA4D-3651C9FD0A03}" dt="2024-07-28T04:07:28.746" v="3652"/>
          <ac:spMkLst>
            <pc:docMk/>
            <pc:sldMk cId="3072091388" sldId="257"/>
            <ac:spMk id="16" creationId="{F9840E8E-20FE-75F9-8158-5F76FCDAC548}"/>
          </ac:spMkLst>
        </pc:spChg>
        <pc:spChg chg="mod">
          <ac:chgData name="Jing Jie Tan" userId="307da7c36da67b97" providerId="LiveId" clId="{864684F0-1D2D-704D-AA4D-3651C9FD0A03}" dt="2024-07-28T04:07:28.746" v="3652"/>
          <ac:spMkLst>
            <pc:docMk/>
            <pc:sldMk cId="3072091388" sldId="257"/>
            <ac:spMk id="20" creationId="{E5C82CD0-7FFC-5A22-5F09-D63A63E30800}"/>
          </ac:spMkLst>
        </pc:spChg>
        <pc:spChg chg="mod">
          <ac:chgData name="Jing Jie Tan" userId="307da7c36da67b97" providerId="LiveId" clId="{864684F0-1D2D-704D-AA4D-3651C9FD0A03}" dt="2024-07-28T04:07:28.746" v="3652"/>
          <ac:spMkLst>
            <pc:docMk/>
            <pc:sldMk cId="3072091388" sldId="257"/>
            <ac:spMk id="24" creationId="{9FB2B52F-3124-6686-0427-CEF7AAFA329B}"/>
          </ac:spMkLst>
        </pc:spChg>
        <pc:spChg chg="mod">
          <ac:chgData name="Jing Jie Tan" userId="307da7c36da67b97" providerId="LiveId" clId="{864684F0-1D2D-704D-AA4D-3651C9FD0A03}" dt="2024-07-28T04:07:28.746" v="3652"/>
          <ac:spMkLst>
            <pc:docMk/>
            <pc:sldMk cId="3072091388" sldId="257"/>
            <ac:spMk id="28" creationId="{A7D1F44A-905D-61F5-CC49-E14888960C00}"/>
          </ac:spMkLst>
        </pc:spChg>
        <pc:spChg chg="mod">
          <ac:chgData name="Jing Jie Tan" userId="307da7c36da67b97" providerId="LiveId" clId="{864684F0-1D2D-704D-AA4D-3651C9FD0A03}" dt="2024-07-28T04:07:28.746" v="3652"/>
          <ac:spMkLst>
            <pc:docMk/>
            <pc:sldMk cId="3072091388" sldId="257"/>
            <ac:spMk id="29" creationId="{2CD8B0B4-24FB-4B39-DCCF-F85950CA87AE}"/>
          </ac:spMkLst>
        </pc:spChg>
        <pc:spChg chg="mod">
          <ac:chgData name="Jing Jie Tan" userId="307da7c36da67b97" providerId="LiveId" clId="{864684F0-1D2D-704D-AA4D-3651C9FD0A03}" dt="2024-07-28T04:07:28.746" v="3652"/>
          <ac:spMkLst>
            <pc:docMk/>
            <pc:sldMk cId="3072091388" sldId="257"/>
            <ac:spMk id="32" creationId="{0C65055B-7B7D-0EEF-ABF5-D2D215CF1402}"/>
          </ac:spMkLst>
        </pc:spChg>
        <pc:spChg chg="mod">
          <ac:chgData name="Jing Jie Tan" userId="307da7c36da67b97" providerId="LiveId" clId="{864684F0-1D2D-704D-AA4D-3651C9FD0A03}" dt="2024-07-28T04:07:28.746" v="3652"/>
          <ac:spMkLst>
            <pc:docMk/>
            <pc:sldMk cId="3072091388" sldId="257"/>
            <ac:spMk id="33" creationId="{B6EDB53C-878D-4B77-BDF5-E5F81AE5EBA9}"/>
          </ac:spMkLst>
        </pc:spChg>
        <pc:spChg chg="mod">
          <ac:chgData name="Jing Jie Tan" userId="307da7c36da67b97" providerId="LiveId" clId="{864684F0-1D2D-704D-AA4D-3651C9FD0A03}" dt="2024-07-28T04:07:28.746" v="3652"/>
          <ac:spMkLst>
            <pc:docMk/>
            <pc:sldMk cId="3072091388" sldId="257"/>
            <ac:spMk id="35" creationId="{328B510C-9A4F-8CD2-682A-4F2A35CD3E1C}"/>
          </ac:spMkLst>
        </pc:spChg>
        <pc:spChg chg="mod">
          <ac:chgData name="Jing Jie Tan" userId="307da7c36da67b97" providerId="LiveId" clId="{864684F0-1D2D-704D-AA4D-3651C9FD0A03}" dt="2024-07-28T04:07:28.746" v="3652"/>
          <ac:spMkLst>
            <pc:docMk/>
            <pc:sldMk cId="3072091388" sldId="257"/>
            <ac:spMk id="36" creationId="{22359E20-DA3E-8C2F-05C9-35045C7736C0}"/>
          </ac:spMkLst>
        </pc:spChg>
        <pc:spChg chg="mod">
          <ac:chgData name="Jing Jie Tan" userId="307da7c36da67b97" providerId="LiveId" clId="{864684F0-1D2D-704D-AA4D-3651C9FD0A03}" dt="2024-07-28T04:07:28.746" v="3652"/>
          <ac:spMkLst>
            <pc:docMk/>
            <pc:sldMk cId="3072091388" sldId="257"/>
            <ac:spMk id="38" creationId="{BBED40E8-215C-8C4C-774E-984ABA9249F0}"/>
          </ac:spMkLst>
        </pc:spChg>
        <pc:spChg chg="mod">
          <ac:chgData name="Jing Jie Tan" userId="307da7c36da67b97" providerId="LiveId" clId="{864684F0-1D2D-704D-AA4D-3651C9FD0A03}" dt="2024-07-28T04:07:28.746" v="3652"/>
          <ac:spMkLst>
            <pc:docMk/>
            <pc:sldMk cId="3072091388" sldId="257"/>
            <ac:spMk id="43" creationId="{32E9DAC1-760A-A3EF-BCE8-5D315D8360A5}"/>
          </ac:spMkLst>
        </pc:spChg>
        <pc:spChg chg="mod">
          <ac:chgData name="Jing Jie Tan" userId="307da7c36da67b97" providerId="LiveId" clId="{864684F0-1D2D-704D-AA4D-3651C9FD0A03}" dt="2024-07-28T04:07:28.746" v="3652"/>
          <ac:spMkLst>
            <pc:docMk/>
            <pc:sldMk cId="3072091388" sldId="257"/>
            <ac:spMk id="44" creationId="{66826501-8929-B11F-CE3E-7BE3B2D9D620}"/>
          </ac:spMkLst>
        </pc:spChg>
        <pc:spChg chg="mod">
          <ac:chgData name="Jing Jie Tan" userId="307da7c36da67b97" providerId="LiveId" clId="{864684F0-1D2D-704D-AA4D-3651C9FD0A03}" dt="2024-07-28T04:07:28.746" v="3652"/>
          <ac:spMkLst>
            <pc:docMk/>
            <pc:sldMk cId="3072091388" sldId="257"/>
            <ac:spMk id="46" creationId="{5CB603FB-FF0A-33FC-1645-BC3FAC4DB5F0}"/>
          </ac:spMkLst>
        </pc:spChg>
        <pc:graphicFrameChg chg="mod">
          <ac:chgData name="Jing Jie Tan" userId="307da7c36da67b97" providerId="LiveId" clId="{864684F0-1D2D-704D-AA4D-3651C9FD0A03}" dt="2024-07-28T04:07:28.746" v="3652"/>
          <ac:graphicFrameMkLst>
            <pc:docMk/>
            <pc:sldMk cId="3072091388" sldId="257"/>
            <ac:graphicFrameMk id="31" creationId="{EE4D28A7-0241-D7F3-A1E6-3AEC7705B368}"/>
          </ac:graphicFrameMkLst>
        </pc:graphicFrameChg>
        <pc:graphicFrameChg chg="mod modGraphic">
          <ac:chgData name="Jing Jie Tan" userId="307da7c36da67b97" providerId="LiveId" clId="{864684F0-1D2D-704D-AA4D-3651C9FD0A03}" dt="2024-07-28T04:07:28.746" v="3652"/>
          <ac:graphicFrameMkLst>
            <pc:docMk/>
            <pc:sldMk cId="3072091388" sldId="257"/>
            <ac:graphicFrameMk id="34" creationId="{5108E12E-0BE5-19C2-949A-32D331426B58}"/>
          </ac:graphicFrameMkLst>
        </pc:graphicFrameChg>
        <pc:graphicFrameChg chg="mod modGraphic">
          <ac:chgData name="Jing Jie Tan" userId="307da7c36da67b97" providerId="LiveId" clId="{864684F0-1D2D-704D-AA4D-3651C9FD0A03}" dt="2024-07-28T04:07:28.746" v="3652"/>
          <ac:graphicFrameMkLst>
            <pc:docMk/>
            <pc:sldMk cId="3072091388" sldId="257"/>
            <ac:graphicFrameMk id="37" creationId="{36151860-4F39-D776-3265-E299EDA9BB76}"/>
          </ac:graphicFrameMkLst>
        </pc:graphicFrameChg>
        <pc:picChg chg="add mod">
          <ac:chgData name="Jing Jie Tan" userId="307da7c36da67b97" providerId="LiveId" clId="{864684F0-1D2D-704D-AA4D-3651C9FD0A03}" dt="2024-07-28T04:07:28.746" v="3652"/>
          <ac:picMkLst>
            <pc:docMk/>
            <pc:sldMk cId="3072091388" sldId="257"/>
            <ac:picMk id="4" creationId="{C6795E8F-5131-7F9F-29C2-E76778C3A762}"/>
          </ac:picMkLst>
        </pc:picChg>
        <pc:picChg chg="add del mod">
          <ac:chgData name="Jing Jie Tan" userId="307da7c36da67b97" providerId="LiveId" clId="{864684F0-1D2D-704D-AA4D-3651C9FD0A03}" dt="2024-07-28T03:09:52.450" v="3635" actId="21"/>
          <ac:picMkLst>
            <pc:docMk/>
            <pc:sldMk cId="3072091388" sldId="257"/>
            <ac:picMk id="5" creationId="{C8575081-221D-82F7-45A1-1CB06959D223}"/>
          </ac:picMkLst>
        </pc:picChg>
        <pc:picChg chg="add del mod">
          <ac:chgData name="Jing Jie Tan" userId="307da7c36da67b97" providerId="LiveId" clId="{864684F0-1D2D-704D-AA4D-3651C9FD0A03}" dt="2024-07-28T04:40:58.173" v="3658" actId="21"/>
          <ac:picMkLst>
            <pc:docMk/>
            <pc:sldMk cId="3072091388" sldId="257"/>
            <ac:picMk id="6" creationId="{D9F1915D-46FF-8904-5200-F3A034FB7B4D}"/>
          </ac:picMkLst>
        </pc:picChg>
        <pc:picChg chg="add del mod">
          <ac:chgData name="Jing Jie Tan" userId="307da7c36da67b97" providerId="LiveId" clId="{864684F0-1D2D-704D-AA4D-3651C9FD0A03}" dt="2024-07-28T03:12:27.041" v="3645" actId="21"/>
          <ac:picMkLst>
            <pc:docMk/>
            <pc:sldMk cId="3072091388" sldId="257"/>
            <ac:picMk id="7" creationId="{EBD3F0C7-84E2-87A8-93BF-118A16AE12C9}"/>
          </ac:picMkLst>
        </pc:picChg>
        <pc:picChg chg="add del mod">
          <ac:chgData name="Jing Jie Tan" userId="307da7c36da67b97" providerId="LiveId" clId="{864684F0-1D2D-704D-AA4D-3651C9FD0A03}" dt="2024-07-28T03:12:30.135" v="3647" actId="21"/>
          <ac:picMkLst>
            <pc:docMk/>
            <pc:sldMk cId="3072091388" sldId="257"/>
            <ac:picMk id="8" creationId="{0F3B3995-4BA1-0810-CF69-7CCA3DCE022B}"/>
          </ac:picMkLst>
        </pc:picChg>
        <pc:picChg chg="mod">
          <ac:chgData name="Jing Jie Tan" userId="307da7c36da67b97" providerId="LiveId" clId="{864684F0-1D2D-704D-AA4D-3651C9FD0A03}" dt="2024-07-28T04:07:28.746" v="3652"/>
          <ac:picMkLst>
            <pc:docMk/>
            <pc:sldMk cId="3072091388" sldId="257"/>
            <ac:picMk id="17" creationId="{261CF53B-8A31-A3C1-B9A2-5F27EAB09A89}"/>
          </ac:picMkLst>
        </pc:picChg>
        <pc:picChg chg="mod">
          <ac:chgData name="Jing Jie Tan" userId="307da7c36da67b97" providerId="LiveId" clId="{864684F0-1D2D-704D-AA4D-3651C9FD0A03}" dt="2024-07-28T04:07:28.746" v="3652"/>
          <ac:picMkLst>
            <pc:docMk/>
            <pc:sldMk cId="3072091388" sldId="257"/>
            <ac:picMk id="18" creationId="{3D3C7615-C4C5-5B9E-A42E-0793C1C7DBBB}"/>
          </ac:picMkLst>
        </pc:picChg>
        <pc:picChg chg="mod">
          <ac:chgData name="Jing Jie Tan" userId="307da7c36da67b97" providerId="LiveId" clId="{864684F0-1D2D-704D-AA4D-3651C9FD0A03}" dt="2024-07-28T04:07:28.746" v="3652"/>
          <ac:picMkLst>
            <pc:docMk/>
            <pc:sldMk cId="3072091388" sldId="257"/>
            <ac:picMk id="19" creationId="{A3A31D40-1A6F-8E52-9037-1378D15CC7A9}"/>
          </ac:picMkLst>
        </pc:picChg>
        <pc:picChg chg="mod">
          <ac:chgData name="Jing Jie Tan" userId="307da7c36da67b97" providerId="LiveId" clId="{864684F0-1D2D-704D-AA4D-3651C9FD0A03}" dt="2024-07-28T04:07:28.746" v="3652"/>
          <ac:picMkLst>
            <pc:docMk/>
            <pc:sldMk cId="3072091388" sldId="257"/>
            <ac:picMk id="21" creationId="{97A36DB2-9F06-EA72-2769-0AF1B6BCEFB7}"/>
          </ac:picMkLst>
        </pc:picChg>
        <pc:picChg chg="mod">
          <ac:chgData name="Jing Jie Tan" userId="307da7c36da67b97" providerId="LiveId" clId="{864684F0-1D2D-704D-AA4D-3651C9FD0A03}" dt="2024-07-28T04:07:28.746" v="3652"/>
          <ac:picMkLst>
            <pc:docMk/>
            <pc:sldMk cId="3072091388" sldId="257"/>
            <ac:picMk id="22" creationId="{E0098C71-AE2E-E48E-FDB6-B1DEDF56E8EC}"/>
          </ac:picMkLst>
        </pc:picChg>
        <pc:picChg chg="mod">
          <ac:chgData name="Jing Jie Tan" userId="307da7c36da67b97" providerId="LiveId" clId="{864684F0-1D2D-704D-AA4D-3651C9FD0A03}" dt="2024-07-28T04:07:28.746" v="3652"/>
          <ac:picMkLst>
            <pc:docMk/>
            <pc:sldMk cId="3072091388" sldId="257"/>
            <ac:picMk id="23" creationId="{F4B35BFA-2598-3FB9-7617-59514F862939}"/>
          </ac:picMkLst>
        </pc:picChg>
        <pc:picChg chg="mod">
          <ac:chgData name="Jing Jie Tan" userId="307da7c36da67b97" providerId="LiveId" clId="{864684F0-1D2D-704D-AA4D-3651C9FD0A03}" dt="2024-07-28T04:07:28.746" v="3652"/>
          <ac:picMkLst>
            <pc:docMk/>
            <pc:sldMk cId="3072091388" sldId="257"/>
            <ac:picMk id="25" creationId="{A6847EA3-0D44-EB7B-62B6-CB7F79C440F7}"/>
          </ac:picMkLst>
        </pc:picChg>
        <pc:picChg chg="mod">
          <ac:chgData name="Jing Jie Tan" userId="307da7c36da67b97" providerId="LiveId" clId="{864684F0-1D2D-704D-AA4D-3651C9FD0A03}" dt="2024-07-28T04:07:28.746" v="3652"/>
          <ac:picMkLst>
            <pc:docMk/>
            <pc:sldMk cId="3072091388" sldId="257"/>
            <ac:picMk id="42" creationId="{A46E2158-F7A8-50E6-169E-E7E182354DBB}"/>
          </ac:picMkLst>
        </pc:picChg>
        <pc:picChg chg="mod">
          <ac:chgData name="Jing Jie Tan" userId="307da7c36da67b97" providerId="LiveId" clId="{864684F0-1D2D-704D-AA4D-3651C9FD0A03}" dt="2024-07-28T04:07:28.746" v="3652"/>
          <ac:picMkLst>
            <pc:docMk/>
            <pc:sldMk cId="3072091388" sldId="257"/>
            <ac:picMk id="2060" creationId="{4EF29829-22A7-EF2C-1562-889431E284FD}"/>
          </ac:picMkLst>
        </pc:picChg>
      </pc:sldChg>
      <pc:sldChg chg="addSp delSp modSp mod modNotes modNotesTx">
        <pc:chgData name="Jing Jie Tan" userId="307da7c36da67b97" providerId="LiveId" clId="{864684F0-1D2D-704D-AA4D-3651C9FD0A03}" dt="2024-07-28T04:40:52.405" v="3655" actId="21"/>
        <pc:sldMkLst>
          <pc:docMk/>
          <pc:sldMk cId="324443787" sldId="258"/>
        </pc:sldMkLst>
        <pc:spChg chg="add mod">
          <ac:chgData name="Jing Jie Tan" userId="307da7c36da67b97" providerId="LiveId" clId="{864684F0-1D2D-704D-AA4D-3651C9FD0A03}" dt="2024-07-28T04:07:28.746" v="3652"/>
          <ac:spMkLst>
            <pc:docMk/>
            <pc:sldMk cId="324443787" sldId="258"/>
            <ac:spMk id="2" creationId="{CDD755EB-9FD3-EF73-4738-75C5CA573406}"/>
          </ac:spMkLst>
        </pc:spChg>
        <pc:spChg chg="mod">
          <ac:chgData name="Jing Jie Tan" userId="307da7c36da67b97" providerId="LiveId" clId="{864684F0-1D2D-704D-AA4D-3651C9FD0A03}" dt="2024-07-28T04:07:28.746" v="3652"/>
          <ac:spMkLst>
            <pc:docMk/>
            <pc:sldMk cId="324443787" sldId="258"/>
            <ac:spMk id="5" creationId="{D4430644-517A-70D0-1A04-FD69E662692A}"/>
          </ac:spMkLst>
        </pc:spChg>
        <pc:spChg chg="mod">
          <ac:chgData name="Jing Jie Tan" userId="307da7c36da67b97" providerId="LiveId" clId="{864684F0-1D2D-704D-AA4D-3651C9FD0A03}" dt="2024-07-28T04:07:28.746" v="3652"/>
          <ac:spMkLst>
            <pc:docMk/>
            <pc:sldMk cId="324443787" sldId="258"/>
            <ac:spMk id="6" creationId="{90620369-8792-5D75-C10A-9AA6AAD01AED}"/>
          </ac:spMkLst>
        </pc:spChg>
        <pc:spChg chg="mod">
          <ac:chgData name="Jing Jie Tan" userId="307da7c36da67b97" providerId="LiveId" clId="{864684F0-1D2D-704D-AA4D-3651C9FD0A03}" dt="2024-07-28T04:07:28.746" v="3652"/>
          <ac:spMkLst>
            <pc:docMk/>
            <pc:sldMk cId="324443787" sldId="258"/>
            <ac:spMk id="8" creationId="{0BC82B8E-818F-0A8A-5C75-BB287CE8B730}"/>
          </ac:spMkLst>
        </pc:spChg>
        <pc:spChg chg="mod">
          <ac:chgData name="Jing Jie Tan" userId="307da7c36da67b97" providerId="LiveId" clId="{864684F0-1D2D-704D-AA4D-3651C9FD0A03}" dt="2024-07-28T04:07:28.746" v="3652"/>
          <ac:spMkLst>
            <pc:docMk/>
            <pc:sldMk cId="324443787" sldId="258"/>
            <ac:spMk id="9" creationId="{5EC6B28F-83BE-658C-51F8-FC56DD773324}"/>
          </ac:spMkLst>
        </pc:spChg>
        <pc:spChg chg="mod">
          <ac:chgData name="Jing Jie Tan" userId="307da7c36da67b97" providerId="LiveId" clId="{864684F0-1D2D-704D-AA4D-3651C9FD0A03}" dt="2024-07-28T04:07:28.746" v="3652"/>
          <ac:spMkLst>
            <pc:docMk/>
            <pc:sldMk cId="324443787" sldId="258"/>
            <ac:spMk id="11" creationId="{60783937-E0C4-5B59-692D-EB86FE52AA78}"/>
          </ac:spMkLst>
        </pc:spChg>
        <pc:spChg chg="mod">
          <ac:chgData name="Jing Jie Tan" userId="307da7c36da67b97" providerId="LiveId" clId="{864684F0-1D2D-704D-AA4D-3651C9FD0A03}" dt="2024-07-28T04:07:28.746" v="3652"/>
          <ac:spMkLst>
            <pc:docMk/>
            <pc:sldMk cId="324443787" sldId="258"/>
            <ac:spMk id="12" creationId="{976017BF-4436-42BD-72A6-E4FEBDFAF7C9}"/>
          </ac:spMkLst>
        </pc:spChg>
        <pc:spChg chg="mod">
          <ac:chgData name="Jing Jie Tan" userId="307da7c36da67b97" providerId="LiveId" clId="{864684F0-1D2D-704D-AA4D-3651C9FD0A03}" dt="2024-07-28T04:07:28.746" v="3652"/>
          <ac:spMkLst>
            <pc:docMk/>
            <pc:sldMk cId="324443787" sldId="258"/>
            <ac:spMk id="14" creationId="{FC6A08C1-76D4-0E30-78FF-5E5B8F73C499}"/>
          </ac:spMkLst>
        </pc:spChg>
        <pc:spChg chg="mod">
          <ac:chgData name="Jing Jie Tan" userId="307da7c36da67b97" providerId="LiveId" clId="{864684F0-1D2D-704D-AA4D-3651C9FD0A03}" dt="2024-07-28T04:07:28.746" v="3652"/>
          <ac:spMkLst>
            <pc:docMk/>
            <pc:sldMk cId="324443787" sldId="258"/>
            <ac:spMk id="15" creationId="{C817CC3D-E1A2-C272-C7F6-4E54DBB30A4B}"/>
          </ac:spMkLst>
        </pc:spChg>
        <pc:spChg chg="mod">
          <ac:chgData name="Jing Jie Tan" userId="307da7c36da67b97" providerId="LiveId" clId="{864684F0-1D2D-704D-AA4D-3651C9FD0A03}" dt="2024-07-28T04:07:28.746" v="3652"/>
          <ac:spMkLst>
            <pc:docMk/>
            <pc:sldMk cId="324443787" sldId="258"/>
            <ac:spMk id="16" creationId="{0BE2C7EB-FAD4-6129-9B14-62A382CD1349}"/>
          </ac:spMkLst>
        </pc:spChg>
        <pc:spChg chg="mod">
          <ac:chgData name="Jing Jie Tan" userId="307da7c36da67b97" providerId="LiveId" clId="{864684F0-1D2D-704D-AA4D-3651C9FD0A03}" dt="2024-07-28T04:07:28.746" v="3652"/>
          <ac:spMkLst>
            <pc:docMk/>
            <pc:sldMk cId="324443787" sldId="258"/>
            <ac:spMk id="17" creationId="{86B832EA-782A-2097-AE24-81E90CDCA6FD}"/>
          </ac:spMkLst>
        </pc:spChg>
        <pc:spChg chg="mod">
          <ac:chgData name="Jing Jie Tan" userId="307da7c36da67b97" providerId="LiveId" clId="{864684F0-1D2D-704D-AA4D-3651C9FD0A03}" dt="2024-07-28T04:07:28.746" v="3652"/>
          <ac:spMkLst>
            <pc:docMk/>
            <pc:sldMk cId="324443787" sldId="258"/>
            <ac:spMk id="18" creationId="{D6638BD2-C957-15D9-230B-50A7D0827156}"/>
          </ac:spMkLst>
        </pc:spChg>
        <pc:spChg chg="mod">
          <ac:chgData name="Jing Jie Tan" userId="307da7c36da67b97" providerId="LiveId" clId="{864684F0-1D2D-704D-AA4D-3651C9FD0A03}" dt="2024-07-28T04:07:28.746" v="3652"/>
          <ac:spMkLst>
            <pc:docMk/>
            <pc:sldMk cId="324443787" sldId="258"/>
            <ac:spMk id="21" creationId="{00A8E688-1F60-6408-694B-DE1F11EC766C}"/>
          </ac:spMkLst>
        </pc:spChg>
        <pc:spChg chg="mod">
          <ac:chgData name="Jing Jie Tan" userId="307da7c36da67b97" providerId="LiveId" clId="{864684F0-1D2D-704D-AA4D-3651C9FD0A03}" dt="2024-07-28T04:07:28.746" v="3652"/>
          <ac:spMkLst>
            <pc:docMk/>
            <pc:sldMk cId="324443787" sldId="258"/>
            <ac:spMk id="25" creationId="{ADBC173F-162B-EAC8-CFDA-05A20F1C16C2}"/>
          </ac:spMkLst>
        </pc:spChg>
        <pc:spChg chg="mod">
          <ac:chgData name="Jing Jie Tan" userId="307da7c36da67b97" providerId="LiveId" clId="{864684F0-1D2D-704D-AA4D-3651C9FD0A03}" dt="2024-07-28T04:07:28.746" v="3652"/>
          <ac:spMkLst>
            <pc:docMk/>
            <pc:sldMk cId="324443787" sldId="258"/>
            <ac:spMk id="27" creationId="{1A1F7FB7-7EF0-F20C-8B00-0E24A9A7E62E}"/>
          </ac:spMkLst>
        </pc:spChg>
        <pc:spChg chg="mod">
          <ac:chgData name="Jing Jie Tan" userId="307da7c36da67b97" providerId="LiveId" clId="{864684F0-1D2D-704D-AA4D-3651C9FD0A03}" dt="2024-07-28T04:07:28.746" v="3652"/>
          <ac:spMkLst>
            <pc:docMk/>
            <pc:sldMk cId="324443787" sldId="258"/>
            <ac:spMk id="28" creationId="{FDF3BB56-3E05-3C5D-3086-16E72D5DF98F}"/>
          </ac:spMkLst>
        </pc:spChg>
        <pc:spChg chg="mod">
          <ac:chgData name="Jing Jie Tan" userId="307da7c36da67b97" providerId="LiveId" clId="{864684F0-1D2D-704D-AA4D-3651C9FD0A03}" dt="2024-07-28T04:07:28.746" v="3652"/>
          <ac:spMkLst>
            <pc:docMk/>
            <pc:sldMk cId="324443787" sldId="258"/>
            <ac:spMk id="29" creationId="{618C1CCC-B57A-A9FE-3919-ADE2997709B9}"/>
          </ac:spMkLst>
        </pc:spChg>
        <pc:spChg chg="mod">
          <ac:chgData name="Jing Jie Tan" userId="307da7c36da67b97" providerId="LiveId" clId="{864684F0-1D2D-704D-AA4D-3651C9FD0A03}" dt="2024-07-28T04:07:28.746" v="3652"/>
          <ac:spMkLst>
            <pc:docMk/>
            <pc:sldMk cId="324443787" sldId="258"/>
            <ac:spMk id="30" creationId="{501E1BFC-FD2C-D802-A5A1-A7ACE981B30C}"/>
          </ac:spMkLst>
        </pc:spChg>
        <pc:spChg chg="mod">
          <ac:chgData name="Jing Jie Tan" userId="307da7c36da67b97" providerId="LiveId" clId="{864684F0-1D2D-704D-AA4D-3651C9FD0A03}" dt="2024-07-28T04:07:28.746" v="3652"/>
          <ac:spMkLst>
            <pc:docMk/>
            <pc:sldMk cId="324443787" sldId="258"/>
            <ac:spMk id="31" creationId="{84E9F316-74C3-B4D1-040A-23ADEE26C867}"/>
          </ac:spMkLst>
        </pc:spChg>
        <pc:spChg chg="mod">
          <ac:chgData name="Jing Jie Tan" userId="307da7c36da67b97" providerId="LiveId" clId="{864684F0-1D2D-704D-AA4D-3651C9FD0A03}" dt="2024-07-28T04:07:28.746" v="3652"/>
          <ac:spMkLst>
            <pc:docMk/>
            <pc:sldMk cId="324443787" sldId="258"/>
            <ac:spMk id="32" creationId="{8711E3AA-D47F-B991-035F-23BD8AD31D40}"/>
          </ac:spMkLst>
        </pc:spChg>
        <pc:spChg chg="mod">
          <ac:chgData name="Jing Jie Tan" userId="307da7c36da67b97" providerId="LiveId" clId="{864684F0-1D2D-704D-AA4D-3651C9FD0A03}" dt="2024-07-28T04:07:28.746" v="3652"/>
          <ac:spMkLst>
            <pc:docMk/>
            <pc:sldMk cId="324443787" sldId="258"/>
            <ac:spMk id="33" creationId="{F3684DDC-48B0-AA12-97AE-FC1EAD4EC55A}"/>
          </ac:spMkLst>
        </pc:spChg>
        <pc:spChg chg="mod">
          <ac:chgData name="Jing Jie Tan" userId="307da7c36da67b97" providerId="LiveId" clId="{864684F0-1D2D-704D-AA4D-3651C9FD0A03}" dt="2024-07-28T04:07:28.746" v="3652"/>
          <ac:spMkLst>
            <pc:docMk/>
            <pc:sldMk cId="324443787" sldId="258"/>
            <ac:spMk id="36" creationId="{CD03539F-362A-707A-3BC6-C8A1C2C9D1F5}"/>
          </ac:spMkLst>
        </pc:spChg>
        <pc:spChg chg="mod">
          <ac:chgData name="Jing Jie Tan" userId="307da7c36da67b97" providerId="LiveId" clId="{864684F0-1D2D-704D-AA4D-3651C9FD0A03}" dt="2024-07-28T04:07:28.746" v="3652"/>
          <ac:spMkLst>
            <pc:docMk/>
            <pc:sldMk cId="324443787" sldId="258"/>
            <ac:spMk id="38" creationId="{8AE4D87E-84EF-324B-08D8-EFA5E7C6211F}"/>
          </ac:spMkLst>
        </pc:spChg>
        <pc:spChg chg="mod">
          <ac:chgData name="Jing Jie Tan" userId="307da7c36da67b97" providerId="LiveId" clId="{864684F0-1D2D-704D-AA4D-3651C9FD0A03}" dt="2024-07-28T04:07:28.746" v="3652"/>
          <ac:spMkLst>
            <pc:docMk/>
            <pc:sldMk cId="324443787" sldId="258"/>
            <ac:spMk id="39" creationId="{511DE4FF-4E0F-CBFE-BFCE-DE4225AB54F5}"/>
          </ac:spMkLst>
        </pc:spChg>
        <pc:spChg chg="mod">
          <ac:chgData name="Jing Jie Tan" userId="307da7c36da67b97" providerId="LiveId" clId="{864684F0-1D2D-704D-AA4D-3651C9FD0A03}" dt="2024-07-28T04:07:28.746" v="3652"/>
          <ac:spMkLst>
            <pc:docMk/>
            <pc:sldMk cId="324443787" sldId="258"/>
            <ac:spMk id="40" creationId="{83943B43-32EF-C44B-74C7-91A3A0FB0ACA}"/>
          </ac:spMkLst>
        </pc:spChg>
        <pc:spChg chg="mod">
          <ac:chgData name="Jing Jie Tan" userId="307da7c36da67b97" providerId="LiveId" clId="{864684F0-1D2D-704D-AA4D-3651C9FD0A03}" dt="2024-07-28T04:07:28.746" v="3652"/>
          <ac:spMkLst>
            <pc:docMk/>
            <pc:sldMk cId="324443787" sldId="258"/>
            <ac:spMk id="44" creationId="{B61A3573-6179-0FE8-BB82-FF67D296B884}"/>
          </ac:spMkLst>
        </pc:spChg>
        <pc:spChg chg="mod">
          <ac:chgData name="Jing Jie Tan" userId="307da7c36da67b97" providerId="LiveId" clId="{864684F0-1D2D-704D-AA4D-3651C9FD0A03}" dt="2024-07-28T04:07:28.746" v="3652"/>
          <ac:spMkLst>
            <pc:docMk/>
            <pc:sldMk cId="324443787" sldId="258"/>
            <ac:spMk id="53" creationId="{F382C854-051E-BD53-7FE8-B55800113DA0}"/>
          </ac:spMkLst>
        </pc:spChg>
        <pc:spChg chg="mod">
          <ac:chgData name="Jing Jie Tan" userId="307da7c36da67b97" providerId="LiveId" clId="{864684F0-1D2D-704D-AA4D-3651C9FD0A03}" dt="2024-07-28T04:07:28.746" v="3652"/>
          <ac:spMkLst>
            <pc:docMk/>
            <pc:sldMk cId="324443787" sldId="258"/>
            <ac:spMk id="58" creationId="{A4EB0CD5-5AEB-D007-7846-D60077C71920}"/>
          </ac:spMkLst>
        </pc:spChg>
        <pc:spChg chg="mod">
          <ac:chgData name="Jing Jie Tan" userId="307da7c36da67b97" providerId="LiveId" clId="{864684F0-1D2D-704D-AA4D-3651C9FD0A03}" dt="2024-07-28T04:07:28.746" v="3652"/>
          <ac:spMkLst>
            <pc:docMk/>
            <pc:sldMk cId="324443787" sldId="258"/>
            <ac:spMk id="59" creationId="{F6B732C6-E399-D39C-899A-4E15AF89A6C4}"/>
          </ac:spMkLst>
        </pc:spChg>
        <pc:spChg chg="mod">
          <ac:chgData name="Jing Jie Tan" userId="307da7c36da67b97" providerId="LiveId" clId="{864684F0-1D2D-704D-AA4D-3651C9FD0A03}" dt="2024-07-28T04:07:28.746" v="3652"/>
          <ac:spMkLst>
            <pc:docMk/>
            <pc:sldMk cId="324443787" sldId="258"/>
            <ac:spMk id="60" creationId="{5EF49350-65CF-7123-5EC1-E158A0F1D822}"/>
          </ac:spMkLst>
        </pc:spChg>
        <pc:spChg chg="mod">
          <ac:chgData name="Jing Jie Tan" userId="307da7c36da67b97" providerId="LiveId" clId="{864684F0-1D2D-704D-AA4D-3651C9FD0A03}" dt="2024-07-28T04:07:28.746" v="3652"/>
          <ac:spMkLst>
            <pc:docMk/>
            <pc:sldMk cId="324443787" sldId="258"/>
            <ac:spMk id="61" creationId="{B7221589-41E5-135A-3D00-A3235BB8A7B1}"/>
          </ac:spMkLst>
        </pc:spChg>
        <pc:grpChg chg="mod">
          <ac:chgData name="Jing Jie Tan" userId="307da7c36da67b97" providerId="LiveId" clId="{864684F0-1D2D-704D-AA4D-3651C9FD0A03}" dt="2024-07-28T04:07:28.746" v="3652"/>
          <ac:grpSpMkLst>
            <pc:docMk/>
            <pc:sldMk cId="324443787" sldId="258"/>
            <ac:grpSpMk id="4" creationId="{EDFAAE1F-43FD-314E-AB59-AF893498E44E}"/>
          </ac:grpSpMkLst>
        </pc:grpChg>
        <pc:grpChg chg="mod">
          <ac:chgData name="Jing Jie Tan" userId="307da7c36da67b97" providerId="LiveId" clId="{864684F0-1D2D-704D-AA4D-3651C9FD0A03}" dt="2024-07-28T04:07:28.746" v="3652"/>
          <ac:grpSpMkLst>
            <pc:docMk/>
            <pc:sldMk cId="324443787" sldId="258"/>
            <ac:grpSpMk id="7" creationId="{30696C99-F9B5-5C6D-2EB7-173EC5169449}"/>
          </ac:grpSpMkLst>
        </pc:grpChg>
        <pc:grpChg chg="mod">
          <ac:chgData name="Jing Jie Tan" userId="307da7c36da67b97" providerId="LiveId" clId="{864684F0-1D2D-704D-AA4D-3651C9FD0A03}" dt="2024-07-28T04:07:28.746" v="3652"/>
          <ac:grpSpMkLst>
            <pc:docMk/>
            <pc:sldMk cId="324443787" sldId="258"/>
            <ac:grpSpMk id="10" creationId="{50CB2E0B-DE0B-3498-4EAA-D74A1C2F1E49}"/>
          </ac:grpSpMkLst>
        </pc:grpChg>
        <pc:grpChg chg="mod">
          <ac:chgData name="Jing Jie Tan" userId="307da7c36da67b97" providerId="LiveId" clId="{864684F0-1D2D-704D-AA4D-3651C9FD0A03}" dt="2024-07-28T04:07:28.746" v="3652"/>
          <ac:grpSpMkLst>
            <pc:docMk/>
            <pc:sldMk cId="324443787" sldId="258"/>
            <ac:grpSpMk id="13" creationId="{EBE52EC5-B0AA-9F7C-2385-770E65F04835}"/>
          </ac:grpSpMkLst>
        </pc:grpChg>
        <pc:grpChg chg="mod">
          <ac:chgData name="Jing Jie Tan" userId="307da7c36da67b97" providerId="LiveId" clId="{864684F0-1D2D-704D-AA4D-3651C9FD0A03}" dt="2024-07-28T04:07:28.746" v="3652"/>
          <ac:grpSpMkLst>
            <pc:docMk/>
            <pc:sldMk cId="324443787" sldId="258"/>
            <ac:grpSpMk id="26" creationId="{F5865D26-4C1E-9152-CBFD-6C7D86BAC7C3}"/>
          </ac:grpSpMkLst>
        </pc:grpChg>
        <pc:picChg chg="add del mod">
          <ac:chgData name="Jing Jie Tan" userId="307da7c36da67b97" providerId="LiveId" clId="{864684F0-1D2D-704D-AA4D-3651C9FD0A03}" dt="2024-07-28T03:09:48.602" v="3633" actId="21"/>
          <ac:picMkLst>
            <pc:docMk/>
            <pc:sldMk cId="324443787" sldId="258"/>
            <ac:picMk id="3" creationId="{23456377-9444-6650-DF46-45CA0FE28875}"/>
          </ac:picMkLst>
        </pc:picChg>
        <pc:picChg chg="add del mod">
          <ac:chgData name="Jing Jie Tan" userId="307da7c36da67b97" providerId="LiveId" clId="{864684F0-1D2D-704D-AA4D-3651C9FD0A03}" dt="2024-07-28T04:40:52.405" v="3655" actId="21"/>
          <ac:picMkLst>
            <pc:docMk/>
            <pc:sldMk cId="324443787" sldId="258"/>
            <ac:picMk id="19" creationId="{F9F61757-EDE4-4B13-6CA0-0526189CAA6A}"/>
          </ac:picMkLst>
        </pc:picChg>
        <pc:picChg chg="mod">
          <ac:chgData name="Jing Jie Tan" userId="307da7c36da67b97" providerId="LiveId" clId="{864684F0-1D2D-704D-AA4D-3651C9FD0A03}" dt="2024-07-28T04:07:28.746" v="3652"/>
          <ac:picMkLst>
            <pc:docMk/>
            <pc:sldMk cId="324443787" sldId="258"/>
            <ac:picMk id="34" creationId="{5CE6824D-BE5B-D2EE-88D5-BC92FA92B03A}"/>
          </ac:picMkLst>
        </pc:picChg>
        <pc:picChg chg="mod">
          <ac:chgData name="Jing Jie Tan" userId="307da7c36da67b97" providerId="LiveId" clId="{864684F0-1D2D-704D-AA4D-3651C9FD0A03}" dt="2024-07-28T04:07:28.746" v="3652"/>
          <ac:picMkLst>
            <pc:docMk/>
            <pc:sldMk cId="324443787" sldId="258"/>
            <ac:picMk id="41" creationId="{4097F0CD-8894-4B2A-9FF8-BB367976C3FE}"/>
          </ac:picMkLst>
        </pc:picChg>
        <pc:picChg chg="mod">
          <ac:chgData name="Jing Jie Tan" userId="307da7c36da67b97" providerId="LiveId" clId="{864684F0-1D2D-704D-AA4D-3651C9FD0A03}" dt="2024-07-28T04:07:28.746" v="3652"/>
          <ac:picMkLst>
            <pc:docMk/>
            <pc:sldMk cId="324443787" sldId="258"/>
            <ac:picMk id="42" creationId="{A23906DF-0B94-9FB8-BDE2-82406B523424}"/>
          </ac:picMkLst>
        </pc:picChg>
        <pc:picChg chg="mod">
          <ac:chgData name="Jing Jie Tan" userId="307da7c36da67b97" providerId="LiveId" clId="{864684F0-1D2D-704D-AA4D-3651C9FD0A03}" dt="2024-07-28T04:07:28.746" v="3652"/>
          <ac:picMkLst>
            <pc:docMk/>
            <pc:sldMk cId="324443787" sldId="258"/>
            <ac:picMk id="43" creationId="{56E60BDB-DB43-1205-36BA-62B322E2840F}"/>
          </ac:picMkLst>
        </pc:picChg>
        <pc:picChg chg="mod">
          <ac:chgData name="Jing Jie Tan" userId="307da7c36da67b97" providerId="LiveId" clId="{864684F0-1D2D-704D-AA4D-3651C9FD0A03}" dt="2024-07-28T04:07:28.746" v="3652"/>
          <ac:picMkLst>
            <pc:docMk/>
            <pc:sldMk cId="324443787" sldId="258"/>
            <ac:picMk id="45" creationId="{19B7B445-C5F7-307D-29C6-0205B3D1D031}"/>
          </ac:picMkLst>
        </pc:picChg>
        <pc:picChg chg="mod">
          <ac:chgData name="Jing Jie Tan" userId="307da7c36da67b97" providerId="LiveId" clId="{864684F0-1D2D-704D-AA4D-3651C9FD0A03}" dt="2024-07-28T04:07:28.746" v="3652"/>
          <ac:picMkLst>
            <pc:docMk/>
            <pc:sldMk cId="324443787" sldId="258"/>
            <ac:picMk id="56" creationId="{621BD98A-88B7-F185-FD6A-0FF76C6B0E24}"/>
          </ac:picMkLst>
        </pc:picChg>
        <pc:picChg chg="mod">
          <ac:chgData name="Jing Jie Tan" userId="307da7c36da67b97" providerId="LiveId" clId="{864684F0-1D2D-704D-AA4D-3651C9FD0A03}" dt="2024-07-28T04:07:28.746" v="3652"/>
          <ac:picMkLst>
            <pc:docMk/>
            <pc:sldMk cId="324443787" sldId="258"/>
            <ac:picMk id="57" creationId="{919004B0-A030-11C8-13B7-9C9C705256D7}"/>
          </ac:picMkLst>
        </pc:picChg>
        <pc:cxnChg chg="mod">
          <ac:chgData name="Jing Jie Tan" userId="307da7c36da67b97" providerId="LiveId" clId="{864684F0-1D2D-704D-AA4D-3651C9FD0A03}" dt="2024-07-28T04:07:28.746" v="3652"/>
          <ac:cxnSpMkLst>
            <pc:docMk/>
            <pc:sldMk cId="324443787" sldId="258"/>
            <ac:cxnSpMk id="20" creationId="{C9E856F8-CC04-739C-EA5C-3C02636FD794}"/>
          </ac:cxnSpMkLst>
        </pc:cxnChg>
        <pc:cxnChg chg="mod">
          <ac:chgData name="Jing Jie Tan" userId="307da7c36da67b97" providerId="LiveId" clId="{864684F0-1D2D-704D-AA4D-3651C9FD0A03}" dt="2024-07-28T04:07:28.746" v="3652"/>
          <ac:cxnSpMkLst>
            <pc:docMk/>
            <pc:sldMk cId="324443787" sldId="258"/>
            <ac:cxnSpMk id="22" creationId="{F3EA4CF4-6851-3CA0-0F81-78A689AA205E}"/>
          </ac:cxnSpMkLst>
        </pc:cxnChg>
      </pc:sldChg>
      <pc:sldChg chg="addSp delSp modSp mod modNotes modNotesTx">
        <pc:chgData name="Jing Jie Tan" userId="307da7c36da67b97" providerId="LiveId" clId="{864684F0-1D2D-704D-AA4D-3651C9FD0A03}" dt="2024-07-28T04:40:56.223" v="3657" actId="21"/>
        <pc:sldMkLst>
          <pc:docMk/>
          <pc:sldMk cId="3415682223" sldId="259"/>
        </pc:sldMkLst>
        <pc:spChg chg="mod">
          <ac:chgData name="Jing Jie Tan" userId="307da7c36da67b97" providerId="LiveId" clId="{864684F0-1D2D-704D-AA4D-3651C9FD0A03}" dt="2024-07-28T04:07:28.746" v="3652"/>
          <ac:spMkLst>
            <pc:docMk/>
            <pc:sldMk cId="3415682223" sldId="259"/>
            <ac:spMk id="5" creationId="{D4430644-517A-70D0-1A04-FD69E662692A}"/>
          </ac:spMkLst>
        </pc:spChg>
        <pc:spChg chg="mod">
          <ac:chgData name="Jing Jie Tan" userId="307da7c36da67b97" providerId="LiveId" clId="{864684F0-1D2D-704D-AA4D-3651C9FD0A03}" dt="2024-07-28T04:07:28.746" v="3652"/>
          <ac:spMkLst>
            <pc:docMk/>
            <pc:sldMk cId="3415682223" sldId="259"/>
            <ac:spMk id="6" creationId="{90620369-8792-5D75-C10A-9AA6AAD01AED}"/>
          </ac:spMkLst>
        </pc:spChg>
        <pc:spChg chg="mod">
          <ac:chgData name="Jing Jie Tan" userId="307da7c36da67b97" providerId="LiveId" clId="{864684F0-1D2D-704D-AA4D-3651C9FD0A03}" dt="2024-07-28T04:07:28.746" v="3652"/>
          <ac:spMkLst>
            <pc:docMk/>
            <pc:sldMk cId="3415682223" sldId="259"/>
            <ac:spMk id="8" creationId="{0BC82B8E-818F-0A8A-5C75-BB287CE8B730}"/>
          </ac:spMkLst>
        </pc:spChg>
        <pc:spChg chg="mod">
          <ac:chgData name="Jing Jie Tan" userId="307da7c36da67b97" providerId="LiveId" clId="{864684F0-1D2D-704D-AA4D-3651C9FD0A03}" dt="2024-07-28T04:07:28.746" v="3652"/>
          <ac:spMkLst>
            <pc:docMk/>
            <pc:sldMk cId="3415682223" sldId="259"/>
            <ac:spMk id="9" creationId="{5EC6B28F-83BE-658C-51F8-FC56DD773324}"/>
          </ac:spMkLst>
        </pc:spChg>
        <pc:spChg chg="mod">
          <ac:chgData name="Jing Jie Tan" userId="307da7c36da67b97" providerId="LiveId" clId="{864684F0-1D2D-704D-AA4D-3651C9FD0A03}" dt="2024-07-28T04:07:28.746" v="3652"/>
          <ac:spMkLst>
            <pc:docMk/>
            <pc:sldMk cId="3415682223" sldId="259"/>
            <ac:spMk id="11" creationId="{60783937-E0C4-5B59-692D-EB86FE52AA78}"/>
          </ac:spMkLst>
        </pc:spChg>
        <pc:spChg chg="mod">
          <ac:chgData name="Jing Jie Tan" userId="307da7c36da67b97" providerId="LiveId" clId="{864684F0-1D2D-704D-AA4D-3651C9FD0A03}" dt="2024-07-28T04:07:28.746" v="3652"/>
          <ac:spMkLst>
            <pc:docMk/>
            <pc:sldMk cId="3415682223" sldId="259"/>
            <ac:spMk id="12" creationId="{976017BF-4436-42BD-72A6-E4FEBDFAF7C9}"/>
          </ac:spMkLst>
        </pc:spChg>
        <pc:spChg chg="mod">
          <ac:chgData name="Jing Jie Tan" userId="307da7c36da67b97" providerId="LiveId" clId="{864684F0-1D2D-704D-AA4D-3651C9FD0A03}" dt="2024-07-28T04:07:28.746" v="3652"/>
          <ac:spMkLst>
            <pc:docMk/>
            <pc:sldMk cId="3415682223" sldId="259"/>
            <ac:spMk id="14" creationId="{FC6A08C1-76D4-0E30-78FF-5E5B8F73C499}"/>
          </ac:spMkLst>
        </pc:spChg>
        <pc:spChg chg="mod">
          <ac:chgData name="Jing Jie Tan" userId="307da7c36da67b97" providerId="LiveId" clId="{864684F0-1D2D-704D-AA4D-3651C9FD0A03}" dt="2024-07-28T04:07:28.746" v="3652"/>
          <ac:spMkLst>
            <pc:docMk/>
            <pc:sldMk cId="3415682223" sldId="259"/>
            <ac:spMk id="15" creationId="{C817CC3D-E1A2-C272-C7F6-4E54DBB30A4B}"/>
          </ac:spMkLst>
        </pc:spChg>
        <pc:spChg chg="mod">
          <ac:chgData name="Jing Jie Tan" userId="307da7c36da67b97" providerId="LiveId" clId="{864684F0-1D2D-704D-AA4D-3651C9FD0A03}" dt="2024-07-28T04:07:28.746" v="3652"/>
          <ac:spMkLst>
            <pc:docMk/>
            <pc:sldMk cId="3415682223" sldId="259"/>
            <ac:spMk id="16" creationId="{0BE2C7EB-FAD4-6129-9B14-62A382CD1349}"/>
          </ac:spMkLst>
        </pc:spChg>
        <pc:spChg chg="mod">
          <ac:chgData name="Jing Jie Tan" userId="307da7c36da67b97" providerId="LiveId" clId="{864684F0-1D2D-704D-AA4D-3651C9FD0A03}" dt="2024-07-28T04:07:28.746" v="3652"/>
          <ac:spMkLst>
            <pc:docMk/>
            <pc:sldMk cId="3415682223" sldId="259"/>
            <ac:spMk id="17" creationId="{86B832EA-782A-2097-AE24-81E90CDCA6FD}"/>
          </ac:spMkLst>
        </pc:spChg>
        <pc:spChg chg="mod">
          <ac:chgData name="Jing Jie Tan" userId="307da7c36da67b97" providerId="LiveId" clId="{864684F0-1D2D-704D-AA4D-3651C9FD0A03}" dt="2024-07-28T04:07:28.746" v="3652"/>
          <ac:spMkLst>
            <pc:docMk/>
            <pc:sldMk cId="3415682223" sldId="259"/>
            <ac:spMk id="18" creationId="{D6638BD2-C957-15D9-230B-50A7D0827156}"/>
          </ac:spMkLst>
        </pc:spChg>
        <pc:spChg chg="mod">
          <ac:chgData name="Jing Jie Tan" userId="307da7c36da67b97" providerId="LiveId" clId="{864684F0-1D2D-704D-AA4D-3651C9FD0A03}" dt="2024-07-28T04:07:28.746" v="3652"/>
          <ac:spMkLst>
            <pc:docMk/>
            <pc:sldMk cId="3415682223" sldId="259"/>
            <ac:spMk id="27" creationId="{1A1F7FB7-7EF0-F20C-8B00-0E24A9A7E62E}"/>
          </ac:spMkLst>
        </pc:spChg>
        <pc:spChg chg="mod">
          <ac:chgData name="Jing Jie Tan" userId="307da7c36da67b97" providerId="LiveId" clId="{864684F0-1D2D-704D-AA4D-3651C9FD0A03}" dt="2024-07-28T04:07:28.746" v="3652"/>
          <ac:spMkLst>
            <pc:docMk/>
            <pc:sldMk cId="3415682223" sldId="259"/>
            <ac:spMk id="28" creationId="{FDF3BB56-3E05-3C5D-3086-16E72D5DF98F}"/>
          </ac:spMkLst>
        </pc:spChg>
        <pc:spChg chg="mod">
          <ac:chgData name="Jing Jie Tan" userId="307da7c36da67b97" providerId="LiveId" clId="{864684F0-1D2D-704D-AA4D-3651C9FD0A03}" dt="2024-07-28T04:07:28.746" v="3652"/>
          <ac:spMkLst>
            <pc:docMk/>
            <pc:sldMk cId="3415682223" sldId="259"/>
            <ac:spMk id="29" creationId="{618C1CCC-B57A-A9FE-3919-ADE2997709B9}"/>
          </ac:spMkLst>
        </pc:spChg>
        <pc:spChg chg="mod">
          <ac:chgData name="Jing Jie Tan" userId="307da7c36da67b97" providerId="LiveId" clId="{864684F0-1D2D-704D-AA4D-3651C9FD0A03}" dt="2024-07-28T04:07:28.746" v="3652"/>
          <ac:spMkLst>
            <pc:docMk/>
            <pc:sldMk cId="3415682223" sldId="259"/>
            <ac:spMk id="30" creationId="{501E1BFC-FD2C-D802-A5A1-A7ACE981B30C}"/>
          </ac:spMkLst>
        </pc:spChg>
        <pc:spChg chg="mod">
          <ac:chgData name="Jing Jie Tan" userId="307da7c36da67b97" providerId="LiveId" clId="{864684F0-1D2D-704D-AA4D-3651C9FD0A03}" dt="2024-07-28T04:07:28.746" v="3652"/>
          <ac:spMkLst>
            <pc:docMk/>
            <pc:sldMk cId="3415682223" sldId="259"/>
            <ac:spMk id="31" creationId="{84E9F316-74C3-B4D1-040A-23ADEE26C867}"/>
          </ac:spMkLst>
        </pc:spChg>
        <pc:spChg chg="mod">
          <ac:chgData name="Jing Jie Tan" userId="307da7c36da67b97" providerId="LiveId" clId="{864684F0-1D2D-704D-AA4D-3651C9FD0A03}" dt="2024-07-28T04:07:28.746" v="3652"/>
          <ac:spMkLst>
            <pc:docMk/>
            <pc:sldMk cId="3415682223" sldId="259"/>
            <ac:spMk id="32" creationId="{8711E3AA-D47F-B991-035F-23BD8AD31D40}"/>
          </ac:spMkLst>
        </pc:spChg>
        <pc:spChg chg="mod">
          <ac:chgData name="Jing Jie Tan" userId="307da7c36da67b97" providerId="LiveId" clId="{864684F0-1D2D-704D-AA4D-3651C9FD0A03}" dt="2024-07-28T04:07:28.746" v="3652"/>
          <ac:spMkLst>
            <pc:docMk/>
            <pc:sldMk cId="3415682223" sldId="259"/>
            <ac:spMk id="33" creationId="{F3684DDC-48B0-AA12-97AE-FC1EAD4EC55A}"/>
          </ac:spMkLst>
        </pc:spChg>
        <pc:spChg chg="mod">
          <ac:chgData name="Jing Jie Tan" userId="307da7c36da67b97" providerId="LiveId" clId="{864684F0-1D2D-704D-AA4D-3651C9FD0A03}" dt="2024-07-28T04:07:28.746" v="3652"/>
          <ac:spMkLst>
            <pc:docMk/>
            <pc:sldMk cId="3415682223" sldId="259"/>
            <ac:spMk id="36" creationId="{CD03539F-362A-707A-3BC6-C8A1C2C9D1F5}"/>
          </ac:spMkLst>
        </pc:spChg>
        <pc:spChg chg="mod">
          <ac:chgData name="Jing Jie Tan" userId="307da7c36da67b97" providerId="LiveId" clId="{864684F0-1D2D-704D-AA4D-3651C9FD0A03}" dt="2024-07-28T04:07:28.746" v="3652"/>
          <ac:spMkLst>
            <pc:docMk/>
            <pc:sldMk cId="3415682223" sldId="259"/>
            <ac:spMk id="38" creationId="{8AE4D87E-84EF-324B-08D8-EFA5E7C6211F}"/>
          </ac:spMkLst>
        </pc:spChg>
        <pc:spChg chg="mod">
          <ac:chgData name="Jing Jie Tan" userId="307da7c36da67b97" providerId="LiveId" clId="{864684F0-1D2D-704D-AA4D-3651C9FD0A03}" dt="2024-07-28T04:07:28.746" v="3652"/>
          <ac:spMkLst>
            <pc:docMk/>
            <pc:sldMk cId="3415682223" sldId="259"/>
            <ac:spMk id="39" creationId="{511DE4FF-4E0F-CBFE-BFCE-DE4225AB54F5}"/>
          </ac:spMkLst>
        </pc:spChg>
        <pc:spChg chg="mod">
          <ac:chgData name="Jing Jie Tan" userId="307da7c36da67b97" providerId="LiveId" clId="{864684F0-1D2D-704D-AA4D-3651C9FD0A03}" dt="2024-07-28T04:07:28.746" v="3652"/>
          <ac:spMkLst>
            <pc:docMk/>
            <pc:sldMk cId="3415682223" sldId="259"/>
            <ac:spMk id="53" creationId="{F382C854-051E-BD53-7FE8-B55800113DA0}"/>
          </ac:spMkLst>
        </pc:spChg>
        <pc:spChg chg="mod">
          <ac:chgData name="Jing Jie Tan" userId="307da7c36da67b97" providerId="LiveId" clId="{864684F0-1D2D-704D-AA4D-3651C9FD0A03}" dt="2024-07-28T04:07:28.746" v="3652"/>
          <ac:spMkLst>
            <pc:docMk/>
            <pc:sldMk cId="3415682223" sldId="259"/>
            <ac:spMk id="57" creationId="{C1F096B8-117B-2123-CA75-3A3403821253}"/>
          </ac:spMkLst>
        </pc:spChg>
        <pc:spChg chg="mod">
          <ac:chgData name="Jing Jie Tan" userId="307da7c36da67b97" providerId="LiveId" clId="{864684F0-1D2D-704D-AA4D-3651C9FD0A03}" dt="2024-07-28T04:07:28.746" v="3652"/>
          <ac:spMkLst>
            <pc:docMk/>
            <pc:sldMk cId="3415682223" sldId="259"/>
            <ac:spMk id="58" creationId="{069BFC57-404C-B521-EAFE-6B010A159384}"/>
          </ac:spMkLst>
        </pc:spChg>
        <pc:spChg chg="mod">
          <ac:chgData name="Jing Jie Tan" userId="307da7c36da67b97" providerId="LiveId" clId="{864684F0-1D2D-704D-AA4D-3651C9FD0A03}" dt="2024-07-28T04:07:28.746" v="3652"/>
          <ac:spMkLst>
            <pc:docMk/>
            <pc:sldMk cId="3415682223" sldId="259"/>
            <ac:spMk id="62" creationId="{8B8F3F8A-DB97-25D7-8386-52E01B285C94}"/>
          </ac:spMkLst>
        </pc:spChg>
        <pc:spChg chg="mod">
          <ac:chgData name="Jing Jie Tan" userId="307da7c36da67b97" providerId="LiveId" clId="{864684F0-1D2D-704D-AA4D-3651C9FD0A03}" dt="2024-07-28T04:07:28.746" v="3652"/>
          <ac:spMkLst>
            <pc:docMk/>
            <pc:sldMk cId="3415682223" sldId="259"/>
            <ac:spMk id="4102" creationId="{5FA486B5-CB13-094D-BF62-9F1BCB60430F}"/>
          </ac:spMkLst>
        </pc:spChg>
        <pc:spChg chg="mod">
          <ac:chgData name="Jing Jie Tan" userId="307da7c36da67b97" providerId="LiveId" clId="{864684F0-1D2D-704D-AA4D-3651C9FD0A03}" dt="2024-07-28T04:07:28.746" v="3652"/>
          <ac:spMkLst>
            <pc:docMk/>
            <pc:sldMk cId="3415682223" sldId="259"/>
            <ac:spMk id="4116" creationId="{A17630AE-56E9-2231-D73D-9C9B2FE748EE}"/>
          </ac:spMkLst>
        </pc:spChg>
        <pc:spChg chg="mod">
          <ac:chgData name="Jing Jie Tan" userId="307da7c36da67b97" providerId="LiveId" clId="{864684F0-1D2D-704D-AA4D-3651C9FD0A03}" dt="2024-07-28T04:07:28.746" v="3652"/>
          <ac:spMkLst>
            <pc:docMk/>
            <pc:sldMk cId="3415682223" sldId="259"/>
            <ac:spMk id="4117" creationId="{CAC3B19F-D24F-56CC-DC60-348CFE26596D}"/>
          </ac:spMkLst>
        </pc:spChg>
        <pc:spChg chg="mod">
          <ac:chgData name="Jing Jie Tan" userId="307da7c36da67b97" providerId="LiveId" clId="{864684F0-1D2D-704D-AA4D-3651C9FD0A03}" dt="2024-07-28T04:07:28.746" v="3652"/>
          <ac:spMkLst>
            <pc:docMk/>
            <pc:sldMk cId="3415682223" sldId="259"/>
            <ac:spMk id="4118" creationId="{8E80E020-368A-50DB-7956-55A81D06B7C2}"/>
          </ac:spMkLst>
        </pc:spChg>
        <pc:spChg chg="mod">
          <ac:chgData name="Jing Jie Tan" userId="307da7c36da67b97" providerId="LiveId" clId="{864684F0-1D2D-704D-AA4D-3651C9FD0A03}" dt="2024-07-28T04:07:28.746" v="3652"/>
          <ac:spMkLst>
            <pc:docMk/>
            <pc:sldMk cId="3415682223" sldId="259"/>
            <ac:spMk id="4129" creationId="{E74B3C11-91F2-6A27-A0D5-8730EDEF87DC}"/>
          </ac:spMkLst>
        </pc:spChg>
        <pc:grpChg chg="mod">
          <ac:chgData name="Jing Jie Tan" userId="307da7c36da67b97" providerId="LiveId" clId="{864684F0-1D2D-704D-AA4D-3651C9FD0A03}" dt="2024-07-28T04:07:28.746" v="3652"/>
          <ac:grpSpMkLst>
            <pc:docMk/>
            <pc:sldMk cId="3415682223" sldId="259"/>
            <ac:grpSpMk id="4" creationId="{EDFAAE1F-43FD-314E-AB59-AF893498E44E}"/>
          </ac:grpSpMkLst>
        </pc:grpChg>
        <pc:grpChg chg="mod">
          <ac:chgData name="Jing Jie Tan" userId="307da7c36da67b97" providerId="LiveId" clId="{864684F0-1D2D-704D-AA4D-3651C9FD0A03}" dt="2024-07-28T04:07:28.746" v="3652"/>
          <ac:grpSpMkLst>
            <pc:docMk/>
            <pc:sldMk cId="3415682223" sldId="259"/>
            <ac:grpSpMk id="7" creationId="{30696C99-F9B5-5C6D-2EB7-173EC5169449}"/>
          </ac:grpSpMkLst>
        </pc:grpChg>
        <pc:grpChg chg="mod">
          <ac:chgData name="Jing Jie Tan" userId="307da7c36da67b97" providerId="LiveId" clId="{864684F0-1D2D-704D-AA4D-3651C9FD0A03}" dt="2024-07-28T04:07:28.746" v="3652"/>
          <ac:grpSpMkLst>
            <pc:docMk/>
            <pc:sldMk cId="3415682223" sldId="259"/>
            <ac:grpSpMk id="10" creationId="{50CB2E0B-DE0B-3498-4EAA-D74A1C2F1E49}"/>
          </ac:grpSpMkLst>
        </pc:grpChg>
        <pc:grpChg chg="mod">
          <ac:chgData name="Jing Jie Tan" userId="307da7c36da67b97" providerId="LiveId" clId="{864684F0-1D2D-704D-AA4D-3651C9FD0A03}" dt="2024-07-28T04:07:28.746" v="3652"/>
          <ac:grpSpMkLst>
            <pc:docMk/>
            <pc:sldMk cId="3415682223" sldId="259"/>
            <ac:grpSpMk id="13" creationId="{EBE52EC5-B0AA-9F7C-2385-770E65F04835}"/>
          </ac:grpSpMkLst>
        </pc:grpChg>
        <pc:grpChg chg="mod">
          <ac:chgData name="Jing Jie Tan" userId="307da7c36da67b97" providerId="LiveId" clId="{864684F0-1D2D-704D-AA4D-3651C9FD0A03}" dt="2024-07-28T04:07:28.746" v="3652"/>
          <ac:grpSpMkLst>
            <pc:docMk/>
            <pc:sldMk cId="3415682223" sldId="259"/>
            <ac:grpSpMk id="26" creationId="{F5865D26-4C1E-9152-CBFD-6C7D86BAC7C3}"/>
          </ac:grpSpMkLst>
        </pc:grpChg>
        <pc:picChg chg="add del mod">
          <ac:chgData name="Jing Jie Tan" userId="307da7c36da67b97" providerId="LiveId" clId="{864684F0-1D2D-704D-AA4D-3651C9FD0A03}" dt="2024-07-28T03:09:50.589" v="3634" actId="21"/>
          <ac:picMkLst>
            <pc:docMk/>
            <pc:sldMk cId="3415682223" sldId="259"/>
            <ac:picMk id="2" creationId="{7051CF80-CAAF-A063-30D3-9171A7384BB7}"/>
          </ac:picMkLst>
        </pc:picChg>
        <pc:picChg chg="add del mod">
          <ac:chgData name="Jing Jie Tan" userId="307da7c36da67b97" providerId="LiveId" clId="{864684F0-1D2D-704D-AA4D-3651C9FD0A03}" dt="2024-07-28T04:40:56.223" v="3657" actId="21"/>
          <ac:picMkLst>
            <pc:docMk/>
            <pc:sldMk cId="3415682223" sldId="259"/>
            <ac:picMk id="3" creationId="{E29DE2E1-0184-CD83-2214-0BAFF9338D25}"/>
          </ac:picMkLst>
        </pc:picChg>
        <pc:picChg chg="mod">
          <ac:chgData name="Jing Jie Tan" userId="307da7c36da67b97" providerId="LiveId" clId="{864684F0-1D2D-704D-AA4D-3651C9FD0A03}" dt="2024-07-28T04:07:28.746" v="3652"/>
          <ac:picMkLst>
            <pc:docMk/>
            <pc:sldMk cId="3415682223" sldId="259"/>
            <ac:picMk id="19" creationId="{82E31F8D-5B3F-3C71-F764-AED3E26DFF32}"/>
          </ac:picMkLst>
        </pc:picChg>
        <pc:picChg chg="mod">
          <ac:chgData name="Jing Jie Tan" userId="307da7c36da67b97" providerId="LiveId" clId="{864684F0-1D2D-704D-AA4D-3651C9FD0A03}" dt="2024-07-28T04:07:28.746" v="3652"/>
          <ac:picMkLst>
            <pc:docMk/>
            <pc:sldMk cId="3415682223" sldId="259"/>
            <ac:picMk id="34" creationId="{5CE6824D-BE5B-D2EE-88D5-BC92FA92B03A}"/>
          </ac:picMkLst>
        </pc:picChg>
        <pc:picChg chg="mod">
          <ac:chgData name="Jing Jie Tan" userId="307da7c36da67b97" providerId="LiveId" clId="{864684F0-1D2D-704D-AA4D-3651C9FD0A03}" dt="2024-07-28T04:07:28.746" v="3652"/>
          <ac:picMkLst>
            <pc:docMk/>
            <pc:sldMk cId="3415682223" sldId="259"/>
            <ac:picMk id="59" creationId="{F5A94D9F-B9C1-6E5C-3CFB-5608C90BC128}"/>
          </ac:picMkLst>
        </pc:picChg>
        <pc:picChg chg="mod">
          <ac:chgData name="Jing Jie Tan" userId="307da7c36da67b97" providerId="LiveId" clId="{864684F0-1D2D-704D-AA4D-3651C9FD0A03}" dt="2024-07-28T04:07:28.746" v="3652"/>
          <ac:picMkLst>
            <pc:docMk/>
            <pc:sldMk cId="3415682223" sldId="259"/>
            <ac:picMk id="60" creationId="{33DE0C08-9AA3-C12A-8716-D2BF2483A32D}"/>
          </ac:picMkLst>
        </pc:picChg>
        <pc:picChg chg="mod">
          <ac:chgData name="Jing Jie Tan" userId="307da7c36da67b97" providerId="LiveId" clId="{864684F0-1D2D-704D-AA4D-3651C9FD0A03}" dt="2024-07-28T04:07:28.746" v="3652"/>
          <ac:picMkLst>
            <pc:docMk/>
            <pc:sldMk cId="3415682223" sldId="259"/>
            <ac:picMk id="61" creationId="{7D36887E-FDB7-1A97-A456-56F028811E8C}"/>
          </ac:picMkLst>
        </pc:picChg>
        <pc:picChg chg="mod">
          <ac:chgData name="Jing Jie Tan" userId="307da7c36da67b97" providerId="LiveId" clId="{864684F0-1D2D-704D-AA4D-3651C9FD0A03}" dt="2024-07-28T04:07:28.746" v="3652"/>
          <ac:picMkLst>
            <pc:docMk/>
            <pc:sldMk cId="3415682223" sldId="259"/>
            <ac:picMk id="63" creationId="{8355E2DC-F92D-36FE-E431-972236512804}"/>
          </ac:picMkLst>
        </pc:picChg>
        <pc:picChg chg="mod">
          <ac:chgData name="Jing Jie Tan" userId="307da7c36da67b97" providerId="LiveId" clId="{864684F0-1D2D-704D-AA4D-3651C9FD0A03}" dt="2024-07-28T04:07:28.746" v="3652"/>
          <ac:picMkLst>
            <pc:docMk/>
            <pc:sldMk cId="3415682223" sldId="259"/>
            <ac:picMk id="4096" creationId="{586AC820-76F6-C2D3-1B18-E94ECD1FD633}"/>
          </ac:picMkLst>
        </pc:picChg>
        <pc:picChg chg="mod">
          <ac:chgData name="Jing Jie Tan" userId="307da7c36da67b97" providerId="LiveId" clId="{864684F0-1D2D-704D-AA4D-3651C9FD0A03}" dt="2024-07-28T04:07:28.746" v="3652"/>
          <ac:picMkLst>
            <pc:docMk/>
            <pc:sldMk cId="3415682223" sldId="259"/>
            <ac:picMk id="4097" creationId="{BF5B43D9-57C3-96D6-4667-04862CE9DE9B}"/>
          </ac:picMkLst>
        </pc:picChg>
        <pc:picChg chg="mod">
          <ac:chgData name="Jing Jie Tan" userId="307da7c36da67b97" providerId="LiveId" clId="{864684F0-1D2D-704D-AA4D-3651C9FD0A03}" dt="2024-07-28T04:07:28.746" v="3652"/>
          <ac:picMkLst>
            <pc:docMk/>
            <pc:sldMk cId="3415682223" sldId="259"/>
            <ac:picMk id="4100" creationId="{62BF7C22-691E-A3B3-BAD4-B8143691A572}"/>
          </ac:picMkLst>
        </pc:picChg>
        <pc:cxnChg chg="mod">
          <ac:chgData name="Jing Jie Tan" userId="307da7c36da67b97" providerId="LiveId" clId="{864684F0-1D2D-704D-AA4D-3651C9FD0A03}" dt="2024-07-28T04:07:28.746" v="3652"/>
          <ac:cxnSpMkLst>
            <pc:docMk/>
            <pc:sldMk cId="3415682223" sldId="259"/>
            <ac:cxnSpMk id="20" creationId="{C9E856F8-CC04-739C-EA5C-3C02636FD794}"/>
          </ac:cxnSpMkLst>
        </pc:cxnChg>
        <pc:cxnChg chg="mod">
          <ac:chgData name="Jing Jie Tan" userId="307da7c36da67b97" providerId="LiveId" clId="{864684F0-1D2D-704D-AA4D-3651C9FD0A03}" dt="2024-07-28T04:07:28.746" v="3652"/>
          <ac:cxnSpMkLst>
            <pc:docMk/>
            <pc:sldMk cId="3415682223" sldId="259"/>
            <ac:cxnSpMk id="25" creationId="{C9DC6346-B386-B3AB-5527-C5C8F887B5FA}"/>
          </ac:cxnSpMkLst>
        </pc:cxnChg>
        <pc:cxnChg chg="mod">
          <ac:chgData name="Jing Jie Tan" userId="307da7c36da67b97" providerId="LiveId" clId="{864684F0-1D2D-704D-AA4D-3651C9FD0A03}" dt="2024-07-28T04:07:28.746" v="3652"/>
          <ac:cxnSpMkLst>
            <pc:docMk/>
            <pc:sldMk cId="3415682223" sldId="259"/>
            <ac:cxnSpMk id="4101" creationId="{6759612E-5C8B-78B2-78E4-1644925E4ED6}"/>
          </ac:cxnSpMkLst>
        </pc:cxnChg>
        <pc:cxnChg chg="mod">
          <ac:chgData name="Jing Jie Tan" userId="307da7c36da67b97" providerId="LiveId" clId="{864684F0-1D2D-704D-AA4D-3651C9FD0A03}" dt="2024-07-28T04:07:28.746" v="3652"/>
          <ac:cxnSpMkLst>
            <pc:docMk/>
            <pc:sldMk cId="3415682223" sldId="259"/>
            <ac:cxnSpMk id="4105" creationId="{BD2AD7E3-DF15-4582-0167-80276AA4455A}"/>
          </ac:cxnSpMkLst>
        </pc:cxnChg>
        <pc:cxnChg chg="mod">
          <ac:chgData name="Jing Jie Tan" userId="307da7c36da67b97" providerId="LiveId" clId="{864684F0-1D2D-704D-AA4D-3651C9FD0A03}" dt="2024-07-28T04:07:28.746" v="3652"/>
          <ac:cxnSpMkLst>
            <pc:docMk/>
            <pc:sldMk cId="3415682223" sldId="259"/>
            <ac:cxnSpMk id="4114" creationId="{E6478349-01DA-2D0D-2AE2-3E75187E2CEC}"/>
          </ac:cxnSpMkLst>
        </pc:cxnChg>
      </pc:sldChg>
      <pc:sldChg chg="addSp delSp modSp mod modNotes modNotesTx">
        <pc:chgData name="Jing Jie Tan" userId="307da7c36da67b97" providerId="LiveId" clId="{864684F0-1D2D-704D-AA4D-3651C9FD0A03}" dt="2024-07-28T04:41:00.067" v="3659" actId="21"/>
        <pc:sldMkLst>
          <pc:docMk/>
          <pc:sldMk cId="1265713502" sldId="260"/>
        </pc:sldMkLst>
        <pc:spChg chg="mod">
          <ac:chgData name="Jing Jie Tan" userId="307da7c36da67b97" providerId="LiveId" clId="{864684F0-1D2D-704D-AA4D-3651C9FD0A03}" dt="2024-07-28T04:07:28.746" v="3652"/>
          <ac:spMkLst>
            <pc:docMk/>
            <pc:sldMk cId="1265713502" sldId="260"/>
            <ac:spMk id="6" creationId="{D0756ADA-D556-EF33-D0F6-637F22705EC7}"/>
          </ac:spMkLst>
        </pc:spChg>
        <pc:spChg chg="mod">
          <ac:chgData name="Jing Jie Tan" userId="307da7c36da67b97" providerId="LiveId" clId="{864684F0-1D2D-704D-AA4D-3651C9FD0A03}" dt="2024-07-28T04:07:28.746" v="3652"/>
          <ac:spMkLst>
            <pc:docMk/>
            <pc:sldMk cId="1265713502" sldId="260"/>
            <ac:spMk id="8" creationId="{3B427C9E-C7A1-333E-1338-C91EA3D2A0A9}"/>
          </ac:spMkLst>
        </pc:spChg>
        <pc:spChg chg="mod">
          <ac:chgData name="Jing Jie Tan" userId="307da7c36da67b97" providerId="LiveId" clId="{864684F0-1D2D-704D-AA4D-3651C9FD0A03}" dt="2024-07-28T04:07:28.746" v="3652"/>
          <ac:spMkLst>
            <pc:docMk/>
            <pc:sldMk cId="1265713502" sldId="260"/>
            <ac:spMk id="19" creationId="{3DB10A3F-1FCA-D6AA-A547-CBA5B0F114D3}"/>
          </ac:spMkLst>
        </pc:spChg>
        <pc:spChg chg="mod">
          <ac:chgData name="Jing Jie Tan" userId="307da7c36da67b97" providerId="LiveId" clId="{864684F0-1D2D-704D-AA4D-3651C9FD0A03}" dt="2024-07-28T04:07:28.746" v="3652"/>
          <ac:spMkLst>
            <pc:docMk/>
            <pc:sldMk cId="1265713502" sldId="260"/>
            <ac:spMk id="22" creationId="{B10656B5-A5F1-F58C-AFA7-90B4C989EF4C}"/>
          </ac:spMkLst>
        </pc:spChg>
        <pc:picChg chg="add del mod">
          <ac:chgData name="Jing Jie Tan" userId="307da7c36da67b97" providerId="LiveId" clId="{864684F0-1D2D-704D-AA4D-3651C9FD0A03}" dt="2024-07-28T03:09:54.763" v="3636" actId="21"/>
          <ac:picMkLst>
            <pc:docMk/>
            <pc:sldMk cId="1265713502" sldId="260"/>
            <ac:picMk id="2" creationId="{B125C845-F846-AC7E-62A6-975A18AE3CE9}"/>
          </ac:picMkLst>
        </pc:picChg>
        <pc:picChg chg="mod">
          <ac:chgData name="Jing Jie Tan" userId="307da7c36da67b97" providerId="LiveId" clId="{864684F0-1D2D-704D-AA4D-3651C9FD0A03}" dt="2024-07-28T04:07:28.746" v="3652"/>
          <ac:picMkLst>
            <pc:docMk/>
            <pc:sldMk cId="1265713502" sldId="260"/>
            <ac:picMk id="3" creationId="{4FBF4CB7-14D9-507A-8C11-D92FE0930254}"/>
          </ac:picMkLst>
        </pc:picChg>
        <pc:picChg chg="mod">
          <ac:chgData name="Jing Jie Tan" userId="307da7c36da67b97" providerId="LiveId" clId="{864684F0-1D2D-704D-AA4D-3651C9FD0A03}" dt="2024-07-28T04:07:28.746" v="3652"/>
          <ac:picMkLst>
            <pc:docMk/>
            <pc:sldMk cId="1265713502" sldId="260"/>
            <ac:picMk id="4" creationId="{CE2FC7DC-FFF8-DA90-B5C5-2544BFB7B1E5}"/>
          </ac:picMkLst>
        </pc:picChg>
        <pc:picChg chg="mod">
          <ac:chgData name="Jing Jie Tan" userId="307da7c36da67b97" providerId="LiveId" clId="{864684F0-1D2D-704D-AA4D-3651C9FD0A03}" dt="2024-07-28T04:07:28.746" v="3652"/>
          <ac:picMkLst>
            <pc:docMk/>
            <pc:sldMk cId="1265713502" sldId="260"/>
            <ac:picMk id="5" creationId="{BA830DAF-153A-88D2-AF43-F11BCAAEA40E}"/>
          </ac:picMkLst>
        </pc:picChg>
        <pc:picChg chg="mod">
          <ac:chgData name="Jing Jie Tan" userId="307da7c36da67b97" providerId="LiveId" clId="{864684F0-1D2D-704D-AA4D-3651C9FD0A03}" dt="2024-07-28T04:07:28.746" v="3652"/>
          <ac:picMkLst>
            <pc:docMk/>
            <pc:sldMk cId="1265713502" sldId="260"/>
            <ac:picMk id="7" creationId="{47DD5864-80D1-056E-74DD-A63245438630}"/>
          </ac:picMkLst>
        </pc:picChg>
        <pc:picChg chg="mod">
          <ac:chgData name="Jing Jie Tan" userId="307da7c36da67b97" providerId="LiveId" clId="{864684F0-1D2D-704D-AA4D-3651C9FD0A03}" dt="2024-07-28T04:07:28.746" v="3652"/>
          <ac:picMkLst>
            <pc:docMk/>
            <pc:sldMk cId="1265713502" sldId="260"/>
            <ac:picMk id="9" creationId="{0A0FE9EB-4E8A-C6FE-AF89-4AC8A246BA02}"/>
          </ac:picMkLst>
        </pc:picChg>
        <pc:picChg chg="add del mod">
          <ac:chgData name="Jing Jie Tan" userId="307da7c36da67b97" providerId="LiveId" clId="{864684F0-1D2D-704D-AA4D-3651C9FD0A03}" dt="2024-07-28T03:12:37.706" v="3649" actId="478"/>
          <ac:picMkLst>
            <pc:docMk/>
            <pc:sldMk cId="1265713502" sldId="260"/>
            <ac:picMk id="10" creationId="{C023FB29-F7DB-25F1-AE59-154A8DE00D7E}"/>
          </ac:picMkLst>
        </pc:picChg>
        <pc:picChg chg="add del mod">
          <ac:chgData name="Jing Jie Tan" userId="307da7c36da67b97" providerId="LiveId" clId="{864684F0-1D2D-704D-AA4D-3651C9FD0A03}" dt="2024-07-28T04:41:00.067" v="3659" actId="21"/>
          <ac:picMkLst>
            <pc:docMk/>
            <pc:sldMk cId="1265713502" sldId="260"/>
            <ac:picMk id="11" creationId="{417CF45F-BC7A-6979-BCBD-FD1C1B4D6A8D}"/>
          </ac:picMkLst>
        </pc:picChg>
        <pc:picChg chg="mod">
          <ac:chgData name="Jing Jie Tan" userId="307da7c36da67b97" providerId="LiveId" clId="{864684F0-1D2D-704D-AA4D-3651C9FD0A03}" dt="2024-07-28T04:07:28.746" v="3652"/>
          <ac:picMkLst>
            <pc:docMk/>
            <pc:sldMk cId="1265713502" sldId="260"/>
            <ac:picMk id="26" creationId="{A4D192E9-6C2D-ECBD-2F5E-6D1301C81532}"/>
          </ac:picMkLst>
        </pc:picChg>
        <pc:picChg chg="mod">
          <ac:chgData name="Jing Jie Tan" userId="307da7c36da67b97" providerId="LiveId" clId="{864684F0-1D2D-704D-AA4D-3651C9FD0A03}" dt="2024-07-28T04:07:28.746" v="3652"/>
          <ac:picMkLst>
            <pc:docMk/>
            <pc:sldMk cId="1265713502" sldId="260"/>
            <ac:picMk id="27" creationId="{959F55E2-0D5A-EC20-01A1-927A909373E5}"/>
          </ac:picMkLst>
        </pc:picChg>
        <pc:picChg chg="mod">
          <ac:chgData name="Jing Jie Tan" userId="307da7c36da67b97" providerId="LiveId" clId="{864684F0-1D2D-704D-AA4D-3651C9FD0A03}" dt="2024-07-28T04:07:28.746" v="3652"/>
          <ac:picMkLst>
            <pc:docMk/>
            <pc:sldMk cId="1265713502" sldId="260"/>
            <ac:picMk id="28" creationId="{B4FBA710-346A-8306-514C-1EDEB666FB30}"/>
          </ac:picMkLst>
        </pc:picChg>
      </pc:sldChg>
      <pc:sldChg chg="new del">
        <pc:chgData name="Jing Jie Tan" userId="307da7c36da67b97" providerId="LiveId" clId="{864684F0-1D2D-704D-AA4D-3651C9FD0A03}" dt="2024-07-28T04:09:57.365" v="3654" actId="2696"/>
        <pc:sldMkLst>
          <pc:docMk/>
          <pc:sldMk cId="859570231" sldId="261"/>
        </pc:sldMkLst>
      </pc:sldChg>
      <pc:sldMasterChg chg="modSp modSldLayout">
        <pc:chgData name="Jing Jie Tan" userId="307da7c36da67b97" providerId="LiveId" clId="{864684F0-1D2D-704D-AA4D-3651C9FD0A03}" dt="2024-07-28T04:07:28.746" v="3652"/>
        <pc:sldMasterMkLst>
          <pc:docMk/>
          <pc:sldMasterMk cId="809144829" sldId="2147483648"/>
        </pc:sldMasterMkLst>
        <pc:spChg chg="mod">
          <ac:chgData name="Jing Jie Tan" userId="307da7c36da67b97" providerId="LiveId" clId="{864684F0-1D2D-704D-AA4D-3651C9FD0A03}" dt="2024-07-28T04:07:28.746" v="3652"/>
          <ac:spMkLst>
            <pc:docMk/>
            <pc:sldMasterMk cId="809144829" sldId="2147483648"/>
            <ac:spMk id="2" creationId="{6E1287CB-81E4-19FA-1060-C392355C0891}"/>
          </ac:spMkLst>
        </pc:spChg>
        <pc:spChg chg="mod">
          <ac:chgData name="Jing Jie Tan" userId="307da7c36da67b97" providerId="LiveId" clId="{864684F0-1D2D-704D-AA4D-3651C9FD0A03}" dt="2024-07-28T04:07:28.746" v="3652"/>
          <ac:spMkLst>
            <pc:docMk/>
            <pc:sldMasterMk cId="809144829" sldId="2147483648"/>
            <ac:spMk id="3" creationId="{A6966E4F-649B-7124-DDCB-41E81AA1E979}"/>
          </ac:spMkLst>
        </pc:spChg>
        <pc:spChg chg="mod">
          <ac:chgData name="Jing Jie Tan" userId="307da7c36da67b97" providerId="LiveId" clId="{864684F0-1D2D-704D-AA4D-3651C9FD0A03}" dt="2024-07-28T04:07:28.746" v="3652"/>
          <ac:spMkLst>
            <pc:docMk/>
            <pc:sldMasterMk cId="809144829" sldId="2147483648"/>
            <ac:spMk id="4" creationId="{08453CA6-6FFE-C37B-9C28-7BECA62AECA3}"/>
          </ac:spMkLst>
        </pc:spChg>
        <pc:spChg chg="mod">
          <ac:chgData name="Jing Jie Tan" userId="307da7c36da67b97" providerId="LiveId" clId="{864684F0-1D2D-704D-AA4D-3651C9FD0A03}" dt="2024-07-28T04:07:28.746" v="3652"/>
          <ac:spMkLst>
            <pc:docMk/>
            <pc:sldMasterMk cId="809144829" sldId="2147483648"/>
            <ac:spMk id="5" creationId="{559E3AAD-DE62-DDBC-7FC3-170312CDC298}"/>
          </ac:spMkLst>
        </pc:spChg>
        <pc:spChg chg="mod">
          <ac:chgData name="Jing Jie Tan" userId="307da7c36da67b97" providerId="LiveId" clId="{864684F0-1D2D-704D-AA4D-3651C9FD0A03}" dt="2024-07-28T04:07:28.746" v="3652"/>
          <ac:spMkLst>
            <pc:docMk/>
            <pc:sldMasterMk cId="809144829" sldId="2147483648"/>
            <ac:spMk id="6" creationId="{1A02228C-627F-3173-914D-B93CDEFBDE04}"/>
          </ac:spMkLst>
        </pc:spChg>
        <pc:sldLayoutChg chg="modSp">
          <pc:chgData name="Jing Jie Tan" userId="307da7c36da67b97" providerId="LiveId" clId="{864684F0-1D2D-704D-AA4D-3651C9FD0A03}" dt="2024-07-28T04:07:28.746" v="3652"/>
          <pc:sldLayoutMkLst>
            <pc:docMk/>
            <pc:sldMasterMk cId="809144829" sldId="2147483648"/>
            <pc:sldLayoutMk cId="2380204386" sldId="2147483649"/>
          </pc:sldLayoutMkLst>
          <pc:spChg chg="mod">
            <ac:chgData name="Jing Jie Tan" userId="307da7c36da67b97" providerId="LiveId" clId="{864684F0-1D2D-704D-AA4D-3651C9FD0A03}" dt="2024-07-28T04:07:28.746" v="3652"/>
            <ac:spMkLst>
              <pc:docMk/>
              <pc:sldMasterMk cId="809144829" sldId="2147483648"/>
              <pc:sldLayoutMk cId="2380204386" sldId="2147483649"/>
              <ac:spMk id="2" creationId="{A427BFB5-8C03-A056-DFB3-A20C26509F7B}"/>
            </ac:spMkLst>
          </pc:spChg>
          <pc:spChg chg="mod">
            <ac:chgData name="Jing Jie Tan" userId="307da7c36da67b97" providerId="LiveId" clId="{864684F0-1D2D-704D-AA4D-3651C9FD0A03}" dt="2024-07-28T04:07:28.746" v="3652"/>
            <ac:spMkLst>
              <pc:docMk/>
              <pc:sldMasterMk cId="809144829" sldId="2147483648"/>
              <pc:sldLayoutMk cId="2380204386" sldId="2147483649"/>
              <ac:spMk id="3" creationId="{9BD79F32-EBBE-BEB0-254B-95C9C76C10B0}"/>
            </ac:spMkLst>
          </pc:spChg>
        </pc:sldLayoutChg>
        <pc:sldLayoutChg chg="modSp">
          <pc:chgData name="Jing Jie Tan" userId="307da7c36da67b97" providerId="LiveId" clId="{864684F0-1D2D-704D-AA4D-3651C9FD0A03}" dt="2024-07-28T04:07:28.746" v="3652"/>
          <pc:sldLayoutMkLst>
            <pc:docMk/>
            <pc:sldMasterMk cId="809144829" sldId="2147483648"/>
            <pc:sldLayoutMk cId="3518875370" sldId="2147483651"/>
          </pc:sldLayoutMkLst>
          <pc:spChg chg="mod">
            <ac:chgData name="Jing Jie Tan" userId="307da7c36da67b97" providerId="LiveId" clId="{864684F0-1D2D-704D-AA4D-3651C9FD0A03}" dt="2024-07-28T04:07:28.746" v="3652"/>
            <ac:spMkLst>
              <pc:docMk/>
              <pc:sldMasterMk cId="809144829" sldId="2147483648"/>
              <pc:sldLayoutMk cId="3518875370" sldId="2147483651"/>
              <ac:spMk id="2" creationId="{E11CB735-EE59-70FB-1BF7-526B90D0301C}"/>
            </ac:spMkLst>
          </pc:spChg>
          <pc:spChg chg="mod">
            <ac:chgData name="Jing Jie Tan" userId="307da7c36da67b97" providerId="LiveId" clId="{864684F0-1D2D-704D-AA4D-3651C9FD0A03}" dt="2024-07-28T04:07:28.746" v="3652"/>
            <ac:spMkLst>
              <pc:docMk/>
              <pc:sldMasterMk cId="809144829" sldId="2147483648"/>
              <pc:sldLayoutMk cId="3518875370" sldId="2147483651"/>
              <ac:spMk id="3" creationId="{82B8B07C-C616-6CA7-F332-9610C182489F}"/>
            </ac:spMkLst>
          </pc:spChg>
        </pc:sldLayoutChg>
        <pc:sldLayoutChg chg="modSp">
          <pc:chgData name="Jing Jie Tan" userId="307da7c36da67b97" providerId="LiveId" clId="{864684F0-1D2D-704D-AA4D-3651C9FD0A03}" dt="2024-07-28T04:07:28.746" v="3652"/>
          <pc:sldLayoutMkLst>
            <pc:docMk/>
            <pc:sldMasterMk cId="809144829" sldId="2147483648"/>
            <pc:sldLayoutMk cId="2064949889" sldId="2147483652"/>
          </pc:sldLayoutMkLst>
          <pc:spChg chg="mod">
            <ac:chgData name="Jing Jie Tan" userId="307da7c36da67b97" providerId="LiveId" clId="{864684F0-1D2D-704D-AA4D-3651C9FD0A03}" dt="2024-07-28T04:07:28.746" v="3652"/>
            <ac:spMkLst>
              <pc:docMk/>
              <pc:sldMasterMk cId="809144829" sldId="2147483648"/>
              <pc:sldLayoutMk cId="2064949889" sldId="2147483652"/>
              <ac:spMk id="3" creationId="{90D3C850-04DF-6169-0422-28E4684C96B4}"/>
            </ac:spMkLst>
          </pc:spChg>
          <pc:spChg chg="mod">
            <ac:chgData name="Jing Jie Tan" userId="307da7c36da67b97" providerId="LiveId" clId="{864684F0-1D2D-704D-AA4D-3651C9FD0A03}" dt="2024-07-28T04:07:28.746" v="3652"/>
            <ac:spMkLst>
              <pc:docMk/>
              <pc:sldMasterMk cId="809144829" sldId="2147483648"/>
              <pc:sldLayoutMk cId="2064949889" sldId="2147483652"/>
              <ac:spMk id="4" creationId="{C681F978-B6F7-2B90-C596-0CFD71FA2215}"/>
            </ac:spMkLst>
          </pc:spChg>
        </pc:sldLayoutChg>
        <pc:sldLayoutChg chg="modSp">
          <pc:chgData name="Jing Jie Tan" userId="307da7c36da67b97" providerId="LiveId" clId="{864684F0-1D2D-704D-AA4D-3651C9FD0A03}" dt="2024-07-28T04:07:28.746" v="3652"/>
          <pc:sldLayoutMkLst>
            <pc:docMk/>
            <pc:sldMasterMk cId="809144829" sldId="2147483648"/>
            <pc:sldLayoutMk cId="2215265012" sldId="2147483653"/>
          </pc:sldLayoutMkLst>
          <pc:spChg chg="mod">
            <ac:chgData name="Jing Jie Tan" userId="307da7c36da67b97" providerId="LiveId" clId="{864684F0-1D2D-704D-AA4D-3651C9FD0A03}" dt="2024-07-28T04:07:28.746" v="3652"/>
            <ac:spMkLst>
              <pc:docMk/>
              <pc:sldMasterMk cId="809144829" sldId="2147483648"/>
              <pc:sldLayoutMk cId="2215265012" sldId="2147483653"/>
              <ac:spMk id="2" creationId="{7DAB04D8-E55D-AF7A-EA25-53D8E63ED57E}"/>
            </ac:spMkLst>
          </pc:spChg>
          <pc:spChg chg="mod">
            <ac:chgData name="Jing Jie Tan" userId="307da7c36da67b97" providerId="LiveId" clId="{864684F0-1D2D-704D-AA4D-3651C9FD0A03}" dt="2024-07-28T04:07:28.746" v="3652"/>
            <ac:spMkLst>
              <pc:docMk/>
              <pc:sldMasterMk cId="809144829" sldId="2147483648"/>
              <pc:sldLayoutMk cId="2215265012" sldId="2147483653"/>
              <ac:spMk id="3" creationId="{0EC1D267-F5E2-7F0A-C504-1F03DA7F8BAD}"/>
            </ac:spMkLst>
          </pc:spChg>
          <pc:spChg chg="mod">
            <ac:chgData name="Jing Jie Tan" userId="307da7c36da67b97" providerId="LiveId" clId="{864684F0-1D2D-704D-AA4D-3651C9FD0A03}" dt="2024-07-28T04:07:28.746" v="3652"/>
            <ac:spMkLst>
              <pc:docMk/>
              <pc:sldMasterMk cId="809144829" sldId="2147483648"/>
              <pc:sldLayoutMk cId="2215265012" sldId="2147483653"/>
              <ac:spMk id="4" creationId="{952AF8C1-AA7C-65EB-B39F-F4B6EC19C4E5}"/>
            </ac:spMkLst>
          </pc:spChg>
          <pc:spChg chg="mod">
            <ac:chgData name="Jing Jie Tan" userId="307da7c36da67b97" providerId="LiveId" clId="{864684F0-1D2D-704D-AA4D-3651C9FD0A03}" dt="2024-07-28T04:07:28.746" v="3652"/>
            <ac:spMkLst>
              <pc:docMk/>
              <pc:sldMasterMk cId="809144829" sldId="2147483648"/>
              <pc:sldLayoutMk cId="2215265012" sldId="2147483653"/>
              <ac:spMk id="5" creationId="{64191CDA-D98D-D5F9-0FBA-5345CC571A2F}"/>
            </ac:spMkLst>
          </pc:spChg>
          <pc:spChg chg="mod">
            <ac:chgData name="Jing Jie Tan" userId="307da7c36da67b97" providerId="LiveId" clId="{864684F0-1D2D-704D-AA4D-3651C9FD0A03}" dt="2024-07-28T04:07:28.746" v="3652"/>
            <ac:spMkLst>
              <pc:docMk/>
              <pc:sldMasterMk cId="809144829" sldId="2147483648"/>
              <pc:sldLayoutMk cId="2215265012" sldId="2147483653"/>
              <ac:spMk id="6" creationId="{A03C6BC5-693F-6546-CB1E-0378350C8B96}"/>
            </ac:spMkLst>
          </pc:spChg>
        </pc:sldLayoutChg>
        <pc:sldLayoutChg chg="modSp">
          <pc:chgData name="Jing Jie Tan" userId="307da7c36da67b97" providerId="LiveId" clId="{864684F0-1D2D-704D-AA4D-3651C9FD0A03}" dt="2024-07-28T04:07:28.746" v="3652"/>
          <pc:sldLayoutMkLst>
            <pc:docMk/>
            <pc:sldMasterMk cId="809144829" sldId="2147483648"/>
            <pc:sldLayoutMk cId="3405486602" sldId="2147483656"/>
          </pc:sldLayoutMkLst>
          <pc:spChg chg="mod">
            <ac:chgData name="Jing Jie Tan" userId="307da7c36da67b97" providerId="LiveId" clId="{864684F0-1D2D-704D-AA4D-3651C9FD0A03}" dt="2024-07-28T04:07:28.746" v="3652"/>
            <ac:spMkLst>
              <pc:docMk/>
              <pc:sldMasterMk cId="809144829" sldId="2147483648"/>
              <pc:sldLayoutMk cId="3405486602" sldId="2147483656"/>
              <ac:spMk id="2" creationId="{EAC14A61-A7C0-A32C-3836-1AC4DBC92E80}"/>
            </ac:spMkLst>
          </pc:spChg>
          <pc:spChg chg="mod">
            <ac:chgData name="Jing Jie Tan" userId="307da7c36da67b97" providerId="LiveId" clId="{864684F0-1D2D-704D-AA4D-3651C9FD0A03}" dt="2024-07-28T04:07:28.746" v="3652"/>
            <ac:spMkLst>
              <pc:docMk/>
              <pc:sldMasterMk cId="809144829" sldId="2147483648"/>
              <pc:sldLayoutMk cId="3405486602" sldId="2147483656"/>
              <ac:spMk id="3" creationId="{7DF71912-337F-5DEF-E59C-3EAFD71E21C5}"/>
            </ac:spMkLst>
          </pc:spChg>
          <pc:spChg chg="mod">
            <ac:chgData name="Jing Jie Tan" userId="307da7c36da67b97" providerId="LiveId" clId="{864684F0-1D2D-704D-AA4D-3651C9FD0A03}" dt="2024-07-28T04:07:28.746" v="3652"/>
            <ac:spMkLst>
              <pc:docMk/>
              <pc:sldMasterMk cId="809144829" sldId="2147483648"/>
              <pc:sldLayoutMk cId="3405486602" sldId="2147483656"/>
              <ac:spMk id="4" creationId="{4C8397C7-BD84-19D8-EBC5-2BCA47431BFA}"/>
            </ac:spMkLst>
          </pc:spChg>
        </pc:sldLayoutChg>
        <pc:sldLayoutChg chg="modSp">
          <pc:chgData name="Jing Jie Tan" userId="307da7c36da67b97" providerId="LiveId" clId="{864684F0-1D2D-704D-AA4D-3651C9FD0A03}" dt="2024-07-28T04:07:28.746" v="3652"/>
          <pc:sldLayoutMkLst>
            <pc:docMk/>
            <pc:sldMasterMk cId="809144829" sldId="2147483648"/>
            <pc:sldLayoutMk cId="790270347" sldId="2147483657"/>
          </pc:sldLayoutMkLst>
          <pc:spChg chg="mod">
            <ac:chgData name="Jing Jie Tan" userId="307da7c36da67b97" providerId="LiveId" clId="{864684F0-1D2D-704D-AA4D-3651C9FD0A03}" dt="2024-07-28T04:07:28.746" v="3652"/>
            <ac:spMkLst>
              <pc:docMk/>
              <pc:sldMasterMk cId="809144829" sldId="2147483648"/>
              <pc:sldLayoutMk cId="790270347" sldId="2147483657"/>
              <ac:spMk id="2" creationId="{F373821C-4BA4-FAF6-6ACB-72B18B2EF8C3}"/>
            </ac:spMkLst>
          </pc:spChg>
          <pc:spChg chg="mod">
            <ac:chgData name="Jing Jie Tan" userId="307da7c36da67b97" providerId="LiveId" clId="{864684F0-1D2D-704D-AA4D-3651C9FD0A03}" dt="2024-07-28T04:07:28.746" v="3652"/>
            <ac:spMkLst>
              <pc:docMk/>
              <pc:sldMasterMk cId="809144829" sldId="2147483648"/>
              <pc:sldLayoutMk cId="790270347" sldId="2147483657"/>
              <ac:spMk id="3" creationId="{8D052FCC-A92B-E924-9B4B-4108FD510AF4}"/>
            </ac:spMkLst>
          </pc:spChg>
          <pc:spChg chg="mod">
            <ac:chgData name="Jing Jie Tan" userId="307da7c36da67b97" providerId="LiveId" clId="{864684F0-1D2D-704D-AA4D-3651C9FD0A03}" dt="2024-07-28T04:07:28.746" v="3652"/>
            <ac:spMkLst>
              <pc:docMk/>
              <pc:sldMasterMk cId="809144829" sldId="2147483648"/>
              <pc:sldLayoutMk cId="790270347" sldId="2147483657"/>
              <ac:spMk id="4" creationId="{E27C434A-72B9-9A51-9F5E-712AB1DB7CD4}"/>
            </ac:spMkLst>
          </pc:spChg>
        </pc:sldLayoutChg>
        <pc:sldLayoutChg chg="modSp">
          <pc:chgData name="Jing Jie Tan" userId="307da7c36da67b97" providerId="LiveId" clId="{864684F0-1D2D-704D-AA4D-3651C9FD0A03}" dt="2024-07-28T04:07:28.746" v="3652"/>
          <pc:sldLayoutMkLst>
            <pc:docMk/>
            <pc:sldMasterMk cId="809144829" sldId="2147483648"/>
            <pc:sldLayoutMk cId="3263018640" sldId="2147483659"/>
          </pc:sldLayoutMkLst>
          <pc:spChg chg="mod">
            <ac:chgData name="Jing Jie Tan" userId="307da7c36da67b97" providerId="LiveId" clId="{864684F0-1D2D-704D-AA4D-3651C9FD0A03}" dt="2024-07-28T04:07:28.746" v="3652"/>
            <ac:spMkLst>
              <pc:docMk/>
              <pc:sldMasterMk cId="809144829" sldId="2147483648"/>
              <pc:sldLayoutMk cId="3263018640" sldId="2147483659"/>
              <ac:spMk id="2" creationId="{618FFEF0-E04B-B040-13F7-991093D46628}"/>
            </ac:spMkLst>
          </pc:spChg>
          <pc:spChg chg="mod">
            <ac:chgData name="Jing Jie Tan" userId="307da7c36da67b97" providerId="LiveId" clId="{864684F0-1D2D-704D-AA4D-3651C9FD0A03}" dt="2024-07-28T04:07:28.746" v="3652"/>
            <ac:spMkLst>
              <pc:docMk/>
              <pc:sldMasterMk cId="809144829" sldId="2147483648"/>
              <pc:sldLayoutMk cId="3263018640" sldId="2147483659"/>
              <ac:spMk id="3" creationId="{3773A90A-6F44-6C85-B1A8-8D853E7D83C5}"/>
            </ac:spMkLst>
          </pc:spChg>
        </pc:sldLayoutChg>
      </pc:sldMasterChg>
    </pc:docChg>
  </pc:docChgLst>
  <pc:docChgLst>
    <pc:chgData name="Jay Cynn" userId="ab80146ad9c2bad6" providerId="LiveId" clId="{1B41E84E-252D-4181-BD7D-2281E7BFC256}"/>
    <pc:docChg chg="undo custSel modSld">
      <pc:chgData name="Jay Cynn" userId="ab80146ad9c2bad6" providerId="LiveId" clId="{1B41E84E-252D-4181-BD7D-2281E7BFC256}" dt="2024-10-14T17:18:18.704" v="4321" actId="20577"/>
      <pc:docMkLst>
        <pc:docMk/>
      </pc:docMkLst>
      <pc:sldChg chg="modNotesTx">
        <pc:chgData name="Jay Cynn" userId="ab80146ad9c2bad6" providerId="LiveId" clId="{1B41E84E-252D-4181-BD7D-2281E7BFC256}" dt="2024-10-14T15:45:30.015" v="2380" actId="20577"/>
        <pc:sldMkLst>
          <pc:docMk/>
          <pc:sldMk cId="156733766" sldId="256"/>
        </pc:sldMkLst>
      </pc:sldChg>
      <pc:sldChg chg="modSp mod modNotesTx">
        <pc:chgData name="Jay Cynn" userId="ab80146ad9c2bad6" providerId="LiveId" clId="{1B41E84E-252D-4181-BD7D-2281E7BFC256}" dt="2024-10-14T15:45:58.345" v="2383" actId="20577"/>
        <pc:sldMkLst>
          <pc:docMk/>
          <pc:sldMk cId="3110530685" sldId="258"/>
        </pc:sldMkLst>
        <pc:spChg chg="mod">
          <ac:chgData name="Jay Cynn" userId="ab80146ad9c2bad6" providerId="LiveId" clId="{1B41E84E-252D-4181-BD7D-2281E7BFC256}" dt="2024-10-14T13:54:39.197" v="73" actId="207"/>
          <ac:spMkLst>
            <pc:docMk/>
            <pc:sldMk cId="3110530685" sldId="258"/>
            <ac:spMk id="3" creationId="{B01726A5-4F13-ED81-16AC-664F8D4DD097}"/>
          </ac:spMkLst>
        </pc:spChg>
      </pc:sldChg>
      <pc:sldChg chg="addSp delSp modSp mod modNotesTx">
        <pc:chgData name="Jay Cynn" userId="ab80146ad9c2bad6" providerId="LiveId" clId="{1B41E84E-252D-4181-BD7D-2281E7BFC256}" dt="2024-10-14T14:57:45.954" v="652" actId="20577"/>
        <pc:sldMkLst>
          <pc:docMk/>
          <pc:sldMk cId="4225937367" sldId="259"/>
        </pc:sldMkLst>
        <pc:spChg chg="add del">
          <ac:chgData name="Jay Cynn" userId="ab80146ad9c2bad6" providerId="LiveId" clId="{1B41E84E-252D-4181-BD7D-2281E7BFC256}" dt="2024-10-14T14:53:09.284" v="547" actId="22"/>
          <ac:spMkLst>
            <pc:docMk/>
            <pc:sldMk cId="4225937367" sldId="259"/>
            <ac:spMk id="4" creationId="{F4C8C20D-D4F1-518E-F644-DFD92C7AE542}"/>
          </ac:spMkLst>
        </pc:spChg>
        <pc:spChg chg="mod">
          <ac:chgData name="Jay Cynn" userId="ab80146ad9c2bad6" providerId="LiveId" clId="{1B41E84E-252D-4181-BD7D-2281E7BFC256}" dt="2024-10-14T13:53:55.297" v="52" actId="20577"/>
          <ac:spMkLst>
            <pc:docMk/>
            <pc:sldMk cId="4225937367" sldId="259"/>
            <ac:spMk id="13" creationId="{A8FB8ACB-DEDC-EE8B-FD86-3B405E35C8C9}"/>
          </ac:spMkLst>
        </pc:spChg>
      </pc:sldChg>
      <pc:sldChg chg="addSp delSp modSp mod addAnim delAnim modNotesTx">
        <pc:chgData name="Jay Cynn" userId="ab80146ad9c2bad6" providerId="LiveId" clId="{1B41E84E-252D-4181-BD7D-2281E7BFC256}" dt="2024-10-14T15:24:42.743" v="1935" actId="20577"/>
        <pc:sldMkLst>
          <pc:docMk/>
          <pc:sldMk cId="4051552853" sldId="260"/>
        </pc:sldMkLst>
        <pc:spChg chg="add del mod">
          <ac:chgData name="Jay Cynn" userId="ab80146ad9c2bad6" providerId="LiveId" clId="{1B41E84E-252D-4181-BD7D-2281E7BFC256}" dt="2024-10-14T13:53:27.813" v="46" actId="1076"/>
          <ac:spMkLst>
            <pc:docMk/>
            <pc:sldMk cId="4051552853" sldId="260"/>
            <ac:spMk id="4" creationId="{84B011C2-3AAE-8E29-FD51-6741F06065D9}"/>
          </ac:spMkLst>
        </pc:spChg>
        <pc:spChg chg="mod">
          <ac:chgData name="Jay Cynn" userId="ab80146ad9c2bad6" providerId="LiveId" clId="{1B41E84E-252D-4181-BD7D-2281E7BFC256}" dt="2024-10-14T13:53:29.538" v="47" actId="1076"/>
          <ac:spMkLst>
            <pc:docMk/>
            <pc:sldMk cId="4051552853" sldId="260"/>
            <ac:spMk id="58" creationId="{36FA6DCD-3128-FC5A-9879-F0FC787E433C}"/>
          </ac:spMkLst>
        </pc:spChg>
      </pc:sldChg>
      <pc:sldChg chg="modNotesTx">
        <pc:chgData name="Jay Cynn" userId="ab80146ad9c2bad6" providerId="LiveId" clId="{1B41E84E-252D-4181-BD7D-2281E7BFC256}" dt="2024-10-14T17:18:18.704" v="4321" actId="20577"/>
        <pc:sldMkLst>
          <pc:docMk/>
          <pc:sldMk cId="3755253042" sldId="261"/>
        </pc:sldMkLst>
      </pc:sldChg>
    </pc:docChg>
  </pc:docChgLst>
  <pc:docChgLst>
    <pc:chgData name="Jing Jie Tan" userId="307da7c36da67b97" providerId="LiveId" clId="{D2236995-5C6E-094F-B5EB-A49B3176A26D}"/>
    <pc:docChg chg="undo redo custSel addSld delSld modSld modMainMaster">
      <pc:chgData name="Jing Jie Tan" userId="307da7c36da67b97" providerId="LiveId" clId="{D2236995-5C6E-094F-B5EB-A49B3176A26D}" dt="2024-10-15T06:04:54.246" v="3174" actId="1076"/>
      <pc:docMkLst>
        <pc:docMk/>
      </pc:docMkLst>
      <pc:sldChg chg="addSp delSp modSp add del mod modTransition setBg modNotesTx">
        <pc:chgData name="Jing Jie Tan" userId="307da7c36da67b97" providerId="LiveId" clId="{D2236995-5C6E-094F-B5EB-A49B3176A26D}" dt="2024-10-15T03:59:30.790" v="3101"/>
        <pc:sldMkLst>
          <pc:docMk/>
          <pc:sldMk cId="156733766" sldId="256"/>
        </pc:sldMkLst>
        <pc:spChg chg="add del mod">
          <ac:chgData name="Jing Jie Tan" userId="307da7c36da67b97" providerId="LiveId" clId="{D2236995-5C6E-094F-B5EB-A49B3176A26D}" dt="2024-10-14T15:44:13.518" v="1831" actId="21"/>
          <ac:spMkLst>
            <pc:docMk/>
            <pc:sldMk cId="156733766" sldId="256"/>
            <ac:spMk id="3" creationId="{19B7250E-360E-32EA-6FD9-57F806B14D24}"/>
          </ac:spMkLst>
        </pc:spChg>
        <pc:spChg chg="add del mod">
          <ac:chgData name="Jing Jie Tan" userId="307da7c36da67b97" providerId="LiveId" clId="{D2236995-5C6E-094F-B5EB-A49B3176A26D}" dt="2024-10-14T12:03:38.529" v="1265"/>
          <ac:spMkLst>
            <pc:docMk/>
            <pc:sldMk cId="156733766" sldId="256"/>
            <ac:spMk id="3" creationId="{62A1C3A6-8B7E-6C34-9C41-75D480F64DF7}"/>
          </ac:spMkLst>
        </pc:spChg>
        <pc:spChg chg="add del mod">
          <ac:chgData name="Jing Jie Tan" userId="307da7c36da67b97" providerId="LiveId" clId="{D2236995-5C6E-094F-B5EB-A49B3176A26D}" dt="2024-10-14T13:26:34.954" v="1295"/>
          <ac:spMkLst>
            <pc:docMk/>
            <pc:sldMk cId="156733766" sldId="256"/>
            <ac:spMk id="3" creationId="{A3EA1960-C584-A56D-EEB4-EB0AF9EFBCD4}"/>
          </ac:spMkLst>
        </pc:spChg>
        <pc:spChg chg="del">
          <ac:chgData name="Jing Jie Tan" userId="307da7c36da67b97" providerId="LiveId" clId="{D2236995-5C6E-094F-B5EB-A49B3176A26D}" dt="2024-10-12T01:07:39.403" v="1" actId="21"/>
          <ac:spMkLst>
            <pc:docMk/>
            <pc:sldMk cId="156733766" sldId="256"/>
            <ac:spMk id="3" creationId="{D0A48590-783F-A337-3DEE-763FC9AEB1ED}"/>
          </ac:spMkLst>
        </pc:spChg>
        <pc:spChg chg="add mod">
          <ac:chgData name="Jing Jie Tan" userId="307da7c36da67b97" providerId="LiveId" clId="{D2236995-5C6E-094F-B5EB-A49B3176A26D}" dt="2024-10-14T13:48:58.756" v="1499" actId="20577"/>
          <ac:spMkLst>
            <pc:docMk/>
            <pc:sldMk cId="156733766" sldId="256"/>
            <ac:spMk id="5" creationId="{8CC0E5A6-DE01-0AF0-ECC7-EB3FFCC36B21}"/>
          </ac:spMkLst>
        </pc:spChg>
        <pc:spChg chg="add del">
          <ac:chgData name="Jing Jie Tan" userId="307da7c36da67b97" providerId="LiveId" clId="{D2236995-5C6E-094F-B5EB-A49B3176A26D}" dt="2024-10-12T01:57:00.245" v="69" actId="21"/>
          <ac:spMkLst>
            <pc:docMk/>
            <pc:sldMk cId="156733766" sldId="256"/>
            <ac:spMk id="7" creationId="{7926AD34-878A-4BEF-D064-2184FDFBE082}"/>
          </ac:spMkLst>
        </pc:spChg>
        <pc:spChg chg="add del mod">
          <ac:chgData name="Jing Jie Tan" userId="307da7c36da67b97" providerId="LiveId" clId="{D2236995-5C6E-094F-B5EB-A49B3176A26D}" dt="2024-10-14T12:03:37.181" v="1263" actId="21"/>
          <ac:spMkLst>
            <pc:docMk/>
            <pc:sldMk cId="156733766" sldId="256"/>
            <ac:spMk id="7" creationId="{B335CD67-1B56-3EE7-9289-C7B3F9FBE348}"/>
          </ac:spMkLst>
        </pc:spChg>
        <pc:spChg chg="mod">
          <ac:chgData name="Jing Jie Tan" userId="307da7c36da67b97" providerId="LiveId" clId="{D2236995-5C6E-094F-B5EB-A49B3176A26D}" dt="2024-10-12T01:31:57.541" v="20" actId="20577"/>
          <ac:spMkLst>
            <pc:docMk/>
            <pc:sldMk cId="156733766" sldId="256"/>
            <ac:spMk id="22" creationId="{B10656B5-A5F1-F58C-AFA7-90B4C989EF4C}"/>
          </ac:spMkLst>
        </pc:spChg>
        <pc:picChg chg="del">
          <ac:chgData name="Jing Jie Tan" userId="307da7c36da67b97" providerId="LiveId" clId="{D2236995-5C6E-094F-B5EB-A49B3176A26D}" dt="2024-10-12T01:07:39.403" v="1" actId="21"/>
          <ac:picMkLst>
            <pc:docMk/>
            <pc:sldMk cId="156733766" sldId="256"/>
            <ac:picMk id="2" creationId="{9BDE4D6A-A26F-FC57-33A2-03290B8180B8}"/>
          </ac:picMkLst>
        </pc:picChg>
        <pc:picChg chg="add mod">
          <ac:chgData name="Jing Jie Tan" userId="307da7c36da67b97" providerId="LiveId" clId="{D2236995-5C6E-094F-B5EB-A49B3176A26D}" dt="2024-10-12T01:55:26.869" v="24" actId="1076"/>
          <ac:picMkLst>
            <pc:docMk/>
            <pc:sldMk cId="156733766" sldId="256"/>
            <ac:picMk id="4" creationId="{FDDCDB3A-041C-F228-3A1C-AE8F3334DF40}"/>
          </ac:picMkLst>
        </pc:picChg>
        <pc:picChg chg="add del">
          <ac:chgData name="Jing Jie Tan" userId="307da7c36da67b97" providerId="LiveId" clId="{D2236995-5C6E-094F-B5EB-A49B3176A26D}" dt="2024-10-14T12:03:35.935" v="1262" actId="21"/>
          <ac:picMkLst>
            <pc:docMk/>
            <pc:sldMk cId="156733766" sldId="256"/>
            <ac:picMk id="8" creationId="{7EFB1937-0E3F-B963-F8EE-CD0F5F35B646}"/>
          </ac:picMkLst>
        </pc:picChg>
        <pc:picChg chg="add del mod">
          <ac:chgData name="Jing Jie Tan" userId="307da7c36da67b97" providerId="LiveId" clId="{D2236995-5C6E-094F-B5EB-A49B3176A26D}" dt="2024-10-14T12:17:12.602" v="1281" actId="21"/>
          <ac:picMkLst>
            <pc:docMk/>
            <pc:sldMk cId="156733766" sldId="256"/>
            <ac:picMk id="10" creationId="{1C55D8AD-0D05-91CB-957E-2AE58C27F95D}"/>
          </ac:picMkLst>
        </pc:picChg>
        <pc:picChg chg="add del mod">
          <ac:chgData name="Jing Jie Tan" userId="307da7c36da67b97" providerId="LiveId" clId="{D2236995-5C6E-094F-B5EB-A49B3176A26D}" dt="2024-10-14T12:16:53.680" v="1277" actId="21"/>
          <ac:picMkLst>
            <pc:docMk/>
            <pc:sldMk cId="156733766" sldId="256"/>
            <ac:picMk id="11" creationId="{2EE72A47-B3A6-7DC1-B3C4-0B6444B912FD}"/>
          </ac:picMkLst>
        </pc:picChg>
        <pc:picChg chg="add del mod">
          <ac:chgData name="Jing Jie Tan" userId="307da7c36da67b97" providerId="LiveId" clId="{D2236995-5C6E-094F-B5EB-A49B3176A26D}" dt="2024-10-14T12:17:02.863" v="1280" actId="21"/>
          <ac:picMkLst>
            <pc:docMk/>
            <pc:sldMk cId="156733766" sldId="256"/>
            <ac:picMk id="12" creationId="{7BB51753-21F2-DCCA-B65E-A2EFD8F8A625}"/>
          </ac:picMkLst>
        </pc:picChg>
        <pc:picChg chg="del">
          <ac:chgData name="Jing Jie Tan" userId="307da7c36da67b97" providerId="LiveId" clId="{D2236995-5C6E-094F-B5EB-A49B3176A26D}" dt="2024-10-12T01:07:39.403" v="1" actId="21"/>
          <ac:picMkLst>
            <pc:docMk/>
            <pc:sldMk cId="156733766" sldId="256"/>
            <ac:picMk id="17" creationId="{7DCA3593-0AF3-FC0D-4087-6B123A4A01C1}"/>
          </ac:picMkLst>
        </pc:picChg>
        <pc:picChg chg="del">
          <ac:chgData name="Jing Jie Tan" userId="307da7c36da67b97" providerId="LiveId" clId="{D2236995-5C6E-094F-B5EB-A49B3176A26D}" dt="2024-10-12T01:07:35.683" v="0" actId="478"/>
          <ac:picMkLst>
            <pc:docMk/>
            <pc:sldMk cId="156733766" sldId="256"/>
            <ac:picMk id="26" creationId="{A4D192E9-6C2D-ECBD-2F5E-6D1301C81532}"/>
          </ac:picMkLst>
        </pc:picChg>
        <pc:picChg chg="del">
          <ac:chgData name="Jing Jie Tan" userId="307da7c36da67b97" providerId="LiveId" clId="{D2236995-5C6E-094F-B5EB-A49B3176A26D}" dt="2024-10-12T01:07:35.683" v="0" actId="478"/>
          <ac:picMkLst>
            <pc:docMk/>
            <pc:sldMk cId="156733766" sldId="256"/>
            <ac:picMk id="27" creationId="{959F55E2-0D5A-EC20-01A1-927A909373E5}"/>
          </ac:picMkLst>
        </pc:picChg>
        <pc:picChg chg="del">
          <ac:chgData name="Jing Jie Tan" userId="307da7c36da67b97" providerId="LiveId" clId="{D2236995-5C6E-094F-B5EB-A49B3176A26D}" dt="2024-10-12T01:07:35.683" v="0" actId="478"/>
          <ac:picMkLst>
            <pc:docMk/>
            <pc:sldMk cId="156733766" sldId="256"/>
            <ac:picMk id="28" creationId="{B4FBA710-346A-8306-514C-1EDEB666FB30}"/>
          </ac:picMkLst>
        </pc:picChg>
        <pc:picChg chg="del">
          <ac:chgData name="Jing Jie Tan" userId="307da7c36da67b97" providerId="LiveId" clId="{D2236995-5C6E-094F-B5EB-A49B3176A26D}" dt="2024-10-12T01:07:39.403" v="1" actId="21"/>
          <ac:picMkLst>
            <pc:docMk/>
            <pc:sldMk cId="156733766" sldId="256"/>
            <ac:picMk id="31" creationId="{3BD746B0-57DE-514E-A62A-B4C9DCC972E1}"/>
          </ac:picMkLst>
        </pc:picChg>
        <pc:picChg chg="del">
          <ac:chgData name="Jing Jie Tan" userId="307da7c36da67b97" providerId="LiveId" clId="{D2236995-5C6E-094F-B5EB-A49B3176A26D}" dt="2024-10-12T01:07:39.403" v="1" actId="21"/>
          <ac:picMkLst>
            <pc:docMk/>
            <pc:sldMk cId="156733766" sldId="256"/>
            <ac:picMk id="32" creationId="{58491FBF-E941-3EAD-6A68-3E9BD5D724FC}"/>
          </ac:picMkLst>
        </pc:picChg>
      </pc:sldChg>
      <pc:sldChg chg="del">
        <pc:chgData name="Jing Jie Tan" userId="307da7c36da67b97" providerId="LiveId" clId="{D2236995-5C6E-094F-B5EB-A49B3176A26D}" dt="2024-10-12T01:07:41.380" v="4" actId="2696"/>
        <pc:sldMkLst>
          <pc:docMk/>
          <pc:sldMk cId="3072091388" sldId="257"/>
        </pc:sldMkLst>
      </pc:sldChg>
      <pc:sldChg chg="delSp add del mod setBg">
        <pc:chgData name="Jing Jie Tan" userId="307da7c36da67b97" providerId="LiveId" clId="{D2236995-5C6E-094F-B5EB-A49B3176A26D}" dt="2024-10-14T11:02:49.338" v="76" actId="2696"/>
        <pc:sldMkLst>
          <pc:docMk/>
          <pc:sldMk cId="3629166009" sldId="257"/>
        </pc:sldMkLst>
        <pc:spChg chg="del">
          <ac:chgData name="Jing Jie Tan" userId="307da7c36da67b97" providerId="LiveId" clId="{D2236995-5C6E-094F-B5EB-A49B3176A26D}" dt="2024-10-14T11:02:30.365" v="72" actId="21"/>
          <ac:spMkLst>
            <pc:docMk/>
            <pc:sldMk cId="3629166009" sldId="257"/>
            <ac:spMk id="5" creationId="{E0C28388-A720-C7F6-EC6A-3306BFB83995}"/>
          </ac:spMkLst>
        </pc:spChg>
        <pc:picChg chg="del">
          <ac:chgData name="Jing Jie Tan" userId="307da7c36da67b97" providerId="LiveId" clId="{D2236995-5C6E-094F-B5EB-A49B3176A26D}" dt="2024-10-14T11:02:27.751" v="71" actId="478"/>
          <ac:picMkLst>
            <pc:docMk/>
            <pc:sldMk cId="3629166009" sldId="257"/>
            <ac:picMk id="4" creationId="{694C077B-072A-0140-14A1-7BD782C9204A}"/>
          </ac:picMkLst>
        </pc:picChg>
      </pc:sldChg>
      <pc:sldChg chg="del">
        <pc:chgData name="Jing Jie Tan" userId="307da7c36da67b97" providerId="LiveId" clId="{D2236995-5C6E-094F-B5EB-A49B3176A26D}" dt="2024-10-12T01:07:40.732" v="2" actId="2696"/>
        <pc:sldMkLst>
          <pc:docMk/>
          <pc:sldMk cId="324443787" sldId="258"/>
        </pc:sldMkLst>
      </pc:sldChg>
      <pc:sldChg chg="addSp delSp modSp add mod modTransition setBg modNotesTx">
        <pc:chgData name="Jing Jie Tan" userId="307da7c36da67b97" providerId="LiveId" clId="{D2236995-5C6E-094F-B5EB-A49B3176A26D}" dt="2024-10-14T15:44:50.873" v="1870" actId="20577"/>
        <pc:sldMkLst>
          <pc:docMk/>
          <pc:sldMk cId="3110530685" sldId="258"/>
        </pc:sldMkLst>
        <pc:spChg chg="add mod">
          <ac:chgData name="Jing Jie Tan" userId="307da7c36da67b97" providerId="LiveId" clId="{D2236995-5C6E-094F-B5EB-A49B3176A26D}" dt="2024-10-14T11:03:24.892" v="108" actId="113"/>
          <ac:spMkLst>
            <pc:docMk/>
            <pc:sldMk cId="3110530685" sldId="258"/>
            <ac:spMk id="2" creationId="{0CEA546E-552E-F744-E587-BC6719B2625E}"/>
          </ac:spMkLst>
        </pc:spChg>
        <pc:spChg chg="add mod">
          <ac:chgData name="Jing Jie Tan" userId="307da7c36da67b97" providerId="LiveId" clId="{D2236995-5C6E-094F-B5EB-A49B3176A26D}" dt="2024-10-14T13:52:31.899" v="1515" actId="20577"/>
          <ac:spMkLst>
            <pc:docMk/>
            <pc:sldMk cId="3110530685" sldId="258"/>
            <ac:spMk id="3" creationId="{B01726A5-4F13-ED81-16AC-664F8D4DD097}"/>
          </ac:spMkLst>
        </pc:spChg>
        <pc:spChg chg="del">
          <ac:chgData name="Jing Jie Tan" userId="307da7c36da67b97" providerId="LiveId" clId="{D2236995-5C6E-094F-B5EB-A49B3176A26D}" dt="2024-10-14T11:02:51.917" v="77" actId="21"/>
          <ac:spMkLst>
            <pc:docMk/>
            <pc:sldMk cId="3110530685" sldId="258"/>
            <ac:spMk id="5" creationId="{5CD870BC-0D7A-A912-CDCD-C37DF634F324}"/>
          </ac:spMkLst>
        </pc:spChg>
        <pc:spChg chg="add mod">
          <ac:chgData name="Jing Jie Tan" userId="307da7c36da67b97" providerId="LiveId" clId="{D2236995-5C6E-094F-B5EB-A49B3176A26D}" dt="2024-10-14T13:20:08.596" v="1290" actId="1076"/>
          <ac:spMkLst>
            <pc:docMk/>
            <pc:sldMk cId="3110530685" sldId="258"/>
            <ac:spMk id="6" creationId="{DD41D79D-96D8-5623-B057-DE9AC4B46F23}"/>
          </ac:spMkLst>
        </pc:spChg>
        <pc:spChg chg="add mod">
          <ac:chgData name="Jing Jie Tan" userId="307da7c36da67b97" providerId="LiveId" clId="{D2236995-5C6E-094F-B5EB-A49B3176A26D}" dt="2024-10-14T11:20:00.300" v="624" actId="1076"/>
          <ac:spMkLst>
            <pc:docMk/>
            <pc:sldMk cId="3110530685" sldId="258"/>
            <ac:spMk id="7" creationId="{47D12467-9C93-46C7-09D0-2B417A4A9B81}"/>
          </ac:spMkLst>
        </pc:spChg>
        <pc:spChg chg="add mod">
          <ac:chgData name="Jing Jie Tan" userId="307da7c36da67b97" providerId="LiveId" clId="{D2236995-5C6E-094F-B5EB-A49B3176A26D}" dt="2024-10-14T11:21:13.561" v="651" actId="171"/>
          <ac:spMkLst>
            <pc:docMk/>
            <pc:sldMk cId="3110530685" sldId="258"/>
            <ac:spMk id="9" creationId="{57341CAD-E6F4-1BFB-A2A7-9C94DA060331}"/>
          </ac:spMkLst>
        </pc:spChg>
        <pc:spChg chg="add mod">
          <ac:chgData name="Jing Jie Tan" userId="307da7c36da67b97" providerId="LiveId" clId="{D2236995-5C6E-094F-B5EB-A49B3176A26D}" dt="2024-10-14T11:39:52.009" v="1084" actId="1076"/>
          <ac:spMkLst>
            <pc:docMk/>
            <pc:sldMk cId="3110530685" sldId="258"/>
            <ac:spMk id="10" creationId="{D90AAC58-4834-1A68-ED85-4A46E3BEA9E4}"/>
          </ac:spMkLst>
        </pc:spChg>
        <pc:spChg chg="add mod">
          <ac:chgData name="Jing Jie Tan" userId="307da7c36da67b97" providerId="LiveId" clId="{D2236995-5C6E-094F-B5EB-A49B3176A26D}" dt="2024-10-14T11:39:31.980" v="1077" actId="1076"/>
          <ac:spMkLst>
            <pc:docMk/>
            <pc:sldMk cId="3110530685" sldId="258"/>
            <ac:spMk id="11" creationId="{706756E0-A2F1-A899-5100-CD56C38CD31B}"/>
          </ac:spMkLst>
        </pc:spChg>
        <pc:spChg chg="add mod">
          <ac:chgData name="Jing Jie Tan" userId="307da7c36da67b97" providerId="LiveId" clId="{D2236995-5C6E-094F-B5EB-A49B3176A26D}" dt="2024-10-14T11:39:50.137" v="1083" actId="1076"/>
          <ac:spMkLst>
            <pc:docMk/>
            <pc:sldMk cId="3110530685" sldId="258"/>
            <ac:spMk id="12" creationId="{80A805C0-16B3-24EE-4688-2400F4FA150E}"/>
          </ac:spMkLst>
        </pc:spChg>
        <pc:spChg chg="add mod">
          <ac:chgData name="Jing Jie Tan" userId="307da7c36da67b97" providerId="LiveId" clId="{D2236995-5C6E-094F-B5EB-A49B3176A26D}" dt="2024-10-14T11:39:48.271" v="1082" actId="1076"/>
          <ac:spMkLst>
            <pc:docMk/>
            <pc:sldMk cId="3110530685" sldId="258"/>
            <ac:spMk id="13" creationId="{2E59614F-00FC-C594-FCBB-44F50BE7D167}"/>
          </ac:spMkLst>
        </pc:spChg>
        <pc:spChg chg="add mod">
          <ac:chgData name="Jing Jie Tan" userId="307da7c36da67b97" providerId="LiveId" clId="{D2236995-5C6E-094F-B5EB-A49B3176A26D}" dt="2024-10-14T11:39:46.477" v="1081" actId="1076"/>
          <ac:spMkLst>
            <pc:docMk/>
            <pc:sldMk cId="3110530685" sldId="258"/>
            <ac:spMk id="14" creationId="{8397624C-A43C-0274-7193-00893A847C0D}"/>
          </ac:spMkLst>
        </pc:spChg>
        <pc:spChg chg="add mod">
          <ac:chgData name="Jing Jie Tan" userId="307da7c36da67b97" providerId="LiveId" clId="{D2236995-5C6E-094F-B5EB-A49B3176A26D}" dt="2024-10-14T11:39:44.272" v="1080" actId="1076"/>
          <ac:spMkLst>
            <pc:docMk/>
            <pc:sldMk cId="3110530685" sldId="258"/>
            <ac:spMk id="15" creationId="{DD4A97AA-C8AB-A7D8-C732-A9BDDD59230E}"/>
          </ac:spMkLst>
        </pc:spChg>
        <pc:spChg chg="mod">
          <ac:chgData name="Jing Jie Tan" userId="307da7c36da67b97" providerId="LiveId" clId="{D2236995-5C6E-094F-B5EB-A49B3176A26D}" dt="2024-10-14T11:20:53.276" v="639" actId="14100"/>
          <ac:spMkLst>
            <pc:docMk/>
            <pc:sldMk cId="3110530685" sldId="258"/>
            <ac:spMk id="19" creationId="{907465F2-730C-5D65-4819-18DE522087FB}"/>
          </ac:spMkLst>
        </pc:spChg>
        <pc:picChg chg="del">
          <ac:chgData name="Jing Jie Tan" userId="307da7c36da67b97" providerId="LiveId" clId="{D2236995-5C6E-094F-B5EB-A49B3176A26D}" dt="2024-10-14T11:02:51.917" v="77" actId="21"/>
          <ac:picMkLst>
            <pc:docMk/>
            <pc:sldMk cId="3110530685" sldId="258"/>
            <ac:picMk id="4" creationId="{E4EA57D1-FE5C-C254-15E4-23D60EE73545}"/>
          </ac:picMkLst>
        </pc:picChg>
        <pc:picChg chg="add mod">
          <ac:chgData name="Jing Jie Tan" userId="307da7c36da67b97" providerId="LiveId" clId="{D2236995-5C6E-094F-B5EB-A49B3176A26D}" dt="2024-10-14T11:20:50.268" v="638" actId="1076"/>
          <ac:picMkLst>
            <pc:docMk/>
            <pc:sldMk cId="3110530685" sldId="258"/>
            <ac:picMk id="8" creationId="{DCCE6AC9-2407-9818-107A-24998B293F53}"/>
          </ac:picMkLst>
        </pc:picChg>
      </pc:sldChg>
      <pc:sldChg chg="add del setBg">
        <pc:chgData name="Jing Jie Tan" userId="307da7c36da67b97" providerId="LiveId" clId="{D2236995-5C6E-094F-B5EB-A49B3176A26D}" dt="2024-10-14T11:02:47.743" v="74"/>
        <pc:sldMkLst>
          <pc:docMk/>
          <pc:sldMk cId="4088856302" sldId="258"/>
        </pc:sldMkLst>
      </pc:sldChg>
      <pc:sldChg chg="add del setBg">
        <pc:chgData name="Jing Jie Tan" userId="307da7c36da67b97" providerId="LiveId" clId="{D2236995-5C6E-094F-B5EB-A49B3176A26D}" dt="2024-10-14T11:13:07.874" v="244"/>
        <pc:sldMkLst>
          <pc:docMk/>
          <pc:sldMk cId="1648639075" sldId="259"/>
        </pc:sldMkLst>
      </pc:sldChg>
      <pc:sldChg chg="del">
        <pc:chgData name="Jing Jie Tan" userId="307da7c36da67b97" providerId="LiveId" clId="{D2236995-5C6E-094F-B5EB-A49B3176A26D}" dt="2024-10-12T01:07:41.220" v="3" actId="2696"/>
        <pc:sldMkLst>
          <pc:docMk/>
          <pc:sldMk cId="3415682223" sldId="259"/>
        </pc:sldMkLst>
      </pc:sldChg>
      <pc:sldChg chg="add del setBg">
        <pc:chgData name="Jing Jie Tan" userId="307da7c36da67b97" providerId="LiveId" clId="{D2236995-5C6E-094F-B5EB-A49B3176A26D}" dt="2024-10-14T11:13:03.912" v="242"/>
        <pc:sldMkLst>
          <pc:docMk/>
          <pc:sldMk cId="3746423437" sldId="259"/>
        </pc:sldMkLst>
      </pc:sldChg>
      <pc:sldChg chg="addSp delSp modSp add mod modTransition setBg delAnim modAnim">
        <pc:chgData name="Jing Jie Tan" userId="307da7c36da67b97" providerId="LiveId" clId="{D2236995-5C6E-094F-B5EB-A49B3176A26D}" dt="2024-10-15T04:02:23.156" v="3112" actId="20577"/>
        <pc:sldMkLst>
          <pc:docMk/>
          <pc:sldMk cId="4225937367" sldId="259"/>
        </pc:sldMkLst>
        <pc:spChg chg="del">
          <ac:chgData name="Jing Jie Tan" userId="307da7c36da67b97" providerId="LiveId" clId="{D2236995-5C6E-094F-B5EB-A49B3176A26D}" dt="2024-10-14T11:13:10.564" v="246" actId="21"/>
          <ac:spMkLst>
            <pc:docMk/>
            <pc:sldMk cId="4225937367" sldId="259"/>
            <ac:spMk id="3" creationId="{178A7F69-7DF1-34AC-0952-5C991D9C8C0D}"/>
          </ac:spMkLst>
        </pc:spChg>
        <pc:spChg chg="add del mod">
          <ac:chgData name="Jing Jie Tan" userId="307da7c36da67b97" providerId="LiveId" clId="{D2236995-5C6E-094F-B5EB-A49B3176A26D}" dt="2024-10-15T04:02:09.815" v="3110" actId="478"/>
          <ac:spMkLst>
            <pc:docMk/>
            <pc:sldMk cId="4225937367" sldId="259"/>
            <ac:spMk id="3" creationId="{63559CD0-BC5F-5328-E53C-CFCE95F3AF7A}"/>
          </ac:spMkLst>
        </pc:spChg>
        <pc:spChg chg="add del mod">
          <ac:chgData name="Jing Jie Tan" userId="307da7c36da67b97" providerId="LiveId" clId="{D2236995-5C6E-094F-B5EB-A49B3176A26D}" dt="2024-10-14T11:18:26.361" v="578"/>
          <ac:spMkLst>
            <pc:docMk/>
            <pc:sldMk cId="4225937367" sldId="259"/>
            <ac:spMk id="4" creationId="{170721AE-F074-9A49-B9A6-C74A1D7591E4}"/>
          </ac:spMkLst>
        </pc:spChg>
        <pc:spChg chg="add mod">
          <ac:chgData name="Jing Jie Tan" userId="307da7c36da67b97" providerId="LiveId" clId="{D2236995-5C6E-094F-B5EB-A49B3176A26D}" dt="2024-10-15T04:02:10.177" v="3111"/>
          <ac:spMkLst>
            <pc:docMk/>
            <pc:sldMk cId="4225937367" sldId="259"/>
            <ac:spMk id="4" creationId="{746D3E8E-954B-DFC1-9390-8F99124E79D8}"/>
          </ac:spMkLst>
        </pc:spChg>
        <pc:spChg chg="add del mod">
          <ac:chgData name="Jing Jie Tan" userId="307da7c36da67b97" providerId="LiveId" clId="{D2236995-5C6E-094F-B5EB-A49B3176A26D}" dt="2024-10-14T11:13:26.696" v="287" actId="21"/>
          <ac:spMkLst>
            <pc:docMk/>
            <pc:sldMk cId="4225937367" sldId="259"/>
            <ac:spMk id="5" creationId="{55F2E0F2-72B1-D40D-DAF7-3D87184F3556}"/>
          </ac:spMkLst>
        </pc:spChg>
        <pc:spChg chg="del">
          <ac:chgData name="Jing Jie Tan" userId="307da7c36da67b97" providerId="LiveId" clId="{D2236995-5C6E-094F-B5EB-A49B3176A26D}" dt="2024-10-14T11:19:22.367" v="608" actId="21"/>
          <ac:spMkLst>
            <pc:docMk/>
            <pc:sldMk cId="4225937367" sldId="259"/>
            <ac:spMk id="6" creationId="{EF05D280-60E7-5CA6-4E8F-2F27BE687BEB}"/>
          </ac:spMkLst>
        </pc:spChg>
        <pc:spChg chg="del">
          <ac:chgData name="Jing Jie Tan" userId="307da7c36da67b97" providerId="LiveId" clId="{D2236995-5C6E-094F-B5EB-A49B3176A26D}" dt="2024-10-14T11:13:10.564" v="246" actId="21"/>
          <ac:spMkLst>
            <pc:docMk/>
            <pc:sldMk cId="4225937367" sldId="259"/>
            <ac:spMk id="7" creationId="{DB77E455-B664-F6EF-2DA9-C3FFD7BC7C04}"/>
          </ac:spMkLst>
        </pc:spChg>
        <pc:spChg chg="add del mod">
          <ac:chgData name="Jing Jie Tan" userId="307da7c36da67b97" providerId="LiveId" clId="{D2236995-5C6E-094F-B5EB-A49B3176A26D}" dt="2024-10-14T11:13:26.696" v="287" actId="21"/>
          <ac:spMkLst>
            <pc:docMk/>
            <pc:sldMk cId="4225937367" sldId="259"/>
            <ac:spMk id="8" creationId="{A38DF4FC-8978-A687-3B69-8D583203995A}"/>
          </ac:spMkLst>
        </pc:spChg>
        <pc:spChg chg="add del mod">
          <ac:chgData name="Jing Jie Tan" userId="307da7c36da67b97" providerId="LiveId" clId="{D2236995-5C6E-094F-B5EB-A49B3176A26D}" dt="2024-10-14T11:14:41.641" v="352" actId="21"/>
          <ac:spMkLst>
            <pc:docMk/>
            <pc:sldMk cId="4225937367" sldId="259"/>
            <ac:spMk id="9" creationId="{2802EFF5-0BD3-1B2D-F838-623387BC9DBA}"/>
          </ac:spMkLst>
        </pc:spChg>
        <pc:spChg chg="add del mod">
          <ac:chgData name="Jing Jie Tan" userId="307da7c36da67b97" providerId="LiveId" clId="{D2236995-5C6E-094F-B5EB-A49B3176A26D}" dt="2024-10-14T11:14:13.370" v="307" actId="21"/>
          <ac:spMkLst>
            <pc:docMk/>
            <pc:sldMk cId="4225937367" sldId="259"/>
            <ac:spMk id="10" creationId="{0D3735B5-C97A-E191-750B-789C9C7285BF}"/>
          </ac:spMkLst>
        </pc:spChg>
        <pc:spChg chg="add mod">
          <ac:chgData name="Jing Jie Tan" userId="307da7c36da67b97" providerId="LiveId" clId="{D2236995-5C6E-094F-B5EB-A49B3176A26D}" dt="2024-10-14T11:18:52.989" v="588" actId="1076"/>
          <ac:spMkLst>
            <pc:docMk/>
            <pc:sldMk cId="4225937367" sldId="259"/>
            <ac:spMk id="11" creationId="{F397A057-D2BB-C826-29BD-F784FF4CCBB0}"/>
          </ac:spMkLst>
        </pc:spChg>
        <pc:spChg chg="add mod">
          <ac:chgData name="Jing Jie Tan" userId="307da7c36da67b97" providerId="LiveId" clId="{D2236995-5C6E-094F-B5EB-A49B3176A26D}" dt="2024-10-14T11:18:46.297" v="586" actId="1076"/>
          <ac:spMkLst>
            <pc:docMk/>
            <pc:sldMk cId="4225937367" sldId="259"/>
            <ac:spMk id="12" creationId="{C490D2E4-7E55-4C2C-FCA0-1C7CAE73DCB0}"/>
          </ac:spMkLst>
        </pc:spChg>
        <pc:spChg chg="add mod">
          <ac:chgData name="Jing Jie Tan" userId="307da7c36da67b97" providerId="LiveId" clId="{D2236995-5C6E-094F-B5EB-A49B3176A26D}" dt="2024-10-14T13:55:19.458" v="1530" actId="1076"/>
          <ac:spMkLst>
            <pc:docMk/>
            <pc:sldMk cId="4225937367" sldId="259"/>
            <ac:spMk id="13" creationId="{A8FB8ACB-DEDC-EE8B-FD86-3B405E35C8C9}"/>
          </ac:spMkLst>
        </pc:spChg>
        <pc:spChg chg="add mod">
          <ac:chgData name="Jing Jie Tan" userId="307da7c36da67b97" providerId="LiveId" clId="{D2236995-5C6E-094F-B5EB-A49B3176A26D}" dt="2024-10-14T13:55:13.505" v="1529" actId="1076"/>
          <ac:spMkLst>
            <pc:docMk/>
            <pc:sldMk cId="4225937367" sldId="259"/>
            <ac:spMk id="14" creationId="{5E9BEC3F-4407-D05F-5DE8-5EEFE9C4BD7E}"/>
          </ac:spMkLst>
        </pc:spChg>
        <pc:spChg chg="add mod">
          <ac:chgData name="Jing Jie Tan" userId="307da7c36da67b97" providerId="LiveId" clId="{D2236995-5C6E-094F-B5EB-A49B3176A26D}" dt="2024-10-14T11:18:36.523" v="582" actId="1076"/>
          <ac:spMkLst>
            <pc:docMk/>
            <pc:sldMk cId="4225937367" sldId="259"/>
            <ac:spMk id="15" creationId="{48EE118E-0DB9-2F14-9AE3-A747AD30BFC9}"/>
          </ac:spMkLst>
        </pc:spChg>
        <pc:spChg chg="add mod">
          <ac:chgData name="Jing Jie Tan" userId="307da7c36da67b97" providerId="LiveId" clId="{D2236995-5C6E-094F-B5EB-A49B3176A26D}" dt="2024-10-14T13:52:34.402" v="1519" actId="14100"/>
          <ac:spMkLst>
            <pc:docMk/>
            <pc:sldMk cId="4225937367" sldId="259"/>
            <ac:spMk id="16" creationId="{D10E51CC-F0BE-08B3-CA09-0ECF8D184020}"/>
          </ac:spMkLst>
        </pc:spChg>
        <pc:spChg chg="add del mod">
          <ac:chgData name="Jing Jie Tan" userId="307da7c36da67b97" providerId="LiveId" clId="{D2236995-5C6E-094F-B5EB-A49B3176A26D}" dt="2024-10-14T11:44:21.343" v="1167" actId="478"/>
          <ac:spMkLst>
            <pc:docMk/>
            <pc:sldMk cId="4225937367" sldId="259"/>
            <ac:spMk id="17" creationId="{7BC0C447-31ED-5A48-849D-AEB7EC3EF345}"/>
          </ac:spMkLst>
        </pc:spChg>
        <pc:spChg chg="add mod">
          <ac:chgData name="Jing Jie Tan" userId="307da7c36da67b97" providerId="LiveId" clId="{D2236995-5C6E-094F-B5EB-A49B3176A26D}" dt="2024-10-14T11:21:22.299" v="653"/>
          <ac:spMkLst>
            <pc:docMk/>
            <pc:sldMk cId="4225937367" sldId="259"/>
            <ac:spMk id="18" creationId="{1A15DC97-3DD5-1E08-8AD5-BB268695CD98}"/>
          </ac:spMkLst>
        </pc:spChg>
        <pc:spChg chg="del">
          <ac:chgData name="Jing Jie Tan" userId="307da7c36da67b97" providerId="LiveId" clId="{D2236995-5C6E-094F-B5EB-A49B3176A26D}" dt="2024-10-14T11:21:21.943" v="652" actId="478"/>
          <ac:spMkLst>
            <pc:docMk/>
            <pc:sldMk cId="4225937367" sldId="259"/>
            <ac:spMk id="19" creationId="{161CC22A-578F-567A-2C3C-F30C9008AD14}"/>
          </ac:spMkLst>
        </pc:spChg>
        <pc:spChg chg="add mod">
          <ac:chgData name="Jing Jie Tan" userId="307da7c36da67b97" providerId="LiveId" clId="{D2236995-5C6E-094F-B5EB-A49B3176A26D}" dt="2024-10-14T11:21:22.299" v="653"/>
          <ac:spMkLst>
            <pc:docMk/>
            <pc:sldMk cId="4225937367" sldId="259"/>
            <ac:spMk id="20" creationId="{479DC6B2-8FA3-1FF4-9766-A3304397C004}"/>
          </ac:spMkLst>
        </pc:spChg>
        <pc:spChg chg="add mod">
          <ac:chgData name="Jing Jie Tan" userId="307da7c36da67b97" providerId="LiveId" clId="{D2236995-5C6E-094F-B5EB-A49B3176A26D}" dt="2024-10-14T11:21:22.299" v="653"/>
          <ac:spMkLst>
            <pc:docMk/>
            <pc:sldMk cId="4225937367" sldId="259"/>
            <ac:spMk id="21" creationId="{54AB9B09-F961-8412-752C-C1BEE4791923}"/>
          </ac:spMkLst>
        </pc:spChg>
        <pc:spChg chg="del">
          <ac:chgData name="Jing Jie Tan" userId="307da7c36da67b97" providerId="LiveId" clId="{D2236995-5C6E-094F-B5EB-A49B3176A26D}" dt="2024-10-14T11:21:21.943" v="652" actId="478"/>
          <ac:spMkLst>
            <pc:docMk/>
            <pc:sldMk cId="4225937367" sldId="259"/>
            <ac:spMk id="22" creationId="{BF1AFBF2-8757-7106-ACD0-250D8805239A}"/>
          </ac:spMkLst>
        </pc:spChg>
        <pc:spChg chg="add del mod">
          <ac:chgData name="Jing Jie Tan" userId="307da7c36da67b97" providerId="LiveId" clId="{D2236995-5C6E-094F-B5EB-A49B3176A26D}" dt="2024-10-14T11:43:58.109" v="1158" actId="21"/>
          <ac:spMkLst>
            <pc:docMk/>
            <pc:sldMk cId="4225937367" sldId="259"/>
            <ac:spMk id="24" creationId="{C8C8B711-3954-5B97-C08A-C31E5CF5329A}"/>
          </ac:spMkLst>
        </pc:spChg>
        <pc:spChg chg="add mod">
          <ac:chgData name="Jing Jie Tan" userId="307da7c36da67b97" providerId="LiveId" clId="{D2236995-5C6E-094F-B5EB-A49B3176A26D}" dt="2024-10-15T04:02:02.719" v="3108" actId="14100"/>
          <ac:spMkLst>
            <pc:docMk/>
            <pc:sldMk cId="4225937367" sldId="259"/>
            <ac:spMk id="25" creationId="{60E8861F-803B-E600-4E07-4D87A521030A}"/>
          </ac:spMkLst>
        </pc:spChg>
        <pc:spChg chg="add mod">
          <ac:chgData name="Jing Jie Tan" userId="307da7c36da67b97" providerId="LiveId" clId="{D2236995-5C6E-094F-B5EB-A49B3176A26D}" dt="2024-10-15T04:02:23.156" v="3112" actId="20577"/>
          <ac:spMkLst>
            <pc:docMk/>
            <pc:sldMk cId="4225937367" sldId="259"/>
            <ac:spMk id="27" creationId="{455451E9-A96E-738C-7033-0AE568420BBC}"/>
          </ac:spMkLst>
        </pc:spChg>
        <pc:spChg chg="add mod">
          <ac:chgData name="Jing Jie Tan" userId="307da7c36da67b97" providerId="LiveId" clId="{D2236995-5C6E-094F-B5EB-A49B3176A26D}" dt="2024-10-14T13:55:26.073" v="1531" actId="1076"/>
          <ac:spMkLst>
            <pc:docMk/>
            <pc:sldMk cId="4225937367" sldId="259"/>
            <ac:spMk id="28" creationId="{3EDDD9BA-58AD-29EF-BBAE-955BA842B204}"/>
          </ac:spMkLst>
        </pc:spChg>
        <pc:picChg chg="add mod">
          <ac:chgData name="Jing Jie Tan" userId="307da7c36da67b97" providerId="LiveId" clId="{D2236995-5C6E-094F-B5EB-A49B3176A26D}" dt="2024-10-14T11:21:22.299" v="653"/>
          <ac:picMkLst>
            <pc:docMk/>
            <pc:sldMk cId="4225937367" sldId="259"/>
            <ac:picMk id="23" creationId="{ABD437D3-FFCD-F26F-EF22-9D2E69925F6B}"/>
          </ac:picMkLst>
        </pc:picChg>
      </pc:sldChg>
      <pc:sldChg chg="del">
        <pc:chgData name="Jing Jie Tan" userId="307da7c36da67b97" providerId="LiveId" clId="{D2236995-5C6E-094F-B5EB-A49B3176A26D}" dt="2024-10-12T01:07:41.550" v="5" actId="2696"/>
        <pc:sldMkLst>
          <pc:docMk/>
          <pc:sldMk cId="1265713502" sldId="260"/>
        </pc:sldMkLst>
      </pc:sldChg>
      <pc:sldChg chg="addSp delSp modSp add mod modTransition setBg delAnim modAnim">
        <pc:chgData name="Jing Jie Tan" userId="307da7c36da67b97" providerId="LiveId" clId="{D2236995-5C6E-094F-B5EB-A49B3176A26D}" dt="2024-10-15T04:05:02.099" v="3142" actId="1076"/>
        <pc:sldMkLst>
          <pc:docMk/>
          <pc:sldMk cId="4051552853" sldId="260"/>
        </pc:sldMkLst>
        <pc:spChg chg="mod">
          <ac:chgData name="Jing Jie Tan" userId="307da7c36da67b97" providerId="LiveId" clId="{D2236995-5C6E-094F-B5EB-A49B3176A26D}" dt="2024-10-14T11:22:54.611" v="733" actId="20577"/>
          <ac:spMkLst>
            <pc:docMk/>
            <pc:sldMk cId="4051552853" sldId="260"/>
            <ac:spMk id="2" creationId="{C8A54A2C-77BE-5843-4B82-98F13EA5AD6E}"/>
          </ac:spMkLst>
        </pc:spChg>
        <pc:spChg chg="add mod">
          <ac:chgData name="Jing Jie Tan" userId="307da7c36da67b97" providerId="LiveId" clId="{D2236995-5C6E-094F-B5EB-A49B3176A26D}" dt="2024-10-15T04:04:05.070" v="3130" actId="1037"/>
          <ac:spMkLst>
            <pc:docMk/>
            <pc:sldMk cId="4051552853" sldId="260"/>
            <ac:spMk id="4" creationId="{84B011C2-3AAE-8E29-FD51-6741F06065D9}"/>
          </ac:spMkLst>
        </pc:spChg>
        <pc:spChg chg="add mod">
          <ac:chgData name="Jing Jie Tan" userId="307da7c36da67b97" providerId="LiveId" clId="{D2236995-5C6E-094F-B5EB-A49B3176A26D}" dt="2024-10-15T04:04:05.070" v="3130" actId="1037"/>
          <ac:spMkLst>
            <pc:docMk/>
            <pc:sldMk cId="4051552853" sldId="260"/>
            <ac:spMk id="5" creationId="{B867A067-063C-050F-33A8-2968D6679426}"/>
          </ac:spMkLst>
        </pc:spChg>
        <pc:spChg chg="add del mod">
          <ac:chgData name="Jing Jie Tan" userId="307da7c36da67b97" providerId="LiveId" clId="{D2236995-5C6E-094F-B5EB-A49B3176A26D}" dt="2024-10-14T11:25:18.027" v="771"/>
          <ac:spMkLst>
            <pc:docMk/>
            <pc:sldMk cId="4051552853" sldId="260"/>
            <ac:spMk id="5" creationId="{C5E17D3C-EE0E-DCBC-AFF4-1658400FEBBE}"/>
          </ac:spMkLst>
        </pc:spChg>
        <pc:spChg chg="add mod">
          <ac:chgData name="Jing Jie Tan" userId="307da7c36da67b97" providerId="LiveId" clId="{D2236995-5C6E-094F-B5EB-A49B3176A26D}" dt="2024-10-14T11:34:31.625" v="994" actId="1076"/>
          <ac:spMkLst>
            <pc:docMk/>
            <pc:sldMk cId="4051552853" sldId="260"/>
            <ac:spMk id="7" creationId="{76094590-2356-CA33-AF74-A08F52E94DF0}"/>
          </ac:spMkLst>
        </pc:spChg>
        <pc:spChg chg="add mod">
          <ac:chgData name="Jing Jie Tan" userId="307da7c36da67b97" providerId="LiveId" clId="{D2236995-5C6E-094F-B5EB-A49B3176A26D}" dt="2024-10-14T11:34:31.625" v="994" actId="1076"/>
          <ac:spMkLst>
            <pc:docMk/>
            <pc:sldMk cId="4051552853" sldId="260"/>
            <ac:spMk id="8" creationId="{6756CCE2-42EC-1E61-2255-DB1F7BE40206}"/>
          </ac:spMkLst>
        </pc:spChg>
        <pc:spChg chg="add mod">
          <ac:chgData name="Jing Jie Tan" userId="307da7c36da67b97" providerId="LiveId" clId="{D2236995-5C6E-094F-B5EB-A49B3176A26D}" dt="2024-10-15T04:04:05.070" v="3130" actId="1037"/>
          <ac:spMkLst>
            <pc:docMk/>
            <pc:sldMk cId="4051552853" sldId="260"/>
            <ac:spMk id="9" creationId="{E620B7EC-94D8-56B9-865C-AE17D4B7FC34}"/>
          </ac:spMkLst>
        </pc:spChg>
        <pc:spChg chg="add mod">
          <ac:chgData name="Jing Jie Tan" userId="307da7c36da67b97" providerId="LiveId" clId="{D2236995-5C6E-094F-B5EB-A49B3176A26D}" dt="2024-10-15T04:04:09.603" v="3131" actId="1076"/>
          <ac:spMkLst>
            <pc:docMk/>
            <pc:sldMk cId="4051552853" sldId="260"/>
            <ac:spMk id="10" creationId="{A586E1BF-2660-9EFA-3536-AABE9A802078}"/>
          </ac:spMkLst>
        </pc:spChg>
        <pc:spChg chg="del">
          <ac:chgData name="Jing Jie Tan" userId="307da7c36da67b97" providerId="LiveId" clId="{D2236995-5C6E-094F-B5EB-A49B3176A26D}" dt="2024-10-14T11:20:22.200" v="629" actId="21"/>
          <ac:spMkLst>
            <pc:docMk/>
            <pc:sldMk cId="4051552853" sldId="260"/>
            <ac:spMk id="11" creationId="{9648F4F3-F1D8-B0DE-A679-2768F59DBCFA}"/>
          </ac:spMkLst>
        </pc:spChg>
        <pc:spChg chg="add del mod">
          <ac:chgData name="Jing Jie Tan" userId="307da7c36da67b97" providerId="LiveId" clId="{D2236995-5C6E-094F-B5EB-A49B3176A26D}" dt="2024-10-14T13:28:53.789" v="1317"/>
          <ac:spMkLst>
            <pc:docMk/>
            <pc:sldMk cId="4051552853" sldId="260"/>
            <ac:spMk id="11" creationId="{96F6A0F6-71A1-BA3D-A5BE-45D117705113}"/>
          </ac:spMkLst>
        </pc:spChg>
        <pc:spChg chg="del">
          <ac:chgData name="Jing Jie Tan" userId="307da7c36da67b97" providerId="LiveId" clId="{D2236995-5C6E-094F-B5EB-A49B3176A26D}" dt="2024-10-14T11:20:22.200" v="629" actId="21"/>
          <ac:spMkLst>
            <pc:docMk/>
            <pc:sldMk cId="4051552853" sldId="260"/>
            <ac:spMk id="12" creationId="{D81FDE45-8945-B93C-191A-65761DCDF2D0}"/>
          </ac:spMkLst>
        </pc:spChg>
        <pc:spChg chg="del">
          <ac:chgData name="Jing Jie Tan" userId="307da7c36da67b97" providerId="LiveId" clId="{D2236995-5C6E-094F-B5EB-A49B3176A26D}" dt="2024-10-14T11:20:22.200" v="629" actId="21"/>
          <ac:spMkLst>
            <pc:docMk/>
            <pc:sldMk cId="4051552853" sldId="260"/>
            <ac:spMk id="13" creationId="{F06C968F-A2FC-24D9-B8DB-FE7E4C3C678B}"/>
          </ac:spMkLst>
        </pc:spChg>
        <pc:spChg chg="del">
          <ac:chgData name="Jing Jie Tan" userId="307da7c36da67b97" providerId="LiveId" clId="{D2236995-5C6E-094F-B5EB-A49B3176A26D}" dt="2024-10-14T11:20:22.200" v="629" actId="21"/>
          <ac:spMkLst>
            <pc:docMk/>
            <pc:sldMk cId="4051552853" sldId="260"/>
            <ac:spMk id="14" creationId="{AC6BF33D-7EF8-ACAB-DAFF-856B4FAB9CC5}"/>
          </ac:spMkLst>
        </pc:spChg>
        <pc:spChg chg="add mod">
          <ac:chgData name="Jing Jie Tan" userId="307da7c36da67b97" providerId="LiveId" clId="{D2236995-5C6E-094F-B5EB-A49B3176A26D}" dt="2024-10-15T04:04:05.070" v="3130" actId="1037"/>
          <ac:spMkLst>
            <pc:docMk/>
            <pc:sldMk cId="4051552853" sldId="260"/>
            <ac:spMk id="14" creationId="{FD2FD90C-BA47-9FDE-6DE1-E2CD24B6AA75}"/>
          </ac:spMkLst>
        </pc:spChg>
        <pc:spChg chg="add del mod">
          <ac:chgData name="Jing Jie Tan" userId="307da7c36da67b97" providerId="LiveId" clId="{D2236995-5C6E-094F-B5EB-A49B3176A26D}" dt="2024-10-14T13:32:01.289" v="1373" actId="478"/>
          <ac:spMkLst>
            <pc:docMk/>
            <pc:sldMk cId="4051552853" sldId="260"/>
            <ac:spMk id="15" creationId="{3E9326C7-B24C-B7B7-33B3-C7EF00FF8260}"/>
          </ac:spMkLst>
        </pc:spChg>
        <pc:spChg chg="del">
          <ac:chgData name="Jing Jie Tan" userId="307da7c36da67b97" providerId="LiveId" clId="{D2236995-5C6E-094F-B5EB-A49B3176A26D}" dt="2024-10-14T11:20:22.200" v="629" actId="21"/>
          <ac:spMkLst>
            <pc:docMk/>
            <pc:sldMk cId="4051552853" sldId="260"/>
            <ac:spMk id="15" creationId="{5AC88914-BA6B-6487-414D-F21AEBFB3CB1}"/>
          </ac:spMkLst>
        </pc:spChg>
        <pc:spChg chg="del">
          <ac:chgData name="Jing Jie Tan" userId="307da7c36da67b97" providerId="LiveId" clId="{D2236995-5C6E-094F-B5EB-A49B3176A26D}" dt="2024-10-14T11:20:22.200" v="629" actId="21"/>
          <ac:spMkLst>
            <pc:docMk/>
            <pc:sldMk cId="4051552853" sldId="260"/>
            <ac:spMk id="16" creationId="{0D893510-20A7-38C9-06F2-B1371010FB9C}"/>
          </ac:spMkLst>
        </pc:spChg>
        <pc:spChg chg="del">
          <ac:chgData name="Jing Jie Tan" userId="307da7c36da67b97" providerId="LiveId" clId="{D2236995-5C6E-094F-B5EB-A49B3176A26D}" dt="2024-10-14T11:20:22.200" v="629" actId="21"/>
          <ac:spMkLst>
            <pc:docMk/>
            <pc:sldMk cId="4051552853" sldId="260"/>
            <ac:spMk id="17" creationId="{6EE6377B-A42D-EE6A-9028-315E6044D3A7}"/>
          </ac:spMkLst>
        </pc:spChg>
        <pc:spChg chg="add del mod">
          <ac:chgData name="Jing Jie Tan" userId="307da7c36da67b97" providerId="LiveId" clId="{D2236995-5C6E-094F-B5EB-A49B3176A26D}" dt="2024-10-14T13:34:08.541" v="1429" actId="21"/>
          <ac:spMkLst>
            <pc:docMk/>
            <pc:sldMk cId="4051552853" sldId="260"/>
            <ac:spMk id="18" creationId="{1723CEC3-E76E-3FEE-D308-902FA3867F18}"/>
          </ac:spMkLst>
        </pc:spChg>
        <pc:spChg chg="del">
          <ac:chgData name="Jing Jie Tan" userId="307da7c36da67b97" providerId="LiveId" clId="{D2236995-5C6E-094F-B5EB-A49B3176A26D}" dt="2024-10-14T11:39:14.938" v="1074" actId="478"/>
          <ac:spMkLst>
            <pc:docMk/>
            <pc:sldMk cId="4051552853" sldId="260"/>
            <ac:spMk id="19" creationId="{A4235AE0-8AA8-C0AE-ECCA-569F5823F8ED}"/>
          </ac:spMkLst>
        </pc:spChg>
        <pc:spChg chg="add del mod">
          <ac:chgData name="Jing Jie Tan" userId="307da7c36da67b97" providerId="LiveId" clId="{D2236995-5C6E-094F-B5EB-A49B3176A26D}" dt="2024-10-14T13:34:13.079" v="1431" actId="21"/>
          <ac:spMkLst>
            <pc:docMk/>
            <pc:sldMk cId="4051552853" sldId="260"/>
            <ac:spMk id="19" creationId="{FF0A4E79-2F78-7495-106A-A27882A070CF}"/>
          </ac:spMkLst>
        </pc:spChg>
        <pc:spChg chg="del">
          <ac:chgData name="Jing Jie Tan" userId="307da7c36da67b97" providerId="LiveId" clId="{D2236995-5C6E-094F-B5EB-A49B3176A26D}" dt="2024-10-14T11:39:14.938" v="1074" actId="478"/>
          <ac:spMkLst>
            <pc:docMk/>
            <pc:sldMk cId="4051552853" sldId="260"/>
            <ac:spMk id="22" creationId="{C2F4053F-800C-0A53-2946-734CE54A0B06}"/>
          </ac:spMkLst>
        </pc:spChg>
        <pc:spChg chg="add mod">
          <ac:chgData name="Jing Jie Tan" userId="307da7c36da67b97" providerId="LiveId" clId="{D2236995-5C6E-094F-B5EB-A49B3176A26D}" dt="2024-10-15T04:04:05.070" v="3130" actId="1037"/>
          <ac:spMkLst>
            <pc:docMk/>
            <pc:sldMk cId="4051552853" sldId="260"/>
            <ac:spMk id="22" creationId="{C83963AB-4E12-5552-CF1A-4CFF0C7F3E4C}"/>
          </ac:spMkLst>
        </pc:spChg>
        <pc:spChg chg="add del mod">
          <ac:chgData name="Jing Jie Tan" userId="307da7c36da67b97" providerId="LiveId" clId="{D2236995-5C6E-094F-B5EB-A49B3176A26D}" dt="2024-10-14T11:35:29.320" v="1000" actId="478"/>
          <ac:spMkLst>
            <pc:docMk/>
            <pc:sldMk cId="4051552853" sldId="260"/>
            <ac:spMk id="23" creationId="{2D05FF3C-7CB2-4911-F226-B1B90858A1CE}"/>
          </ac:spMkLst>
        </pc:spChg>
        <pc:spChg chg="add del mod">
          <ac:chgData name="Jing Jie Tan" userId="307da7c36da67b97" providerId="LiveId" clId="{D2236995-5C6E-094F-B5EB-A49B3176A26D}" dt="2024-10-14T11:28:51.909" v="839" actId="21"/>
          <ac:spMkLst>
            <pc:docMk/>
            <pc:sldMk cId="4051552853" sldId="260"/>
            <ac:spMk id="24" creationId="{573AC95F-3403-2D04-FECC-51D4CD2A443A}"/>
          </ac:spMkLst>
        </pc:spChg>
        <pc:spChg chg="add mod">
          <ac:chgData name="Jing Jie Tan" userId="307da7c36da67b97" providerId="LiveId" clId="{D2236995-5C6E-094F-B5EB-A49B3176A26D}" dt="2024-10-15T04:04:05.070" v="3130" actId="1037"/>
          <ac:spMkLst>
            <pc:docMk/>
            <pc:sldMk cId="4051552853" sldId="260"/>
            <ac:spMk id="25" creationId="{0F762070-DF51-3FC6-DB09-D66341295D3F}"/>
          </ac:spMkLst>
        </pc:spChg>
        <pc:spChg chg="add del mod">
          <ac:chgData name="Jing Jie Tan" userId="307da7c36da67b97" providerId="LiveId" clId="{D2236995-5C6E-094F-B5EB-A49B3176A26D}" dt="2024-10-14T11:29:59.591" v="879" actId="21"/>
          <ac:spMkLst>
            <pc:docMk/>
            <pc:sldMk cId="4051552853" sldId="260"/>
            <ac:spMk id="26" creationId="{D45888EB-BBDF-D929-EF45-061E48263B78}"/>
          </ac:spMkLst>
        </pc:spChg>
        <pc:spChg chg="add del mod">
          <ac:chgData name="Jing Jie Tan" userId="307da7c36da67b97" providerId="LiveId" clId="{D2236995-5C6E-094F-B5EB-A49B3176A26D}" dt="2024-10-14T11:34:15.120" v="991"/>
          <ac:spMkLst>
            <pc:docMk/>
            <pc:sldMk cId="4051552853" sldId="260"/>
            <ac:spMk id="28" creationId="{72EC6185-B01D-9801-133A-2B0DF4C80974}"/>
          </ac:spMkLst>
        </pc:spChg>
        <pc:spChg chg="add mod">
          <ac:chgData name="Jing Jie Tan" userId="307da7c36da67b97" providerId="LiveId" clId="{D2236995-5C6E-094F-B5EB-A49B3176A26D}" dt="2024-10-15T04:04:05.070" v="3130" actId="1037"/>
          <ac:spMkLst>
            <pc:docMk/>
            <pc:sldMk cId="4051552853" sldId="260"/>
            <ac:spMk id="32" creationId="{AF66FE4F-76B7-8973-1361-7AE0362FA44A}"/>
          </ac:spMkLst>
        </pc:spChg>
        <pc:spChg chg="add mod">
          <ac:chgData name="Jing Jie Tan" userId="307da7c36da67b97" providerId="LiveId" clId="{D2236995-5C6E-094F-B5EB-A49B3176A26D}" dt="2024-10-15T04:05:02.099" v="3142" actId="1076"/>
          <ac:spMkLst>
            <pc:docMk/>
            <pc:sldMk cId="4051552853" sldId="260"/>
            <ac:spMk id="44" creationId="{FD3865FB-273F-C016-A887-F257D4208EA1}"/>
          </ac:spMkLst>
        </pc:spChg>
        <pc:spChg chg="add del mod">
          <ac:chgData name="Jing Jie Tan" userId="307da7c36da67b97" providerId="LiveId" clId="{D2236995-5C6E-094F-B5EB-A49B3176A26D}" dt="2024-10-14T13:33:39.753" v="1399" actId="21"/>
          <ac:spMkLst>
            <pc:docMk/>
            <pc:sldMk cId="4051552853" sldId="260"/>
            <ac:spMk id="47" creationId="{2AB6C7DA-69EF-DEC6-A76F-F208F6A9601C}"/>
          </ac:spMkLst>
        </pc:spChg>
        <pc:spChg chg="add mod">
          <ac:chgData name="Jing Jie Tan" userId="307da7c36da67b97" providerId="LiveId" clId="{D2236995-5C6E-094F-B5EB-A49B3176A26D}" dt="2024-10-14T11:39:15.250" v="1075"/>
          <ac:spMkLst>
            <pc:docMk/>
            <pc:sldMk cId="4051552853" sldId="260"/>
            <ac:spMk id="49" creationId="{81201D3E-2660-03C3-9F25-17FC822A4638}"/>
          </ac:spMkLst>
        </pc:spChg>
        <pc:spChg chg="add mod">
          <ac:chgData name="Jing Jie Tan" userId="307da7c36da67b97" providerId="LiveId" clId="{D2236995-5C6E-094F-B5EB-A49B3176A26D}" dt="2024-10-14T11:39:15.250" v="1075"/>
          <ac:spMkLst>
            <pc:docMk/>
            <pc:sldMk cId="4051552853" sldId="260"/>
            <ac:spMk id="50" creationId="{C13E7DF6-AEF7-092B-BA73-198CD9DFA4A9}"/>
          </ac:spMkLst>
        </pc:spChg>
        <pc:spChg chg="add mod">
          <ac:chgData name="Jing Jie Tan" userId="307da7c36da67b97" providerId="LiveId" clId="{D2236995-5C6E-094F-B5EB-A49B3176A26D}" dt="2024-10-14T11:39:15.250" v="1075"/>
          <ac:spMkLst>
            <pc:docMk/>
            <pc:sldMk cId="4051552853" sldId="260"/>
            <ac:spMk id="51" creationId="{D8F8FAD3-8403-34CF-16F1-8C3823FBF8AB}"/>
          </ac:spMkLst>
        </pc:spChg>
        <pc:spChg chg="add del mod">
          <ac:chgData name="Jing Jie Tan" userId="307da7c36da67b97" providerId="LiveId" clId="{D2236995-5C6E-094F-B5EB-A49B3176A26D}" dt="2024-10-14T11:45:37.346" v="1189" actId="21"/>
          <ac:spMkLst>
            <pc:docMk/>
            <pc:sldMk cId="4051552853" sldId="260"/>
            <ac:spMk id="53" creationId="{CE543C60-1671-86B0-62BF-F9463959AD24}"/>
          </ac:spMkLst>
        </pc:spChg>
        <pc:spChg chg="add del mod">
          <ac:chgData name="Jing Jie Tan" userId="307da7c36da67b97" providerId="LiveId" clId="{D2236995-5C6E-094F-B5EB-A49B3176A26D}" dt="2024-10-15T04:04:05.070" v="3130" actId="1037"/>
          <ac:spMkLst>
            <pc:docMk/>
            <pc:sldMk cId="4051552853" sldId="260"/>
            <ac:spMk id="58" creationId="{36FA6DCD-3128-FC5A-9879-F0FC787E433C}"/>
          </ac:spMkLst>
        </pc:spChg>
        <pc:spChg chg="add del mod">
          <ac:chgData name="Jing Jie Tan" userId="307da7c36da67b97" providerId="LiveId" clId="{D2236995-5C6E-094F-B5EB-A49B3176A26D}" dt="2024-10-14T13:32:53.083" v="1383" actId="21"/>
          <ac:spMkLst>
            <pc:docMk/>
            <pc:sldMk cId="4051552853" sldId="260"/>
            <ac:spMk id="59" creationId="{559F6B59-BF6A-B607-46ED-ECED02319160}"/>
          </ac:spMkLst>
        </pc:spChg>
        <pc:spChg chg="add del mod">
          <ac:chgData name="Jing Jie Tan" userId="307da7c36da67b97" providerId="LiveId" clId="{D2236995-5C6E-094F-B5EB-A49B3176A26D}" dt="2024-10-14T13:35:24.017" v="1467" actId="21"/>
          <ac:spMkLst>
            <pc:docMk/>
            <pc:sldMk cId="4051552853" sldId="260"/>
            <ac:spMk id="60" creationId="{DE79E604-8AE2-DF7E-C0FE-4C11520F6592}"/>
          </ac:spMkLst>
        </pc:spChg>
        <pc:spChg chg="add mod">
          <ac:chgData name="Jing Jie Tan" userId="307da7c36da67b97" providerId="LiveId" clId="{D2236995-5C6E-094F-B5EB-A49B3176A26D}" dt="2024-10-14T12:38:01.118" v="1286" actId="1076"/>
          <ac:spMkLst>
            <pc:docMk/>
            <pc:sldMk cId="4051552853" sldId="260"/>
            <ac:spMk id="62" creationId="{40316472-7F94-516A-E0A2-0A3BCFA1ABC0}"/>
          </ac:spMkLst>
        </pc:spChg>
        <pc:picChg chg="add mod">
          <ac:chgData name="Jing Jie Tan" userId="307da7c36da67b97" providerId="LiveId" clId="{D2236995-5C6E-094F-B5EB-A49B3176A26D}" dt="2024-10-14T11:22:58.319" v="734" actId="1076"/>
          <ac:picMkLst>
            <pc:docMk/>
            <pc:sldMk cId="4051552853" sldId="260"/>
            <ac:picMk id="3" creationId="{534E0639-566A-0E3D-3200-9863A91D4760}"/>
          </ac:picMkLst>
        </pc:picChg>
        <pc:picChg chg="add mod">
          <ac:chgData name="Jing Jie Tan" userId="307da7c36da67b97" providerId="LiveId" clId="{D2236995-5C6E-094F-B5EB-A49B3176A26D}" dt="2024-10-14T11:34:31.625" v="994" actId="1076"/>
          <ac:picMkLst>
            <pc:docMk/>
            <pc:sldMk cId="4051552853" sldId="260"/>
            <ac:picMk id="6" creationId="{32C95B64-860F-F004-AB57-AC4E4FC44A5F}"/>
          </ac:picMkLst>
        </pc:picChg>
        <pc:picChg chg="add del mod">
          <ac:chgData name="Jing Jie Tan" userId="307da7c36da67b97" providerId="LiveId" clId="{D2236995-5C6E-094F-B5EB-A49B3176A26D}" dt="2024-10-14T13:32:32.417" v="1381" actId="21"/>
          <ac:picMkLst>
            <pc:docMk/>
            <pc:sldMk cId="4051552853" sldId="260"/>
            <ac:picMk id="16" creationId="{5B926FB7-F885-41D8-6F89-D96B8753576E}"/>
          </ac:picMkLst>
        </pc:picChg>
        <pc:picChg chg="add mod">
          <ac:chgData name="Jing Jie Tan" userId="307da7c36da67b97" providerId="LiveId" clId="{D2236995-5C6E-094F-B5EB-A49B3176A26D}" dt="2024-10-15T04:04:05.070" v="3130" actId="1037"/>
          <ac:picMkLst>
            <pc:docMk/>
            <pc:sldMk cId="4051552853" sldId="260"/>
            <ac:picMk id="17" creationId="{5667E868-3BD5-7B30-F7B8-3723745FB761}"/>
          </ac:picMkLst>
        </pc:picChg>
        <pc:picChg chg="add mod">
          <ac:chgData name="Jing Jie Tan" userId="307da7c36da67b97" providerId="LiveId" clId="{D2236995-5C6E-094F-B5EB-A49B3176A26D}" dt="2024-10-15T04:04:05.070" v="3130" actId="1037"/>
          <ac:picMkLst>
            <pc:docMk/>
            <pc:sldMk cId="4051552853" sldId="260"/>
            <ac:picMk id="21" creationId="{3BAEF624-6361-F9A3-3C11-8C47139ED5B8}"/>
          </ac:picMkLst>
        </pc:picChg>
        <pc:picChg chg="add mod">
          <ac:chgData name="Jing Jie Tan" userId="307da7c36da67b97" providerId="LiveId" clId="{D2236995-5C6E-094F-B5EB-A49B3176A26D}" dt="2024-10-15T04:04:05.070" v="3130" actId="1037"/>
          <ac:picMkLst>
            <pc:docMk/>
            <pc:sldMk cId="4051552853" sldId="260"/>
            <ac:picMk id="27" creationId="{C8AA10E6-3F01-5434-DBA5-5CB34CCB459B}"/>
          </ac:picMkLst>
        </pc:picChg>
        <pc:picChg chg="add mod">
          <ac:chgData name="Jing Jie Tan" userId="307da7c36da67b97" providerId="LiveId" clId="{D2236995-5C6E-094F-B5EB-A49B3176A26D}" dt="2024-10-15T04:04:27.640" v="3136" actId="1076"/>
          <ac:picMkLst>
            <pc:docMk/>
            <pc:sldMk cId="4051552853" sldId="260"/>
            <ac:picMk id="43" creationId="{59025A9F-5931-6FCA-BAF2-8AA75797C5E1}"/>
          </ac:picMkLst>
        </pc:picChg>
        <pc:picChg chg="add mod">
          <ac:chgData name="Jing Jie Tan" userId="307da7c36da67b97" providerId="LiveId" clId="{D2236995-5C6E-094F-B5EB-A49B3176A26D}" dt="2024-10-15T04:04:05.070" v="3130" actId="1037"/>
          <ac:picMkLst>
            <pc:docMk/>
            <pc:sldMk cId="4051552853" sldId="260"/>
            <ac:picMk id="46" creationId="{9D4D9D14-63AB-E09B-6DB5-2B5533286F2B}"/>
          </ac:picMkLst>
        </pc:picChg>
        <pc:picChg chg="add del mod">
          <ac:chgData name="Jing Jie Tan" userId="307da7c36da67b97" providerId="LiveId" clId="{D2236995-5C6E-094F-B5EB-A49B3176A26D}" dt="2024-10-14T13:30:44.614" v="1353" actId="478"/>
          <ac:picMkLst>
            <pc:docMk/>
            <pc:sldMk cId="4051552853" sldId="260"/>
            <ac:picMk id="48" creationId="{C11883E1-B2F0-211D-3A1F-10AB72934BD4}"/>
          </ac:picMkLst>
        </pc:picChg>
        <pc:picChg chg="add mod">
          <ac:chgData name="Jing Jie Tan" userId="307da7c36da67b97" providerId="LiveId" clId="{D2236995-5C6E-094F-B5EB-A49B3176A26D}" dt="2024-10-14T11:39:15.250" v="1075"/>
          <ac:picMkLst>
            <pc:docMk/>
            <pc:sldMk cId="4051552853" sldId="260"/>
            <ac:picMk id="52" creationId="{B2CA4528-3136-9C93-38F7-54A854DCE74E}"/>
          </ac:picMkLst>
        </pc:picChg>
        <pc:picChg chg="add del mod">
          <ac:chgData name="Jing Jie Tan" userId="307da7c36da67b97" providerId="LiveId" clId="{D2236995-5C6E-094F-B5EB-A49B3176A26D}" dt="2024-10-14T11:35:23.767" v="999" actId="21"/>
          <ac:picMkLst>
            <pc:docMk/>
            <pc:sldMk cId="4051552853" sldId="260"/>
            <ac:picMk id="1026" creationId="{DF678EA9-7894-3F0E-B235-9BBDAA4FAF66}"/>
          </ac:picMkLst>
        </pc:picChg>
        <pc:picChg chg="add del mod">
          <ac:chgData name="Jing Jie Tan" userId="307da7c36da67b97" providerId="LiveId" clId="{D2236995-5C6E-094F-B5EB-A49B3176A26D}" dt="2024-10-14T13:31:22.610" v="1361" actId="21"/>
          <ac:picMkLst>
            <pc:docMk/>
            <pc:sldMk cId="4051552853" sldId="260"/>
            <ac:picMk id="1028" creationId="{1B20A99D-1FE8-3918-5850-863C55FBB10B}"/>
          </ac:picMkLst>
        </pc:picChg>
        <pc:cxnChg chg="add mod">
          <ac:chgData name="Jing Jie Tan" userId="307da7c36da67b97" providerId="LiveId" clId="{D2236995-5C6E-094F-B5EB-A49B3176A26D}" dt="2024-10-15T04:04:05.070" v="3130" actId="1037"/>
          <ac:cxnSpMkLst>
            <pc:docMk/>
            <pc:sldMk cId="4051552853" sldId="260"/>
            <ac:cxnSpMk id="20" creationId="{D4D2BB77-6FB7-2F8D-6A89-22B05AFE3EBA}"/>
          </ac:cxnSpMkLst>
        </pc:cxnChg>
        <pc:cxnChg chg="add mod">
          <ac:chgData name="Jing Jie Tan" userId="307da7c36da67b97" providerId="LiveId" clId="{D2236995-5C6E-094F-B5EB-A49B3176A26D}" dt="2024-10-15T04:04:31.071" v="3137" actId="14100"/>
          <ac:cxnSpMkLst>
            <pc:docMk/>
            <pc:sldMk cId="4051552853" sldId="260"/>
            <ac:cxnSpMk id="23" creationId="{5ED60F9D-92AF-3741-98B1-C33EFA5E35D4}"/>
          </ac:cxnSpMkLst>
        </pc:cxnChg>
        <pc:cxnChg chg="add mod">
          <ac:chgData name="Jing Jie Tan" userId="307da7c36da67b97" providerId="LiveId" clId="{D2236995-5C6E-094F-B5EB-A49B3176A26D}" dt="2024-10-15T04:04:05.070" v="3130" actId="1037"/>
          <ac:cxnSpMkLst>
            <pc:docMk/>
            <pc:sldMk cId="4051552853" sldId="260"/>
            <ac:cxnSpMk id="29" creationId="{B4EA679E-2152-F6B8-BFCA-36FD94845B87}"/>
          </ac:cxnSpMkLst>
        </pc:cxnChg>
        <pc:cxnChg chg="add mod">
          <ac:chgData name="Jing Jie Tan" userId="307da7c36da67b97" providerId="LiveId" clId="{D2236995-5C6E-094F-B5EB-A49B3176A26D}" dt="2024-10-15T04:04:05.070" v="3130" actId="1037"/>
          <ac:cxnSpMkLst>
            <pc:docMk/>
            <pc:sldMk cId="4051552853" sldId="260"/>
            <ac:cxnSpMk id="36" creationId="{38D9BBAC-BD57-801A-2663-9A8F8A29863C}"/>
          </ac:cxnSpMkLst>
        </pc:cxnChg>
        <pc:cxnChg chg="add mod">
          <ac:chgData name="Jing Jie Tan" userId="307da7c36da67b97" providerId="LiveId" clId="{D2236995-5C6E-094F-B5EB-A49B3176A26D}" dt="2024-10-15T04:04:05.070" v="3130" actId="1037"/>
          <ac:cxnSpMkLst>
            <pc:docMk/>
            <pc:sldMk cId="4051552853" sldId="260"/>
            <ac:cxnSpMk id="39" creationId="{197FB152-1C95-A6B6-0805-762A2F5D07B2}"/>
          </ac:cxnSpMkLst>
        </pc:cxnChg>
        <pc:cxnChg chg="add del mod">
          <ac:chgData name="Jing Jie Tan" userId="307da7c36da67b97" providerId="LiveId" clId="{D2236995-5C6E-094F-B5EB-A49B3176A26D}" dt="2024-10-14T13:35:32.458" v="1471" actId="21"/>
          <ac:cxnSpMkLst>
            <pc:docMk/>
            <pc:sldMk cId="4051552853" sldId="260"/>
            <ac:cxnSpMk id="54" creationId="{30BFDA88-8F71-4DED-3457-FE6FC35B81BD}"/>
          </ac:cxnSpMkLst>
        </pc:cxnChg>
      </pc:sldChg>
      <pc:sldChg chg="add del setBg">
        <pc:chgData name="Jing Jie Tan" userId="307da7c36da67b97" providerId="LiveId" clId="{D2236995-5C6E-094F-B5EB-A49B3176A26D}" dt="2024-10-14T11:38:45.400" v="1066"/>
        <pc:sldMkLst>
          <pc:docMk/>
          <pc:sldMk cId="2088171006" sldId="261"/>
        </pc:sldMkLst>
      </pc:sldChg>
      <pc:sldChg chg="add del setBg">
        <pc:chgData name="Jing Jie Tan" userId="307da7c36da67b97" providerId="LiveId" clId="{D2236995-5C6E-094F-B5EB-A49B3176A26D}" dt="2024-10-14T11:38:35.642" v="1064" actId="2696"/>
        <pc:sldMkLst>
          <pc:docMk/>
          <pc:sldMk cId="2946634702" sldId="261"/>
        </pc:sldMkLst>
      </pc:sldChg>
      <pc:sldChg chg="addSp modSp add mod modTransition modNotesTx">
        <pc:chgData name="Jing Jie Tan" userId="307da7c36da67b97" providerId="LiveId" clId="{D2236995-5C6E-094F-B5EB-A49B3176A26D}" dt="2024-10-15T06:04:54.246" v="3174" actId="1076"/>
        <pc:sldMkLst>
          <pc:docMk/>
          <pc:sldMk cId="3755253042" sldId="261"/>
        </pc:sldMkLst>
        <pc:spChg chg="add mod">
          <ac:chgData name="Jing Jie Tan" userId="307da7c36da67b97" providerId="LiveId" clId="{D2236995-5C6E-094F-B5EB-A49B3176A26D}" dt="2024-10-15T06:04:54.246" v="3174" actId="1076"/>
          <ac:spMkLst>
            <pc:docMk/>
            <pc:sldMk cId="3755253042" sldId="261"/>
            <ac:spMk id="3" creationId="{DE266FE1-6682-CB33-50BF-EA2A8DB1B425}"/>
          </ac:spMkLst>
        </pc:spChg>
        <pc:spChg chg="mod">
          <ac:chgData name="Jing Jie Tan" userId="307da7c36da67b97" providerId="LiveId" clId="{D2236995-5C6E-094F-B5EB-A49B3176A26D}" dt="2024-10-15T06:04:40.322" v="3146" actId="1076"/>
          <ac:spMkLst>
            <pc:docMk/>
            <pc:sldMk cId="3755253042" sldId="261"/>
            <ac:spMk id="5" creationId="{966C4D90-DEBE-8E44-D935-291558DCF641}"/>
          </ac:spMkLst>
        </pc:spChg>
        <pc:picChg chg="add mod">
          <ac:chgData name="Jing Jie Tan" userId="307da7c36da67b97" providerId="LiveId" clId="{D2236995-5C6E-094F-B5EB-A49B3176A26D}" dt="2024-10-15T06:04:36.793" v="3145" actId="1076"/>
          <ac:picMkLst>
            <pc:docMk/>
            <pc:sldMk cId="3755253042" sldId="261"/>
            <ac:picMk id="2" creationId="{0987990A-8993-DDC5-6E63-A90D0D8DF811}"/>
          </ac:picMkLst>
        </pc:picChg>
        <pc:picChg chg="mod">
          <ac:chgData name="Jing Jie Tan" userId="307da7c36da67b97" providerId="LiveId" clId="{D2236995-5C6E-094F-B5EB-A49B3176A26D}" dt="2024-10-15T06:04:40.322" v="3146" actId="1076"/>
          <ac:picMkLst>
            <pc:docMk/>
            <pc:sldMk cId="3755253042" sldId="261"/>
            <ac:picMk id="4" creationId="{7E8EF230-0564-C06D-E689-9E8E4D6D16E6}"/>
          </ac:picMkLst>
        </pc:picChg>
      </pc:sldChg>
      <pc:sldChg chg="new del">
        <pc:chgData name="Jing Jie Tan" userId="307da7c36da67b97" providerId="LiveId" clId="{D2236995-5C6E-094F-B5EB-A49B3176A26D}" dt="2024-10-14T15:41:48.996" v="1827" actId="2696"/>
        <pc:sldMkLst>
          <pc:docMk/>
          <pc:sldMk cId="1020313631" sldId="262"/>
        </pc:sldMkLst>
      </pc:sldChg>
      <pc:sldMasterChg chg="modTransition modSldLayout">
        <pc:chgData name="Jing Jie Tan" userId="307da7c36da67b97" providerId="LiveId" clId="{D2236995-5C6E-094F-B5EB-A49B3176A26D}" dt="2024-10-14T11:45:33.482" v="1187"/>
        <pc:sldMasterMkLst>
          <pc:docMk/>
          <pc:sldMasterMk cId="809144829" sldId="2147483648"/>
        </pc:sldMasterMkLst>
        <pc:sldLayoutChg chg="modTransition">
          <pc:chgData name="Jing Jie Tan" userId="307da7c36da67b97" providerId="LiveId" clId="{D2236995-5C6E-094F-B5EB-A49B3176A26D}" dt="2024-10-14T11:45:33.482" v="1187"/>
          <pc:sldLayoutMkLst>
            <pc:docMk/>
            <pc:sldMasterMk cId="809144829" sldId="2147483648"/>
            <pc:sldLayoutMk cId="2380204386" sldId="2147483649"/>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1190002808" sldId="2147483650"/>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3518875370" sldId="2147483651"/>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2064949889" sldId="2147483652"/>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2215265012" sldId="2147483653"/>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2962273520" sldId="2147483654"/>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3729837294" sldId="2147483655"/>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3405486602" sldId="2147483656"/>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790270347" sldId="2147483657"/>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1950120710" sldId="2147483658"/>
          </pc:sldLayoutMkLst>
        </pc:sldLayoutChg>
        <pc:sldLayoutChg chg="modTransition">
          <pc:chgData name="Jing Jie Tan" userId="307da7c36da67b97" providerId="LiveId" clId="{D2236995-5C6E-094F-B5EB-A49B3176A26D}" dt="2024-10-14T11:45:33.482" v="1187"/>
          <pc:sldLayoutMkLst>
            <pc:docMk/>
            <pc:sldMasterMk cId="809144829" sldId="2147483648"/>
            <pc:sldLayoutMk cId="3263018640" sldId="2147483659"/>
          </pc:sldLayoutMkLst>
        </pc:sldLayoutChg>
      </pc:sldMasterChg>
    </pc:docChg>
  </pc:docChgLst>
  <pc:docChgLst>
    <pc:chgData name="Jing Jie Tan" userId="307da7c36da67b97" providerId="LiveId" clId="{2D7BC907-A617-9B4A-91D2-DC4D14A6E07D}"/>
    <pc:docChg chg="undo custSel modSld">
      <pc:chgData name="Jing Jie Tan" userId="307da7c36da67b97" providerId="LiveId" clId="{2D7BC907-A617-9B4A-91D2-DC4D14A6E07D}" dt="2024-07-27T17:59:30.439" v="1667" actId="1036"/>
      <pc:docMkLst>
        <pc:docMk/>
      </pc:docMkLst>
      <pc:sldChg chg="addSp modSp mod modNotesTx">
        <pc:chgData name="Jing Jie Tan" userId="307da7c36da67b97" providerId="LiveId" clId="{2D7BC907-A617-9B4A-91D2-DC4D14A6E07D}" dt="2024-07-27T17:05:58.742" v="348"/>
        <pc:sldMkLst>
          <pc:docMk/>
          <pc:sldMk cId="156733766" sldId="256"/>
        </pc:sldMkLst>
        <pc:spChg chg="add mod">
          <ac:chgData name="Jing Jie Tan" userId="307da7c36da67b97" providerId="LiveId" clId="{2D7BC907-A617-9B4A-91D2-DC4D14A6E07D}" dt="2024-07-27T17:02:38.702" v="203" actId="1076"/>
          <ac:spMkLst>
            <pc:docMk/>
            <pc:sldMk cId="156733766" sldId="256"/>
            <ac:spMk id="3" creationId="{D0A48590-783F-A337-3DEE-763FC9AEB1ED}"/>
          </ac:spMkLst>
        </pc:spChg>
        <pc:picChg chg="add mod">
          <ac:chgData name="Jing Jie Tan" userId="307da7c36da67b97" providerId="LiveId" clId="{2D7BC907-A617-9B4A-91D2-DC4D14A6E07D}" dt="2024-07-27T17:02:38.702" v="203" actId="1076"/>
          <ac:picMkLst>
            <pc:docMk/>
            <pc:sldMk cId="156733766" sldId="256"/>
            <ac:picMk id="2" creationId="{9BDE4D6A-A26F-FC57-33A2-03290B8180B8}"/>
          </ac:picMkLst>
        </pc:picChg>
        <pc:picChg chg="mod">
          <ac:chgData name="Jing Jie Tan" userId="307da7c36da67b97" providerId="LiveId" clId="{2D7BC907-A617-9B4A-91D2-DC4D14A6E07D}" dt="2024-07-27T17:02:38.702" v="203" actId="1076"/>
          <ac:picMkLst>
            <pc:docMk/>
            <pc:sldMk cId="156733766" sldId="256"/>
            <ac:picMk id="31" creationId="{3BD746B0-57DE-514E-A62A-B4C9DCC972E1}"/>
          </ac:picMkLst>
        </pc:picChg>
        <pc:picChg chg="mod">
          <ac:chgData name="Jing Jie Tan" userId="307da7c36da67b97" providerId="LiveId" clId="{2D7BC907-A617-9B4A-91D2-DC4D14A6E07D}" dt="2024-07-27T17:02:38.702" v="203" actId="1076"/>
          <ac:picMkLst>
            <pc:docMk/>
            <pc:sldMk cId="156733766" sldId="256"/>
            <ac:picMk id="32" creationId="{58491FBF-E941-3EAD-6A68-3E9BD5D724FC}"/>
          </ac:picMkLst>
        </pc:picChg>
      </pc:sldChg>
      <pc:sldChg chg="addSp delSp modSp mod modNotesTx">
        <pc:chgData name="Jing Jie Tan" userId="307da7c36da67b97" providerId="LiveId" clId="{2D7BC907-A617-9B4A-91D2-DC4D14A6E07D}" dt="2024-07-27T17:59:30.439" v="1667" actId="1036"/>
        <pc:sldMkLst>
          <pc:docMk/>
          <pc:sldMk cId="3072091388" sldId="257"/>
        </pc:sldMkLst>
        <pc:spChg chg="add mod">
          <ac:chgData name="Jing Jie Tan" userId="307da7c36da67b97" providerId="LiveId" clId="{2D7BC907-A617-9B4A-91D2-DC4D14A6E07D}" dt="2024-07-27T17:50:50.267" v="1627" actId="1035"/>
          <ac:spMkLst>
            <pc:docMk/>
            <pc:sldMk cId="3072091388" sldId="257"/>
            <ac:spMk id="2" creationId="{1A5ACFC4-222E-E373-EB88-82BCB4292C0B}"/>
          </ac:spMkLst>
        </pc:spChg>
        <pc:spChg chg="add mod">
          <ac:chgData name="Jing Jie Tan" userId="307da7c36da67b97" providerId="LiveId" clId="{2D7BC907-A617-9B4A-91D2-DC4D14A6E07D}" dt="2024-07-27T17:51:20.021" v="1656" actId="1076"/>
          <ac:spMkLst>
            <pc:docMk/>
            <pc:sldMk cId="3072091388" sldId="257"/>
            <ac:spMk id="3" creationId="{E9F22D33-2C6E-1444-ECA9-0E60572FD5C5}"/>
          </ac:spMkLst>
        </pc:spChg>
        <pc:spChg chg="mod">
          <ac:chgData name="Jing Jie Tan" userId="307da7c36da67b97" providerId="LiveId" clId="{2D7BC907-A617-9B4A-91D2-DC4D14A6E07D}" dt="2024-07-27T17:58:21.317" v="1662" actId="207"/>
          <ac:spMkLst>
            <pc:docMk/>
            <pc:sldMk cId="3072091388" sldId="257"/>
            <ac:spMk id="35" creationId="{328B510C-9A4F-8CD2-682A-4F2A35CD3E1C}"/>
          </ac:spMkLst>
        </pc:spChg>
        <pc:picChg chg="add del mod">
          <ac:chgData name="Jing Jie Tan" userId="307da7c36da67b97" providerId="LiveId" clId="{2D7BC907-A617-9B4A-91D2-DC4D14A6E07D}" dt="2024-07-27T17:57:48.182" v="1660" actId="21"/>
          <ac:picMkLst>
            <pc:docMk/>
            <pc:sldMk cId="3072091388" sldId="257"/>
            <ac:picMk id="4" creationId="{93DCDAC0-E8F4-03C9-0C8A-EF406131E83B}"/>
          </ac:picMkLst>
        </pc:picChg>
        <pc:picChg chg="mod">
          <ac:chgData name="Jing Jie Tan" userId="307da7c36da67b97" providerId="LiveId" clId="{2D7BC907-A617-9B4A-91D2-DC4D14A6E07D}" dt="2024-07-27T17:59:30.439" v="1667" actId="1036"/>
          <ac:picMkLst>
            <pc:docMk/>
            <pc:sldMk cId="3072091388" sldId="257"/>
            <ac:picMk id="23" creationId="{F4B35BFA-2598-3FB9-7617-59514F862939}"/>
          </ac:picMkLst>
        </pc:picChg>
        <pc:picChg chg="del">
          <ac:chgData name="Jing Jie Tan" userId="307da7c36da67b97" providerId="LiveId" clId="{2D7BC907-A617-9B4A-91D2-DC4D14A6E07D}" dt="2024-07-27T17:50:57.026" v="1628" actId="21"/>
          <ac:picMkLst>
            <pc:docMk/>
            <pc:sldMk cId="3072091388" sldId="257"/>
            <ac:picMk id="49" creationId="{97461F0B-1DA9-0E61-BD6E-FFA1DEB9AE98}"/>
          </ac:picMkLst>
        </pc:picChg>
      </pc:sldChg>
      <pc:sldChg chg="addSp delSp modSp mod modNotesTx">
        <pc:chgData name="Jing Jie Tan" userId="307da7c36da67b97" providerId="LiveId" clId="{2D7BC907-A617-9B4A-91D2-DC4D14A6E07D}" dt="2024-07-27T17:59:20.590" v="1665" actId="1036"/>
        <pc:sldMkLst>
          <pc:docMk/>
          <pc:sldMk cId="324443787" sldId="258"/>
        </pc:sldMkLst>
        <pc:spChg chg="add del mod">
          <ac:chgData name="Jing Jie Tan" userId="307da7c36da67b97" providerId="LiveId" clId="{2D7BC907-A617-9B4A-91D2-DC4D14A6E07D}" dt="2024-07-27T17:14:21.005" v="366" actId="22"/>
          <ac:spMkLst>
            <pc:docMk/>
            <pc:sldMk cId="324443787" sldId="258"/>
            <ac:spMk id="3" creationId="{DDBFAEDB-08BC-239D-4802-7C94DBD00449}"/>
          </ac:spMkLst>
        </pc:spChg>
        <pc:spChg chg="add mod">
          <ac:chgData name="Jing Jie Tan" userId="307da7c36da67b97" providerId="LiveId" clId="{2D7BC907-A617-9B4A-91D2-DC4D14A6E07D}" dt="2024-07-27T17:14:54.305" v="375" actId="1076"/>
          <ac:spMkLst>
            <pc:docMk/>
            <pc:sldMk cId="324443787" sldId="258"/>
            <ac:spMk id="21" creationId="{00A8E688-1F60-6408-694B-DE1F11EC766C}"/>
          </ac:spMkLst>
        </pc:spChg>
        <pc:spChg chg="add del mod">
          <ac:chgData name="Jing Jie Tan" userId="307da7c36da67b97" providerId="LiveId" clId="{2D7BC907-A617-9B4A-91D2-DC4D14A6E07D}" dt="2024-07-27T17:17:18.850" v="381"/>
          <ac:spMkLst>
            <pc:docMk/>
            <pc:sldMk cId="324443787" sldId="258"/>
            <ac:spMk id="23" creationId="{2250DDCB-0005-88DE-98FC-152A7A613684}"/>
          </ac:spMkLst>
        </pc:spChg>
        <pc:spChg chg="add del mod">
          <ac:chgData name="Jing Jie Tan" userId="307da7c36da67b97" providerId="LiveId" clId="{2D7BC907-A617-9B4A-91D2-DC4D14A6E07D}" dt="2024-07-27T17:17:20.284" v="383"/>
          <ac:spMkLst>
            <pc:docMk/>
            <pc:sldMk cId="324443787" sldId="258"/>
            <ac:spMk id="24" creationId="{AC21B04A-D295-855C-EF06-ACD932F9AB70}"/>
          </ac:spMkLst>
        </pc:spChg>
        <pc:spChg chg="add mod">
          <ac:chgData name="Jing Jie Tan" userId="307da7c36da67b97" providerId="LiveId" clId="{2D7BC907-A617-9B4A-91D2-DC4D14A6E07D}" dt="2024-07-27T17:25:02.189" v="613" actId="1076"/>
          <ac:spMkLst>
            <pc:docMk/>
            <pc:sldMk cId="324443787" sldId="258"/>
            <ac:spMk id="25" creationId="{ADBC173F-162B-EAC8-CFDA-05A20F1C16C2}"/>
          </ac:spMkLst>
        </pc:spChg>
        <pc:spChg chg="mod">
          <ac:chgData name="Jing Jie Tan" userId="307da7c36da67b97" providerId="LiveId" clId="{2D7BC907-A617-9B4A-91D2-DC4D14A6E07D}" dt="2024-07-27T17:00:33.450" v="51" actId="20577"/>
          <ac:spMkLst>
            <pc:docMk/>
            <pc:sldMk cId="324443787" sldId="258"/>
            <ac:spMk id="58" creationId="{A4EB0CD5-5AEB-D007-7846-D60077C71920}"/>
          </ac:spMkLst>
        </pc:spChg>
        <pc:picChg chg="mod">
          <ac:chgData name="Jing Jie Tan" userId="307da7c36da67b97" providerId="LiveId" clId="{2D7BC907-A617-9B4A-91D2-DC4D14A6E07D}" dt="2024-07-27T17:59:20.590" v="1665" actId="1036"/>
          <ac:picMkLst>
            <pc:docMk/>
            <pc:sldMk cId="324443787" sldId="258"/>
            <ac:picMk id="57" creationId="{919004B0-A030-11C8-13B7-9C9C705256D7}"/>
          </ac:picMkLst>
        </pc:picChg>
      </pc:sldChg>
      <pc:sldChg chg="modSp modNotesTx">
        <pc:chgData name="Jing Jie Tan" userId="307da7c36da67b97" providerId="LiveId" clId="{2D7BC907-A617-9B4A-91D2-DC4D14A6E07D}" dt="2024-07-27T17:59:26.499" v="1666" actId="1036"/>
        <pc:sldMkLst>
          <pc:docMk/>
          <pc:sldMk cId="3415682223" sldId="259"/>
        </pc:sldMkLst>
        <pc:picChg chg="mod">
          <ac:chgData name="Jing Jie Tan" userId="307da7c36da67b97" providerId="LiveId" clId="{2D7BC907-A617-9B4A-91D2-DC4D14A6E07D}" dt="2024-07-27T17:59:26.499" v="1666" actId="1036"/>
          <ac:picMkLst>
            <pc:docMk/>
            <pc:sldMk cId="3415682223" sldId="259"/>
            <ac:picMk id="4097" creationId="{BF5B43D9-57C3-96D6-4667-04862CE9DE9B}"/>
          </ac:picMkLst>
        </pc:picChg>
      </pc:sldChg>
      <pc:sldChg chg="addSp delSp modSp mod modTransition">
        <pc:chgData name="Jing Jie Tan" userId="307da7c36da67b97" providerId="LiveId" clId="{2D7BC907-A617-9B4A-91D2-DC4D14A6E07D}" dt="2024-07-27T17:03:58.725" v="220" actId="1076"/>
        <pc:sldMkLst>
          <pc:docMk/>
          <pc:sldMk cId="1265713502" sldId="260"/>
        </pc:sldMkLst>
        <pc:spChg chg="add mod">
          <ac:chgData name="Jing Jie Tan" userId="307da7c36da67b97" providerId="LiveId" clId="{2D7BC907-A617-9B4A-91D2-DC4D14A6E07D}" dt="2024-07-27T17:03:52.619" v="218" actId="1076"/>
          <ac:spMkLst>
            <pc:docMk/>
            <pc:sldMk cId="1265713502" sldId="260"/>
            <ac:spMk id="8" creationId="{3B427C9E-C7A1-333E-1338-C91EA3D2A0A9}"/>
          </ac:spMkLst>
        </pc:spChg>
        <pc:picChg chg="del mod">
          <ac:chgData name="Jing Jie Tan" userId="307da7c36da67b97" providerId="LiveId" clId="{2D7BC907-A617-9B4A-91D2-DC4D14A6E07D}" dt="2024-07-27T17:03:44.242" v="216" actId="21"/>
          <ac:picMkLst>
            <pc:docMk/>
            <pc:sldMk cId="1265713502" sldId="260"/>
            <ac:picMk id="2" creationId="{6ED9CE3C-79B4-5750-EA8E-5911737A5101}"/>
          </ac:picMkLst>
        </pc:picChg>
        <pc:picChg chg="add mod">
          <ac:chgData name="Jing Jie Tan" userId="307da7c36da67b97" providerId="LiveId" clId="{2D7BC907-A617-9B4A-91D2-DC4D14A6E07D}" dt="2024-07-27T17:03:52.619" v="218" actId="1076"/>
          <ac:picMkLst>
            <pc:docMk/>
            <pc:sldMk cId="1265713502" sldId="260"/>
            <ac:picMk id="4" creationId="{CE2FC7DC-FFF8-DA90-B5C5-2544BFB7B1E5}"/>
          </ac:picMkLst>
        </pc:picChg>
        <pc:picChg chg="add mod">
          <ac:chgData name="Jing Jie Tan" userId="307da7c36da67b97" providerId="LiveId" clId="{2D7BC907-A617-9B4A-91D2-DC4D14A6E07D}" dt="2024-07-27T17:03:52.619" v="218" actId="1076"/>
          <ac:picMkLst>
            <pc:docMk/>
            <pc:sldMk cId="1265713502" sldId="260"/>
            <ac:picMk id="5" creationId="{BA830DAF-153A-88D2-AF43-F11BCAAEA40E}"/>
          </ac:picMkLst>
        </pc:picChg>
        <pc:picChg chg="add mod">
          <ac:chgData name="Jing Jie Tan" userId="307da7c36da67b97" providerId="LiveId" clId="{2D7BC907-A617-9B4A-91D2-DC4D14A6E07D}" dt="2024-07-27T17:03:52.619" v="218" actId="1076"/>
          <ac:picMkLst>
            <pc:docMk/>
            <pc:sldMk cId="1265713502" sldId="260"/>
            <ac:picMk id="7" creationId="{47DD5864-80D1-056E-74DD-A63245438630}"/>
          </ac:picMkLst>
        </pc:picChg>
        <pc:picChg chg="add mod">
          <ac:chgData name="Jing Jie Tan" userId="307da7c36da67b97" providerId="LiveId" clId="{2D7BC907-A617-9B4A-91D2-DC4D14A6E07D}" dt="2024-07-27T17:03:58.725" v="220" actId="1076"/>
          <ac:picMkLst>
            <pc:docMk/>
            <pc:sldMk cId="1265713502" sldId="260"/>
            <ac:picMk id="9" creationId="{0A0FE9EB-4E8A-C6FE-AF89-4AC8A246BA02}"/>
          </ac:picMkLst>
        </pc:picChg>
        <pc:picChg chg="del">
          <ac:chgData name="Jing Jie Tan" userId="307da7c36da67b97" providerId="LiveId" clId="{2D7BC907-A617-9B4A-91D2-DC4D14A6E07D}" dt="2024-07-27T17:03:44.242" v="216" actId="21"/>
          <ac:picMkLst>
            <pc:docMk/>
            <pc:sldMk cId="1265713502" sldId="260"/>
            <ac:picMk id="17" creationId="{7DCA3593-0AF3-FC0D-4087-6B123A4A01C1}"/>
          </ac:picMkLst>
        </pc:picChg>
        <pc:picChg chg="del">
          <ac:chgData name="Jing Jie Tan" userId="307da7c36da67b97" providerId="LiveId" clId="{2D7BC907-A617-9B4A-91D2-DC4D14A6E07D}" dt="2024-07-27T17:02:49.451" v="204" actId="478"/>
          <ac:picMkLst>
            <pc:docMk/>
            <pc:sldMk cId="1265713502" sldId="260"/>
            <ac:picMk id="31" creationId="{3BD746B0-57DE-514E-A62A-B4C9DCC972E1}"/>
          </ac:picMkLst>
        </pc:picChg>
        <pc:picChg chg="del">
          <ac:chgData name="Jing Jie Tan" userId="307da7c36da67b97" providerId="LiveId" clId="{2D7BC907-A617-9B4A-91D2-DC4D14A6E07D}" dt="2024-07-27T17:02:49.451" v="204" actId="478"/>
          <ac:picMkLst>
            <pc:docMk/>
            <pc:sldMk cId="1265713502" sldId="260"/>
            <ac:picMk id="32" creationId="{58491FBF-E941-3EAD-6A68-3E9BD5D724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04DB-01DD-EF44-A834-84D736513DD5}"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A55B2-1A19-1147-B99E-2F0F093BF2DC}" type="slidenum">
              <a:rPr lang="en-US" smtClean="0"/>
              <a:t>‹#›</a:t>
            </a:fld>
            <a:endParaRPr lang="en-US"/>
          </a:p>
        </p:txBody>
      </p:sp>
    </p:spTree>
    <p:extLst>
      <p:ext uri="{BB962C8B-B14F-4D97-AF65-F5344CB8AC3E}">
        <p14:creationId xmlns:p14="http://schemas.microsoft.com/office/powerpoint/2010/main" val="35640487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6s</a:t>
            </a:r>
            <a:br>
              <a:rPr lang="en-US" dirty="0"/>
            </a:br>
            <a:endParaRPr lang="en-MY" dirty="0"/>
          </a:p>
          <a:p>
            <a:br>
              <a:rPr lang="en-MY" sz="1600" dirty="0"/>
            </a:br>
            <a:endParaRPr lang="en-US" sz="1600" dirty="0"/>
          </a:p>
        </p:txBody>
      </p:sp>
      <p:sp>
        <p:nvSpPr>
          <p:cNvPr id="4" name="Slide Number Placeholder 3"/>
          <p:cNvSpPr>
            <a:spLocks noGrp="1"/>
          </p:cNvSpPr>
          <p:nvPr>
            <p:ph type="sldNum" sz="quarter" idx="5"/>
          </p:nvPr>
        </p:nvSpPr>
        <p:spPr/>
        <p:txBody>
          <a:bodyPr/>
          <a:lstStyle/>
          <a:p>
            <a:fld id="{12EA55B2-1A19-1147-B99E-2F0F093BF2DC}" type="slidenum">
              <a:rPr lang="en-US" smtClean="0"/>
              <a:t>1</a:t>
            </a:fld>
            <a:endParaRPr lang="en-US"/>
          </a:p>
        </p:txBody>
      </p:sp>
    </p:spTree>
    <p:extLst>
      <p:ext uri="{BB962C8B-B14F-4D97-AF65-F5344CB8AC3E}">
        <p14:creationId xmlns:p14="http://schemas.microsoft.com/office/powerpoint/2010/main" val="132727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35FF2-BC45-8FC1-89F8-4064E85BC7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EA8C56-9D5C-56D8-D798-FE0CCB8313A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362DE91-5D49-3E7F-7854-164F94C89C04}"/>
              </a:ext>
            </a:extLst>
          </p:cNvPr>
          <p:cNvSpPr>
            <a:spLocks noGrp="1"/>
          </p:cNvSpPr>
          <p:nvPr>
            <p:ph type="body" idx="1"/>
          </p:nvPr>
        </p:nvSpPr>
        <p:spPr/>
        <p:txBody>
          <a:bodyPr/>
          <a:lstStyle/>
          <a:p>
            <a:r>
              <a:rPr lang="en-US" dirty="0"/>
              <a:t>DEMO:</a:t>
            </a:r>
          </a:p>
          <a:p>
            <a:r>
              <a:rPr lang="en-US" dirty="0"/>
              <a:t>Over here, we have the main interface of our AI platform. With </a:t>
            </a:r>
            <a:r>
              <a:rPr lang="en-US" dirty="0" err="1"/>
              <a:t>reForm</a:t>
            </a:r>
            <a:r>
              <a:rPr lang="en-US" dirty="0"/>
              <a:t>, we aim to make life easy for end user. So all interaction with our platform is mainly done through the chatbot. For example, over here, I can choose to upload a sample past invoice. With this invoice, the AI will create a template to use for my future invoices. That way, a lot of manual work can be saved. Next, let’s say I have a lot of past invoices in the form of an Excel sheet, I can upload this Excel sheet and the AI will take it as my company’s data, which it will then store into its pool of data knowledge. Once I have done this, it is like having someone that knows everything about my company right at my fingertips. So now, I can ask the AI anything about the company inventory and it will be able to answer me in seconds. For example, I can get to know how many red bottles I have sold here. This saves a lot of time and effort as employees no longer need to manually go through Excel sheets, nor do they need the knowledge to query a database. The AI will take care of everything for you. </a:t>
            </a:r>
          </a:p>
          <a:p>
            <a:endParaRPr lang="en-US" dirty="0"/>
          </a:p>
          <a:p>
            <a:r>
              <a:rPr lang="en-US" dirty="0"/>
              <a:t>JJ HERE X2</a:t>
            </a:r>
          </a:p>
          <a:p>
            <a:r>
              <a:rPr lang="en-US" dirty="0"/>
              <a:t>Next we shall look at what reform can helps user in daily business activity. Here we want an invoice of 600 large bottles to MCMC. Sho the AI will helps update the inventory and generating an invoice according to the format. Later, the user may want to know an report of current stock. Hence, the AI found there is still lack of data, it will prompt user for the </a:t>
            </a:r>
            <a:r>
              <a:rPr lang="en-US" dirty="0" err="1"/>
              <a:t>exisiting</a:t>
            </a:r>
            <a:r>
              <a:rPr lang="en-US" dirty="0"/>
              <a:t> stock record. Then the AI will record this into the database to help user for maintaining it, a kind of rag. Then the AI produce a report and highlight the conclusion.</a:t>
            </a:r>
          </a:p>
          <a:p>
            <a:endParaRPr lang="en-US" dirty="0"/>
          </a:p>
          <a:p>
            <a:r>
              <a:rPr lang="en-US" dirty="0"/>
              <a:t>Lastly, user may want to know the trend of business, which a detailed report can be obtained in a single line. The AI will combine with web knowledge to eliminate the outlier trend. In this case, it successfully </a:t>
            </a:r>
            <a:r>
              <a:rPr lang="en-US" dirty="0" err="1"/>
              <a:t>detetcted</a:t>
            </a:r>
            <a:r>
              <a:rPr lang="en-US" dirty="0"/>
              <a:t> uncle roger opened an restaurant and purchase many orange bottle which it is a rare event and should not reflect the user favor. After that, a report that without considering the outlier and a conclusion will be highlight.</a:t>
            </a:r>
          </a:p>
          <a:p>
            <a:endParaRPr lang="en-US" dirty="0"/>
          </a:p>
          <a:p>
            <a:r>
              <a:rPr lang="en-US" dirty="0"/>
              <a:t>CONCLUSION:</a:t>
            </a:r>
          </a:p>
          <a:p>
            <a:r>
              <a:rPr lang="en-US" dirty="0"/>
              <a:t>30s</a:t>
            </a:r>
            <a:br>
              <a:rPr lang="en-US" dirty="0"/>
            </a:br>
            <a:endParaRPr lang="en-US" dirty="0"/>
          </a:p>
          <a:p>
            <a:r>
              <a:rPr lang="en-US" dirty="0"/>
              <a:t>In conclusion, data is the lifeblood of modern business, and AI is the force that brings it to life. With </a:t>
            </a:r>
            <a:r>
              <a:rPr lang="en-US" dirty="0" err="1"/>
              <a:t>reForm</a:t>
            </a:r>
            <a:r>
              <a:rPr lang="en-US" dirty="0"/>
              <a:t>, we’re not just digitalizing your business, we’re unlocking the full potential of AI, transforming your data into your most powerful asset.</a:t>
            </a:r>
          </a:p>
          <a:p>
            <a:endParaRPr lang="en-US" dirty="0"/>
          </a:p>
          <a:p>
            <a:r>
              <a:rPr lang="en-US" dirty="0"/>
              <a:t>So, don’t wait for change—</a:t>
            </a:r>
            <a:r>
              <a:rPr lang="en-US" i="1" dirty="0"/>
              <a:t>be</a:t>
            </a:r>
            <a:r>
              <a:rPr lang="en-US" dirty="0"/>
              <a:t> the change. Let </a:t>
            </a:r>
            <a:r>
              <a:rPr lang="en-US" dirty="0" err="1"/>
              <a:t>reFORM</a:t>
            </a:r>
            <a:r>
              <a:rPr lang="en-US" dirty="0"/>
              <a:t> revolutionize the way you work, and together, we’ll unlock the full potential of your business.</a:t>
            </a:r>
          </a:p>
        </p:txBody>
      </p:sp>
      <p:sp>
        <p:nvSpPr>
          <p:cNvPr id="4" name="Slide Number Placeholder 3">
            <a:extLst>
              <a:ext uri="{FF2B5EF4-FFF2-40B4-BE49-F238E27FC236}">
                <a16:creationId xmlns:a16="http://schemas.microsoft.com/office/drawing/2014/main" id="{4A028809-5000-C4FC-C459-315099303986}"/>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4496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DF81F-C510-0FB9-59E1-E378350DD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ED235-422E-BA86-FB50-154A088106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ACDF39C-F0E4-CBC3-8176-ED3EAE35BC22}"/>
              </a:ext>
            </a:extLst>
          </p:cNvPr>
          <p:cNvSpPr>
            <a:spLocks noGrp="1"/>
          </p:cNvSpPr>
          <p:nvPr>
            <p:ph type="body" idx="1"/>
          </p:nvPr>
        </p:nvSpPr>
        <p:spPr/>
        <p:txBody>
          <a:bodyPr/>
          <a:lstStyle/>
          <a:p>
            <a:r>
              <a:rPr lang="en-MY" sz="1200" dirty="0"/>
              <a:t>CJ: Huh, why you still use paper invoice!</a:t>
            </a:r>
          </a:p>
          <a:p>
            <a:endParaRPr lang="en-MY" sz="1200" dirty="0"/>
          </a:p>
          <a:p>
            <a:pPr marL="0" marR="0" lvl="0" indent="0" algn="l" defTabSz="914363" rtl="0" eaLnBrk="1" fontAlgn="auto" latinLnBrk="0" hangingPunct="1">
              <a:lnSpc>
                <a:spcPct val="100000"/>
              </a:lnSpc>
              <a:spcBef>
                <a:spcPts val="0"/>
              </a:spcBef>
              <a:spcAft>
                <a:spcPts val="0"/>
              </a:spcAft>
              <a:buClrTx/>
              <a:buSzTx/>
              <a:buFontTx/>
              <a:buNone/>
              <a:tabLst/>
              <a:defRPr/>
            </a:pPr>
            <a:r>
              <a:rPr lang="en-MY" sz="1200" dirty="0"/>
              <a:t>ZY: Ei Susah Lah, You think just </a:t>
            </a:r>
            <a:r>
              <a:rPr lang="en-MY" sz="1200" dirty="0" err="1"/>
              <a:t>tekan</a:t>
            </a:r>
            <a:r>
              <a:rPr lang="en-MY" sz="1200" dirty="0"/>
              <a:t> </a:t>
            </a:r>
            <a:r>
              <a:rPr lang="en-MY" sz="1200" dirty="0" err="1"/>
              <a:t>tekan</a:t>
            </a:r>
            <a:r>
              <a:rPr lang="en-MY" sz="1200" dirty="0"/>
              <a:t> </a:t>
            </a:r>
            <a:r>
              <a:rPr lang="en-MY" sz="1200" dirty="0" err="1"/>
              <a:t>saja</a:t>
            </a:r>
            <a:r>
              <a:rPr lang="en-MY" sz="1200" dirty="0"/>
              <a:t> </a:t>
            </a:r>
            <a:r>
              <a:rPr lang="en-MY" sz="1200" dirty="0" err="1"/>
              <a:t>ke</a:t>
            </a:r>
            <a:r>
              <a:rPr lang="en-MY" sz="1200" dirty="0"/>
              <a:t>?</a:t>
            </a:r>
            <a:br>
              <a:rPr lang="en-MY" sz="1200" dirty="0"/>
            </a:br>
            <a:br>
              <a:rPr lang="en-MY" sz="1200" dirty="0"/>
            </a:br>
            <a:r>
              <a:rPr lang="en-MY" sz="1200" dirty="0"/>
              <a:t>JC: </a:t>
            </a:r>
            <a:r>
              <a:rPr lang="en-MY" sz="1200"/>
              <a:t>Everyone’s talking about business digitalization and automation, it’s like a magic tool. But here’s the thing: </a:t>
            </a:r>
            <a:r>
              <a:rPr lang="en-US" dirty="0"/>
              <a:t>people don’t truly understand the struggles that SMEs face every day.</a:t>
            </a:r>
          </a:p>
          <a:p>
            <a:endParaRPr lang="en-US" dirty="0"/>
          </a:p>
        </p:txBody>
      </p:sp>
      <p:sp>
        <p:nvSpPr>
          <p:cNvPr id="4" name="Slide Number Placeholder 3">
            <a:extLst>
              <a:ext uri="{FF2B5EF4-FFF2-40B4-BE49-F238E27FC236}">
                <a16:creationId xmlns:a16="http://schemas.microsoft.com/office/drawing/2014/main" id="{8E53CC9A-A7B9-1A20-F538-1DDA129CA80A}"/>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72888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EDE0E-0958-6882-9414-27481CD6C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79F47-2E05-CD74-DAED-8E6167BD484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924CEA9-B4BF-4147-CD5B-CE2EF73F08BA}"/>
              </a:ext>
            </a:extLst>
          </p:cNvPr>
          <p:cNvSpPr>
            <a:spLocks noGrp="1"/>
          </p:cNvSpPr>
          <p:nvPr>
            <p:ph type="body" idx="1"/>
          </p:nvPr>
        </p:nvSpPr>
        <p:spPr/>
        <p:txBody>
          <a:bodyPr/>
          <a:lstStyle/>
          <a:p>
            <a:r>
              <a:rPr lang="en-US" dirty="0"/>
              <a:t>25s</a:t>
            </a:r>
          </a:p>
          <a:p>
            <a:br>
              <a:rPr lang="en-US" dirty="0"/>
            </a:br>
            <a:r>
              <a:rPr lang="en-US" dirty="0"/>
              <a:t>From recent research, we found that almost </a:t>
            </a:r>
            <a:r>
              <a:rPr lang="en-US" i="1" dirty="0"/>
              <a:t>majority</a:t>
            </a:r>
            <a:r>
              <a:rPr lang="en-US" dirty="0"/>
              <a:t> of small business owners still manage their operations using Excel spreadsheets and pen and paper forms. Yes! In 2024.</a:t>
            </a:r>
          </a:p>
          <a:p>
            <a:endParaRPr lang="en-US" dirty="0"/>
          </a:p>
          <a:p>
            <a:r>
              <a:rPr lang="en-US"/>
              <a:t>So what’s the reason behind this</a:t>
            </a:r>
            <a:r>
              <a:rPr lang="en-US" dirty="0"/>
              <a:t>? </a:t>
            </a:r>
            <a:r>
              <a:rPr lang="en-US"/>
              <a:t>Well, transition</a:t>
            </a:r>
            <a:r>
              <a:rPr lang="en-US" dirty="0"/>
              <a:t> takes effort. It’s not just about adopting new tools—it’s about overcoming the fear of change and the time it takes to adjust. And that’s where we come in: to </a:t>
            </a:r>
            <a:r>
              <a:rPr lang="en-US"/>
              <a:t>show</a:t>
            </a:r>
            <a:r>
              <a:rPr lang="en-US" dirty="0"/>
              <a:t> you that we can indeed </a:t>
            </a:r>
            <a:r>
              <a:rPr lang="en-US" dirty="0" err="1"/>
              <a:t>tekan</a:t>
            </a:r>
            <a:r>
              <a:rPr lang="en-US" dirty="0"/>
              <a:t> </a:t>
            </a:r>
            <a:r>
              <a:rPr lang="en-US" dirty="0" err="1"/>
              <a:t>tekan</a:t>
            </a:r>
            <a:r>
              <a:rPr lang="en-US" dirty="0"/>
              <a:t> and get things done faster, smarter and better.</a:t>
            </a:r>
          </a:p>
        </p:txBody>
      </p:sp>
      <p:sp>
        <p:nvSpPr>
          <p:cNvPr id="4" name="Slide Number Placeholder 3">
            <a:extLst>
              <a:ext uri="{FF2B5EF4-FFF2-40B4-BE49-F238E27FC236}">
                <a16:creationId xmlns:a16="http://schemas.microsoft.com/office/drawing/2014/main" id="{B10C9492-B20D-2F36-C5F8-1D8452926410}"/>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794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2805B-EC52-7F02-66FE-8B3064162F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3018BF-CA66-56C1-77EA-A2AA5CCD07D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57F2546-E2EF-E57B-E99F-4D73A0368172}"/>
              </a:ext>
            </a:extLst>
          </p:cNvPr>
          <p:cNvSpPr>
            <a:spLocks noGrp="1"/>
          </p:cNvSpPr>
          <p:nvPr>
            <p:ph type="body" idx="1"/>
          </p:nvPr>
        </p:nvSpPr>
        <p:spPr/>
        <p:txBody>
          <a:bodyPr/>
          <a:lstStyle/>
          <a:p>
            <a:r>
              <a:rPr lang="en-US" dirty="0"/>
              <a:t>45s</a:t>
            </a:r>
            <a:br>
              <a:rPr lang="en-US" dirty="0"/>
            </a:br>
            <a:br>
              <a:rPr lang="en-US" dirty="0"/>
            </a:br>
            <a:r>
              <a:rPr lang="en-US"/>
              <a:t>Introducing </a:t>
            </a:r>
            <a:r>
              <a:rPr lang="en-US" err="1"/>
              <a:t>ReForm</a:t>
            </a:r>
            <a:r>
              <a:rPr lang="en-US" dirty="0"/>
              <a:t>. </a:t>
            </a:r>
            <a:r>
              <a:rPr lang="en-US"/>
              <a:t>With </a:t>
            </a:r>
            <a:r>
              <a:rPr lang="en-US" err="1"/>
              <a:t>ReForm</a:t>
            </a:r>
            <a:r>
              <a:rPr lang="en-US"/>
              <a:t>, we are combining</a:t>
            </a:r>
            <a:r>
              <a:rPr lang="en-US" dirty="0"/>
              <a:t> the power of data analysis with </a:t>
            </a:r>
            <a:r>
              <a:rPr lang="en-US" err="1"/>
              <a:t>GenAI</a:t>
            </a:r>
            <a:r>
              <a:rPr lang="en-US" dirty="0"/>
              <a:t> and Retrieval-Augmented Generation to deliver a solution </a:t>
            </a:r>
            <a:r>
              <a:rPr lang="en-US"/>
              <a:t>truly understands your company</a:t>
            </a:r>
            <a:r>
              <a:rPr lang="en-US" dirty="0"/>
              <a:t>. Let’s be real, AI is not new, we have things like ChatGPT and Gemini out there in the market, but there’s something they can’t do – they don’t know your company’s knowledge. But imagine what can be done when we empower the AI </a:t>
            </a:r>
            <a:r>
              <a:rPr lang="en-US"/>
              <a:t>to pull</a:t>
            </a:r>
            <a:r>
              <a:rPr lang="en-US" dirty="0"/>
              <a:t> company data such as past invoices, inventory databases, company accounting software and more. Today, we’re going to show you just that. Let’s dive right into the demo.</a:t>
            </a:r>
          </a:p>
        </p:txBody>
      </p:sp>
      <p:sp>
        <p:nvSpPr>
          <p:cNvPr id="4" name="Slide Number Placeholder 3">
            <a:extLst>
              <a:ext uri="{FF2B5EF4-FFF2-40B4-BE49-F238E27FC236}">
                <a16:creationId xmlns:a16="http://schemas.microsoft.com/office/drawing/2014/main" id="{DD0BBE3D-1B40-0B08-DA09-01A4355E58C8}"/>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6052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86E8A-EBC8-0FA6-A9B5-5F4777190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371EB-2A24-0CB6-E3B4-074C917586D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BE583B9-6A50-D37F-22AC-99178D8C93FE}"/>
              </a:ext>
            </a:extLst>
          </p:cNvPr>
          <p:cNvSpPr>
            <a:spLocks noGrp="1"/>
          </p:cNvSpPr>
          <p:nvPr>
            <p:ph type="body" idx="1"/>
          </p:nvPr>
        </p:nvSpPr>
        <p:spPr/>
        <p:txBody>
          <a:bodyPr/>
          <a:lstStyle/>
          <a:p>
            <a:r>
              <a:rPr lang="en-US" dirty="0"/>
              <a:t>DEMO:</a:t>
            </a:r>
          </a:p>
          <a:p>
            <a:r>
              <a:rPr lang="en-US" dirty="0"/>
              <a:t>Over here, we have the main interface of our AI platform. With </a:t>
            </a:r>
            <a:r>
              <a:rPr lang="en-US" dirty="0" err="1"/>
              <a:t>reForm</a:t>
            </a:r>
            <a:r>
              <a:rPr lang="en-US" dirty="0"/>
              <a:t>, we aim to make life easy for end user. So all interaction with our platform is mainly done through the chatbot. For example, over here, I can choose to upload a sample past invoice. With this invoice, the AI will create a template to use for my future invoices. That way, a lot of manual work can be saved. Next, let’s say I have a lot of past invoices in the form of an Excel sheet, I can upload this Excel sheet and the AI will take it as my company’s data, which it will then store into its pool of data knowledge. Once I have done this, it is like having someone that knows everything about my company right at my fingertips. So now, I can ask the AI anything about the company inventory and it will be able to answer me in seconds. For example, I can get to know how many red bottles I have sold here. This saves a lot of time and effort as employees no longer need to manually go through Excel sheets, nor do they need the knowledge to query a database. The AI will take care of everything for you. </a:t>
            </a:r>
          </a:p>
          <a:p>
            <a:endParaRPr lang="en-US" dirty="0"/>
          </a:p>
          <a:p>
            <a:r>
              <a:rPr lang="en-US" dirty="0"/>
              <a:t>JJ HERE X2</a:t>
            </a:r>
          </a:p>
          <a:p>
            <a:r>
              <a:rPr lang="en-US" dirty="0"/>
              <a:t>Next we shall look at what reform can helps user in daily business activity. Here we want an invoice of 600 large bottles to MCMC. Sho the AI will helps update the inventory and generating an invoice according to the format. Later, the user may want to know an report of current stock. Hence, the AI found there is still lack of data, it will prompt user for the </a:t>
            </a:r>
            <a:r>
              <a:rPr lang="en-US" dirty="0" err="1"/>
              <a:t>exisiting</a:t>
            </a:r>
            <a:r>
              <a:rPr lang="en-US" dirty="0"/>
              <a:t> stock record. Then the AI will record this into the database to help user for maintaining it, a kind of rag. Then the AI produce a report and highlight the conclusion.</a:t>
            </a:r>
          </a:p>
          <a:p>
            <a:endParaRPr lang="en-US" dirty="0"/>
          </a:p>
          <a:p>
            <a:r>
              <a:rPr lang="en-US" dirty="0"/>
              <a:t>Lastly, user may want to know the trend of business, which a detailed report can be obtained in a single line. The AI will combine with web knowledge to eliminate the outlier trend. In this case, it successfully </a:t>
            </a:r>
            <a:r>
              <a:rPr lang="en-US" dirty="0" err="1"/>
              <a:t>detetcted</a:t>
            </a:r>
            <a:r>
              <a:rPr lang="en-US" dirty="0"/>
              <a:t> uncle roger opened an restaurant and purchase many orange bottle which it is a rare event and should not reflect the user favor. After that, a report that without considering the outlier and a conclusion will be highlight.</a:t>
            </a:r>
          </a:p>
          <a:p>
            <a:endParaRPr lang="en-US" dirty="0"/>
          </a:p>
          <a:p>
            <a:r>
              <a:rPr lang="en-US" dirty="0"/>
              <a:t>CONCLUSION:</a:t>
            </a:r>
          </a:p>
          <a:p>
            <a:r>
              <a:rPr lang="en-US" dirty="0"/>
              <a:t>30s</a:t>
            </a:r>
            <a:br>
              <a:rPr lang="en-US" dirty="0"/>
            </a:br>
            <a:endParaRPr lang="en-US" dirty="0"/>
          </a:p>
          <a:p>
            <a:r>
              <a:rPr lang="en-US" dirty="0"/>
              <a:t>In conclusion, data is the lifeblood of modern business, and AI is the force that brings it to life. With </a:t>
            </a:r>
            <a:r>
              <a:rPr lang="en-US" dirty="0" err="1"/>
              <a:t>reForm</a:t>
            </a:r>
            <a:r>
              <a:rPr lang="en-US" dirty="0"/>
              <a:t>, we’re not just digitalizing your business, we’re unlocking the full potential of AI, transforming your data into your most powerful asset.</a:t>
            </a:r>
          </a:p>
          <a:p>
            <a:endParaRPr lang="en-US" dirty="0"/>
          </a:p>
          <a:p>
            <a:r>
              <a:rPr lang="en-US" dirty="0"/>
              <a:t>So, don’t wait for change—</a:t>
            </a:r>
            <a:r>
              <a:rPr lang="en-US" i="1" dirty="0"/>
              <a:t>be</a:t>
            </a:r>
            <a:r>
              <a:rPr lang="en-US" dirty="0"/>
              <a:t> the change. Let </a:t>
            </a:r>
            <a:r>
              <a:rPr lang="en-US" dirty="0" err="1"/>
              <a:t>reFORM</a:t>
            </a:r>
            <a:r>
              <a:rPr lang="en-US" dirty="0"/>
              <a:t> revolutionize the way you work, and together, we’ll unlock the full potential of your business.</a:t>
            </a:r>
          </a:p>
        </p:txBody>
      </p:sp>
      <p:sp>
        <p:nvSpPr>
          <p:cNvPr id="4" name="Slide Number Placeholder 3">
            <a:extLst>
              <a:ext uri="{FF2B5EF4-FFF2-40B4-BE49-F238E27FC236}">
                <a16:creationId xmlns:a16="http://schemas.microsoft.com/office/drawing/2014/main" id="{1A126254-BEF5-1D90-7D53-DD0F9EA6DB27}"/>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0110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E233A-1AE9-2370-3C6C-87DF1A182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F00F24-715E-BBCD-D7CF-6152DDCF7FE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6F6A129-3364-9F49-E24C-4F749FD51C3F}"/>
              </a:ext>
            </a:extLst>
          </p:cNvPr>
          <p:cNvSpPr>
            <a:spLocks noGrp="1"/>
          </p:cNvSpPr>
          <p:nvPr>
            <p:ph type="body" idx="1"/>
          </p:nvPr>
        </p:nvSpPr>
        <p:spPr/>
        <p:txBody>
          <a:bodyPr/>
          <a:lstStyle/>
          <a:p>
            <a:r>
              <a:rPr lang="en-US" dirty="0"/>
              <a:t>DEMO:</a:t>
            </a:r>
          </a:p>
          <a:p>
            <a:r>
              <a:rPr lang="en-US" dirty="0"/>
              <a:t>Over here, we have the main interface of our AI platform. With </a:t>
            </a:r>
            <a:r>
              <a:rPr lang="en-US" dirty="0" err="1"/>
              <a:t>reForm</a:t>
            </a:r>
            <a:r>
              <a:rPr lang="en-US" dirty="0"/>
              <a:t>, we aim to make life easy for end user. So all interaction with our platform is mainly done through the chatbot. For example, over here, I can choose to upload a sample past invoice. With this invoice, the AI will create a template to use for my future invoices. That way, a lot of manual work can be saved. Next, let’s say I have a lot of past invoices in the form of an Excel sheet, I can upload this Excel sheet and the AI will take it as my company’s data, which it will then store into its pool of data knowledge. Once I have done this, it is like having someone that knows everything about my company right at my fingertips. So now, I can ask the AI anything about the company inventory and it will be able to answer me in seconds. For example, I can get to know how many red bottles I have sold here. This saves a lot of time and effort as employees no longer need to manually go through Excel sheets, nor do they need the knowledge to query a database. The AI will take care of everything for you. </a:t>
            </a:r>
          </a:p>
          <a:p>
            <a:endParaRPr lang="en-US" dirty="0"/>
          </a:p>
          <a:p>
            <a:r>
              <a:rPr lang="en-US" dirty="0"/>
              <a:t>JJ HERE X2</a:t>
            </a:r>
          </a:p>
          <a:p>
            <a:r>
              <a:rPr lang="en-US" dirty="0"/>
              <a:t>Next we shall look at what reform can helps user in daily business activity. Here we want an invoice of 600 large bottles to MCMC. Sho the AI will helps update the inventory and generating an invoice according to the format. Later, the user may want to know an report of current stock. Hence, the AI found there is still lack of data, it will prompt user for the </a:t>
            </a:r>
            <a:r>
              <a:rPr lang="en-US" dirty="0" err="1"/>
              <a:t>exisiting</a:t>
            </a:r>
            <a:r>
              <a:rPr lang="en-US" dirty="0"/>
              <a:t> stock record. Then the AI will record this into the database to help user for maintaining it, a kind of rag. Then the AI produce a report and highlight the conclusion.</a:t>
            </a:r>
          </a:p>
          <a:p>
            <a:endParaRPr lang="en-US" dirty="0"/>
          </a:p>
          <a:p>
            <a:r>
              <a:rPr lang="en-US" dirty="0"/>
              <a:t>Lastly, user may want to know the trend of business, which a detailed report can be obtained in a single line. The AI will combine with web knowledge to eliminate the outlier trend. In this case, it successfully </a:t>
            </a:r>
            <a:r>
              <a:rPr lang="en-US" dirty="0" err="1"/>
              <a:t>detetcted</a:t>
            </a:r>
            <a:r>
              <a:rPr lang="en-US" dirty="0"/>
              <a:t> uncle roger opened an restaurant and purchase many orange bottle which it is a rare event and should not reflect the user favor. After that, a report that without considering the outlier and a conclusion will be highlight.</a:t>
            </a:r>
          </a:p>
          <a:p>
            <a:endParaRPr lang="en-US" dirty="0"/>
          </a:p>
          <a:p>
            <a:r>
              <a:rPr lang="en-US" dirty="0"/>
              <a:t>CONCLUSION:</a:t>
            </a:r>
          </a:p>
          <a:p>
            <a:r>
              <a:rPr lang="en-US" dirty="0"/>
              <a:t>30s</a:t>
            </a:r>
            <a:br>
              <a:rPr lang="en-US" dirty="0"/>
            </a:br>
            <a:endParaRPr lang="en-US" dirty="0"/>
          </a:p>
          <a:p>
            <a:r>
              <a:rPr lang="en-US" dirty="0"/>
              <a:t>In conclusion, data is the lifeblood of modern business, and AI is the force that brings it to life. With </a:t>
            </a:r>
            <a:r>
              <a:rPr lang="en-US" dirty="0" err="1"/>
              <a:t>reForm</a:t>
            </a:r>
            <a:r>
              <a:rPr lang="en-US" dirty="0"/>
              <a:t>, we’re not just digitalizing your business, we’re unlocking the full potential of AI, transforming your data into your most powerful asset.</a:t>
            </a:r>
          </a:p>
          <a:p>
            <a:endParaRPr lang="en-US" dirty="0"/>
          </a:p>
          <a:p>
            <a:r>
              <a:rPr lang="en-US" dirty="0"/>
              <a:t>So, don’t wait for change—</a:t>
            </a:r>
            <a:r>
              <a:rPr lang="en-US" i="1" dirty="0"/>
              <a:t>be</a:t>
            </a:r>
            <a:r>
              <a:rPr lang="en-US" dirty="0"/>
              <a:t> the change. Let </a:t>
            </a:r>
            <a:r>
              <a:rPr lang="en-US" dirty="0" err="1"/>
              <a:t>reFORM</a:t>
            </a:r>
            <a:r>
              <a:rPr lang="en-US" dirty="0"/>
              <a:t> revolutionize the way you work, and together, we’ll unlock the full potential of your business.</a:t>
            </a:r>
          </a:p>
        </p:txBody>
      </p:sp>
      <p:sp>
        <p:nvSpPr>
          <p:cNvPr id="4" name="Slide Number Placeholder 3">
            <a:extLst>
              <a:ext uri="{FF2B5EF4-FFF2-40B4-BE49-F238E27FC236}">
                <a16:creationId xmlns:a16="http://schemas.microsoft.com/office/drawing/2014/main" id="{13509181-B4AD-D648-A62D-FB206141A3F0}"/>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1519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F4D2-2C08-9FEB-F70F-FE57B2FB4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299B7-B8BC-204A-C8F9-2D1FD001B25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B920C1A-68BD-9EB0-3BC8-F6A88FB778A1}"/>
              </a:ext>
            </a:extLst>
          </p:cNvPr>
          <p:cNvSpPr>
            <a:spLocks noGrp="1"/>
          </p:cNvSpPr>
          <p:nvPr>
            <p:ph type="body" idx="1"/>
          </p:nvPr>
        </p:nvSpPr>
        <p:spPr/>
        <p:txBody>
          <a:bodyPr/>
          <a:lstStyle/>
          <a:p>
            <a:r>
              <a:rPr lang="en-US" dirty="0"/>
              <a:t>DEMO:</a:t>
            </a:r>
          </a:p>
          <a:p>
            <a:r>
              <a:rPr lang="en-US" dirty="0"/>
              <a:t>Over here, we have the main interface of our AI platform. With </a:t>
            </a:r>
            <a:r>
              <a:rPr lang="en-US" dirty="0" err="1"/>
              <a:t>reForm</a:t>
            </a:r>
            <a:r>
              <a:rPr lang="en-US" dirty="0"/>
              <a:t>, we aim to make life easy for end user. So all interaction with our platform is mainly done through the chatbot. For example, over here, I can choose to upload a sample past invoice. With this invoice, the AI will create a template to use for my future invoices. That way, a lot of manual work can be saved. Next, let’s say I have a lot of past invoices in the form of an Excel sheet, I can upload this Excel sheet and the AI will take it as my company’s data, which it will then store into its pool of data knowledge. Once I have done this, it is like having someone that knows everything about my company right at my fingertips. So now, I can ask the AI anything about the company inventory and it will be able to answer me in seconds. For example, I can get to know how many red bottles I have sold here. This saves a lot of time and effort as employees no longer need to manually go through Excel sheets, nor do they need the knowledge to query a database. The AI will take care of everything for you. </a:t>
            </a:r>
          </a:p>
          <a:p>
            <a:endParaRPr lang="en-US" dirty="0"/>
          </a:p>
          <a:p>
            <a:r>
              <a:rPr lang="en-US" dirty="0"/>
              <a:t>JJ HERE X2</a:t>
            </a:r>
          </a:p>
          <a:p>
            <a:r>
              <a:rPr lang="en-US" dirty="0"/>
              <a:t>Next we shall look at what reform can helps user in daily business activity. Here we want an invoice of 600 large bottles to MCMC. Sho the AI will helps update the inventory and generating an invoice according to the format. Later, the user may want to know an report of current stock. Hence, the AI found there is still lack of data, it will prompt user for the </a:t>
            </a:r>
            <a:r>
              <a:rPr lang="en-US" dirty="0" err="1"/>
              <a:t>exisiting</a:t>
            </a:r>
            <a:r>
              <a:rPr lang="en-US" dirty="0"/>
              <a:t> stock record. Then the AI will record this into the database to help user for maintaining it, a kind of rag. Then the AI produce a report and highlight the conclusion.</a:t>
            </a:r>
          </a:p>
          <a:p>
            <a:endParaRPr lang="en-US" dirty="0"/>
          </a:p>
          <a:p>
            <a:r>
              <a:rPr lang="en-US" dirty="0"/>
              <a:t>Lastly, user may want to know the trend of business, which a detailed report can be obtained in a single line. The AI will combine with web knowledge to eliminate the outlier trend. In this case, it successfully </a:t>
            </a:r>
            <a:r>
              <a:rPr lang="en-US" dirty="0" err="1"/>
              <a:t>detetcted</a:t>
            </a:r>
            <a:r>
              <a:rPr lang="en-US" dirty="0"/>
              <a:t> uncle roger opened an restaurant and purchase many orange bottle which it is a rare event and should not reflect the user favor. After that, a report that without considering the outlier and a conclusion will be highlight.</a:t>
            </a:r>
          </a:p>
          <a:p>
            <a:endParaRPr lang="en-US" dirty="0"/>
          </a:p>
          <a:p>
            <a:r>
              <a:rPr lang="en-US" dirty="0"/>
              <a:t>CONCLUSION:</a:t>
            </a:r>
          </a:p>
          <a:p>
            <a:r>
              <a:rPr lang="en-US" dirty="0"/>
              <a:t>30s</a:t>
            </a:r>
            <a:br>
              <a:rPr lang="en-US" dirty="0"/>
            </a:br>
            <a:endParaRPr lang="en-US" dirty="0"/>
          </a:p>
          <a:p>
            <a:r>
              <a:rPr lang="en-US" dirty="0"/>
              <a:t>In conclusion, data is the lifeblood of modern business, and AI is the force that brings it to life. With </a:t>
            </a:r>
            <a:r>
              <a:rPr lang="en-US" dirty="0" err="1"/>
              <a:t>reForm</a:t>
            </a:r>
            <a:r>
              <a:rPr lang="en-US" dirty="0"/>
              <a:t>, we’re not just digitalizing your business, we’re unlocking the full potential of AI, transforming your data into your most powerful asset.</a:t>
            </a:r>
          </a:p>
          <a:p>
            <a:endParaRPr lang="en-US" dirty="0"/>
          </a:p>
          <a:p>
            <a:r>
              <a:rPr lang="en-US" dirty="0"/>
              <a:t>So, don’t wait for change—</a:t>
            </a:r>
            <a:r>
              <a:rPr lang="en-US" i="1" dirty="0"/>
              <a:t>be</a:t>
            </a:r>
            <a:r>
              <a:rPr lang="en-US" dirty="0"/>
              <a:t> the change. Let </a:t>
            </a:r>
            <a:r>
              <a:rPr lang="en-US" dirty="0" err="1"/>
              <a:t>reFORM</a:t>
            </a:r>
            <a:r>
              <a:rPr lang="en-US" dirty="0"/>
              <a:t> revolutionize the way you work, and together, we’ll unlock the full potential of your business.</a:t>
            </a:r>
          </a:p>
        </p:txBody>
      </p:sp>
      <p:sp>
        <p:nvSpPr>
          <p:cNvPr id="4" name="Slide Number Placeholder 3">
            <a:extLst>
              <a:ext uri="{FF2B5EF4-FFF2-40B4-BE49-F238E27FC236}">
                <a16:creationId xmlns:a16="http://schemas.microsoft.com/office/drawing/2014/main" id="{F31210C0-E714-FB3D-91CF-FDE3FBD590C7}"/>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48425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3BE5C-9382-36D2-FA64-BB123C018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425F1-7B19-4014-6573-90E9616AD2C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DB72598-9CD0-4FBB-E0D3-F1D5F622DD72}"/>
              </a:ext>
            </a:extLst>
          </p:cNvPr>
          <p:cNvSpPr>
            <a:spLocks noGrp="1"/>
          </p:cNvSpPr>
          <p:nvPr>
            <p:ph type="body" idx="1"/>
          </p:nvPr>
        </p:nvSpPr>
        <p:spPr/>
        <p:txBody>
          <a:bodyPr/>
          <a:lstStyle/>
          <a:p>
            <a:r>
              <a:rPr lang="en-US" dirty="0"/>
              <a:t>DEMO:</a:t>
            </a:r>
          </a:p>
          <a:p>
            <a:r>
              <a:rPr lang="en-US" dirty="0"/>
              <a:t>Over here, we have the main interface of our AI platform. With </a:t>
            </a:r>
            <a:r>
              <a:rPr lang="en-US" dirty="0" err="1"/>
              <a:t>reForm</a:t>
            </a:r>
            <a:r>
              <a:rPr lang="en-US" dirty="0"/>
              <a:t>, we aim to make life easy for end user. So all interaction with our platform is mainly done through the chatbot. For example, over here, I can choose to upload a sample past invoice. With this invoice, the AI will create a template to use for my future invoices. That way, a lot of manual work can be saved. Next, let’s say I have a lot of past invoices in the form of an Excel sheet, I can upload this Excel sheet and the AI will take it as my company’s data, which it will then store into its pool of data knowledge. Once I have done this, it is like having someone that knows everything about my company right at my fingertips. So now, I can ask the AI anything about the company inventory and it will be able to answer me in seconds. For example, I can get to know how many red bottles I have sold here. This saves a lot of time and effort as employees no longer need to manually go through Excel sheets, nor do they need the knowledge to query a database. The AI will take care of everything for you. </a:t>
            </a:r>
          </a:p>
          <a:p>
            <a:endParaRPr lang="en-US" dirty="0"/>
          </a:p>
          <a:p>
            <a:r>
              <a:rPr lang="en-US" dirty="0"/>
              <a:t>JJ HERE X2</a:t>
            </a:r>
          </a:p>
          <a:p>
            <a:r>
              <a:rPr lang="en-US" dirty="0"/>
              <a:t>Next we shall look at what reform can helps user in daily business activity. Here we want an invoice of 600 large bottles to MCMC. Sho the AI will helps update the inventory and generating an invoice according to the format. Later, the user may want to know an report of current stock. Hence, the AI found there is still lack of data, it will prompt user for the </a:t>
            </a:r>
            <a:r>
              <a:rPr lang="en-US" dirty="0" err="1"/>
              <a:t>exisiting</a:t>
            </a:r>
            <a:r>
              <a:rPr lang="en-US" dirty="0"/>
              <a:t> stock record. Then the AI will record this into the database to help user for maintaining it, a kind of rag. Then the AI produce a report and highlight the conclusion.</a:t>
            </a:r>
          </a:p>
          <a:p>
            <a:endParaRPr lang="en-US" dirty="0"/>
          </a:p>
          <a:p>
            <a:r>
              <a:rPr lang="en-US" dirty="0"/>
              <a:t>Lastly, user may want to know the trend of business, which a detailed report can be obtained in a single line. The AI will combine with web knowledge to eliminate the outlier trend. In this case, it successfully </a:t>
            </a:r>
            <a:r>
              <a:rPr lang="en-US" dirty="0" err="1"/>
              <a:t>detetcted</a:t>
            </a:r>
            <a:r>
              <a:rPr lang="en-US" dirty="0"/>
              <a:t> uncle roger opened an restaurant and purchase many orange bottle which it is a rare event and should not reflect the user favor. After that, a report that without considering the outlier and a conclusion will be highlight.</a:t>
            </a:r>
          </a:p>
          <a:p>
            <a:endParaRPr lang="en-US" dirty="0"/>
          </a:p>
          <a:p>
            <a:r>
              <a:rPr lang="en-US" dirty="0"/>
              <a:t>CONCLUSION:</a:t>
            </a:r>
          </a:p>
          <a:p>
            <a:r>
              <a:rPr lang="en-US" dirty="0"/>
              <a:t>30s</a:t>
            </a:r>
            <a:br>
              <a:rPr lang="en-US" dirty="0"/>
            </a:br>
            <a:endParaRPr lang="en-US" dirty="0"/>
          </a:p>
          <a:p>
            <a:r>
              <a:rPr lang="en-US" dirty="0"/>
              <a:t>In conclusion, data is the lifeblood of modern business, and AI is the force that brings it to life. With </a:t>
            </a:r>
            <a:r>
              <a:rPr lang="en-US" dirty="0" err="1"/>
              <a:t>reForm</a:t>
            </a:r>
            <a:r>
              <a:rPr lang="en-US" dirty="0"/>
              <a:t>, we’re not just digitalizing your business, we’re unlocking the full potential of AI, transforming your data into your most powerful asset.</a:t>
            </a:r>
          </a:p>
          <a:p>
            <a:endParaRPr lang="en-US" dirty="0"/>
          </a:p>
          <a:p>
            <a:r>
              <a:rPr lang="en-US" dirty="0"/>
              <a:t>So, don’t wait for change—</a:t>
            </a:r>
            <a:r>
              <a:rPr lang="en-US" i="1" dirty="0"/>
              <a:t>be</a:t>
            </a:r>
            <a:r>
              <a:rPr lang="en-US" dirty="0"/>
              <a:t> the change. Let </a:t>
            </a:r>
            <a:r>
              <a:rPr lang="en-US" dirty="0" err="1"/>
              <a:t>reFORM</a:t>
            </a:r>
            <a:r>
              <a:rPr lang="en-US" dirty="0"/>
              <a:t> revolutionize the way you work, and together, we’ll unlock the full potential of your business.</a:t>
            </a:r>
          </a:p>
        </p:txBody>
      </p:sp>
      <p:sp>
        <p:nvSpPr>
          <p:cNvPr id="4" name="Slide Number Placeholder 3">
            <a:extLst>
              <a:ext uri="{FF2B5EF4-FFF2-40B4-BE49-F238E27FC236}">
                <a16:creationId xmlns:a16="http://schemas.microsoft.com/office/drawing/2014/main" id="{D52846BC-1902-F88E-41EA-B75A8BF78D40}"/>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5885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C12C1-C41A-14E9-9EED-69BA6F4413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75647-6204-8A40-39F9-56C3F6B279A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886C07C-50AD-F9F9-2A1E-A511514E5820}"/>
              </a:ext>
            </a:extLst>
          </p:cNvPr>
          <p:cNvSpPr>
            <a:spLocks noGrp="1"/>
          </p:cNvSpPr>
          <p:nvPr>
            <p:ph type="body" idx="1"/>
          </p:nvPr>
        </p:nvSpPr>
        <p:spPr/>
        <p:txBody>
          <a:bodyPr/>
          <a:lstStyle/>
          <a:p>
            <a:r>
              <a:rPr lang="en-US" dirty="0"/>
              <a:t>DEMO:</a:t>
            </a:r>
          </a:p>
          <a:p>
            <a:r>
              <a:rPr lang="en-US" dirty="0"/>
              <a:t>Over here, we have the main interface of our AI platform. With </a:t>
            </a:r>
            <a:r>
              <a:rPr lang="en-US" dirty="0" err="1"/>
              <a:t>reForm</a:t>
            </a:r>
            <a:r>
              <a:rPr lang="en-US" dirty="0"/>
              <a:t>, we aim to make life easy for end user. So all interaction with our platform is mainly done through the chatbot. For example, over here, I can choose to upload a sample past invoice. With this invoice, the AI will create a template to use for my future invoices. That way, a lot of manual work can be saved. Next, let’s say I have a lot of past invoices in the form of an Excel sheet, I can upload this Excel sheet and the AI will take it as my company’s data, which it will then store into its pool of data knowledge. Once I have done this, it is like having someone that knows everything about my company right at my fingertips. So now, I can ask the AI anything about the company inventory and it will be able to answer me in seconds. For example, I can get to know how many red bottles I have sold here. This saves a lot of time and effort as employees no longer need to manually go through Excel sheets, nor do they need the knowledge to query a database. The AI will take care of everything for you. </a:t>
            </a:r>
          </a:p>
          <a:p>
            <a:endParaRPr lang="en-US" dirty="0"/>
          </a:p>
          <a:p>
            <a:r>
              <a:rPr lang="en-US" dirty="0"/>
              <a:t>JJ HERE X2</a:t>
            </a:r>
          </a:p>
          <a:p>
            <a:r>
              <a:rPr lang="en-US" dirty="0"/>
              <a:t>Next we shall look at what reform can helps user in daily business activity. Here we want an invoice of 600 large bottles to MCMC. Sho the AI will helps update the inventory and generating an invoice according to the format. Later, the user may want to know an report of current stock. Hence, the AI found there is still lack of data, it will prompt user for the </a:t>
            </a:r>
            <a:r>
              <a:rPr lang="en-US" dirty="0" err="1"/>
              <a:t>exisiting</a:t>
            </a:r>
            <a:r>
              <a:rPr lang="en-US" dirty="0"/>
              <a:t> stock record. Then the AI will record this into the database to help user for maintaining it, a kind of rag. Then the AI produce a report and highlight the conclusion.</a:t>
            </a:r>
          </a:p>
          <a:p>
            <a:endParaRPr lang="en-US" dirty="0"/>
          </a:p>
          <a:p>
            <a:r>
              <a:rPr lang="en-US" dirty="0"/>
              <a:t>Lastly, user may want to know the trend of business, which a detailed report can be obtained in a single line. The AI will combine with web knowledge to eliminate the outlier trend. In this case, it successfully </a:t>
            </a:r>
            <a:r>
              <a:rPr lang="en-US" dirty="0" err="1"/>
              <a:t>detetcted</a:t>
            </a:r>
            <a:r>
              <a:rPr lang="en-US" dirty="0"/>
              <a:t> uncle roger opened an restaurant and purchase many orange bottle which it is a rare event and should not reflect the user favor. After that, a report that without considering the outlier and a conclusion will be highlight.</a:t>
            </a:r>
          </a:p>
          <a:p>
            <a:endParaRPr lang="en-US" dirty="0"/>
          </a:p>
          <a:p>
            <a:r>
              <a:rPr lang="en-US" dirty="0"/>
              <a:t>CONCLUSION:</a:t>
            </a:r>
          </a:p>
          <a:p>
            <a:r>
              <a:rPr lang="en-US" dirty="0"/>
              <a:t>30s</a:t>
            </a:r>
            <a:br>
              <a:rPr lang="en-US" dirty="0"/>
            </a:br>
            <a:endParaRPr lang="en-US" dirty="0"/>
          </a:p>
          <a:p>
            <a:r>
              <a:rPr lang="en-US" dirty="0"/>
              <a:t>In conclusion, data is the lifeblood of modern business, and AI is the force that brings it to life. With </a:t>
            </a:r>
            <a:r>
              <a:rPr lang="en-US" dirty="0" err="1"/>
              <a:t>reForm</a:t>
            </a:r>
            <a:r>
              <a:rPr lang="en-US" dirty="0"/>
              <a:t>, we’re not just digitalizing your business, we’re unlocking the full potential of AI, transforming your data into your most powerful asset.</a:t>
            </a:r>
          </a:p>
          <a:p>
            <a:endParaRPr lang="en-US" dirty="0"/>
          </a:p>
          <a:p>
            <a:r>
              <a:rPr lang="en-US" dirty="0"/>
              <a:t>So, don’t wait for change—</a:t>
            </a:r>
            <a:r>
              <a:rPr lang="en-US" i="1" dirty="0"/>
              <a:t>be</a:t>
            </a:r>
            <a:r>
              <a:rPr lang="en-US" dirty="0"/>
              <a:t> the change. Let </a:t>
            </a:r>
            <a:r>
              <a:rPr lang="en-US" dirty="0" err="1"/>
              <a:t>reFORM</a:t>
            </a:r>
            <a:r>
              <a:rPr lang="en-US" dirty="0"/>
              <a:t> revolutionize the way you work, and together, we’ll unlock the full potential of your business.</a:t>
            </a:r>
          </a:p>
        </p:txBody>
      </p:sp>
      <p:sp>
        <p:nvSpPr>
          <p:cNvPr id="4" name="Slide Number Placeholder 3">
            <a:extLst>
              <a:ext uri="{FF2B5EF4-FFF2-40B4-BE49-F238E27FC236}">
                <a16:creationId xmlns:a16="http://schemas.microsoft.com/office/drawing/2014/main" id="{25F52D43-83BC-8429-9574-58A50EF86795}"/>
              </a:ext>
            </a:extLst>
          </p:cNvPr>
          <p:cNvSpPr>
            <a:spLocks noGrp="1"/>
          </p:cNvSpPr>
          <p:nvPr>
            <p:ph type="sldNum" sz="quarter" idx="5"/>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12EA55B2-1A19-1147-B99E-2F0F093BF2DC}"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3927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BFB5-8C03-A056-DFB3-A20C26509F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D79F32-EBBE-BEB0-254B-95C9C76C10B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1F5CF3E-C5A2-1278-B860-B1FDF2CC7BAC}"/>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5" name="Footer Placeholder 4">
            <a:extLst>
              <a:ext uri="{FF2B5EF4-FFF2-40B4-BE49-F238E27FC236}">
                <a16:creationId xmlns:a16="http://schemas.microsoft.com/office/drawing/2014/main" id="{4AB5AA5A-F97E-06EA-0BC5-CD590F012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0A9E8-088D-ECB8-FC43-F6DA3110B681}"/>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38020438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AE87-7198-32C4-60CF-289D50B6B6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3DF054-2C5E-623C-555E-A2172A1034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A79A55-E60D-7976-E5B0-FA462830E63E}"/>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5" name="Footer Placeholder 4">
            <a:extLst>
              <a:ext uri="{FF2B5EF4-FFF2-40B4-BE49-F238E27FC236}">
                <a16:creationId xmlns:a16="http://schemas.microsoft.com/office/drawing/2014/main" id="{39F8315A-C1C6-31D8-8C18-21FD332D3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18F9D-5BAC-CE1E-3E2E-AE97EF3FDD6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195012071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FFEF0-E04B-B040-13F7-991093D46628}"/>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73A90A-6F44-6C85-B1A8-8D853E7D83C5}"/>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1625E-AD8B-5FD8-3D20-226C8AD3E415}"/>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5" name="Footer Placeholder 4">
            <a:extLst>
              <a:ext uri="{FF2B5EF4-FFF2-40B4-BE49-F238E27FC236}">
                <a16:creationId xmlns:a16="http://schemas.microsoft.com/office/drawing/2014/main" id="{E8F20A66-9DB9-CC85-C6E0-DABE3418D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18FF-6E50-4EE1-F62B-A753D5097CE6}"/>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2630186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A128-EA17-8005-5C5B-0FCAB5C2E32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0B6DD1-5067-EF40-8001-18B4454414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0E242B-F3FB-B1FE-FCF7-2DAF020584A2}"/>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5" name="Footer Placeholder 4">
            <a:extLst>
              <a:ext uri="{FF2B5EF4-FFF2-40B4-BE49-F238E27FC236}">
                <a16:creationId xmlns:a16="http://schemas.microsoft.com/office/drawing/2014/main" id="{9135C1B7-C773-2F0F-B182-7581038A1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7BF12-12BF-4D3F-11A5-719EDC235BB1}"/>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11900028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B735-EE59-70FB-1BF7-526B90D0301C}"/>
              </a:ext>
            </a:extLst>
          </p:cNvPr>
          <p:cNvSpPr>
            <a:spLocks noGrp="1"/>
          </p:cNvSpPr>
          <p:nvPr>
            <p:ph type="title"/>
          </p:nvPr>
        </p:nvSpPr>
        <p:spPr>
          <a:xfrm>
            <a:off x="831849"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B8B07C-C616-6CA7-F332-9610C182489F}"/>
              </a:ext>
            </a:extLst>
          </p:cNvPr>
          <p:cNvSpPr>
            <a:spLocks noGrp="1"/>
          </p:cNvSpPr>
          <p:nvPr>
            <p:ph type="body" idx="1"/>
          </p:nvPr>
        </p:nvSpPr>
        <p:spPr>
          <a:xfrm>
            <a:off x="831849" y="4589464"/>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A64CB5-435C-6A7B-FF1F-D077A7CF6390}"/>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5" name="Footer Placeholder 4">
            <a:extLst>
              <a:ext uri="{FF2B5EF4-FFF2-40B4-BE49-F238E27FC236}">
                <a16:creationId xmlns:a16="http://schemas.microsoft.com/office/drawing/2014/main" id="{612DFF8D-9B92-18BB-6659-CCE2001E0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F0438-8EA0-6C78-3659-5D2DC089F382}"/>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51887537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E77D-8AB5-2BCD-E6B1-3F2BDC5726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D3C850-04DF-6169-0422-28E4684C96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81F978-B6F7-2B90-C596-0CFD71FA22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021AE4-5099-F6D3-928F-64FDA730D58A}"/>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6" name="Footer Placeholder 5">
            <a:extLst>
              <a:ext uri="{FF2B5EF4-FFF2-40B4-BE49-F238E27FC236}">
                <a16:creationId xmlns:a16="http://schemas.microsoft.com/office/drawing/2014/main" id="{EB523F96-0718-9C27-B74E-E294D1192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930FF-268D-53AE-6841-64E153AFC972}"/>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06494988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04D8-E55D-AF7A-EA25-53D8E63ED57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C1D267-F5E2-7F0A-C504-1F03DA7F8BA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2AF8C1-AA7C-65EB-B39F-F4B6EC19C4E5}"/>
              </a:ext>
            </a:extLst>
          </p:cNvPr>
          <p:cNvSpPr>
            <a:spLocks noGrp="1"/>
          </p:cNvSpPr>
          <p:nvPr>
            <p:ph sz="half" idx="2"/>
          </p:nvPr>
        </p:nvSpPr>
        <p:spPr>
          <a:xfrm>
            <a:off x="839789" y="2505076"/>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191CDA-D98D-D5F9-0FBA-5345CC571A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3C6BC5-693F-6546-CB1E-0378350C8B96}"/>
              </a:ext>
            </a:extLst>
          </p:cNvPr>
          <p:cNvSpPr>
            <a:spLocks noGrp="1"/>
          </p:cNvSpPr>
          <p:nvPr>
            <p:ph sz="quarter" idx="4"/>
          </p:nvPr>
        </p:nvSpPr>
        <p:spPr>
          <a:xfrm>
            <a:off x="6172201" y="2505076"/>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ED2899D-932D-039F-3F53-E67890D85E3B}"/>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8" name="Footer Placeholder 7">
            <a:extLst>
              <a:ext uri="{FF2B5EF4-FFF2-40B4-BE49-F238E27FC236}">
                <a16:creationId xmlns:a16="http://schemas.microsoft.com/office/drawing/2014/main" id="{E2758C0D-4D53-A41F-E50D-04EF0A0224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49E23-367A-2B40-F5A9-D3F3BAFD9F6B}"/>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21526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38FC-480A-EE9A-3351-D3ADD894D8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04FCF25-5FEF-8265-7E75-F94DCF2BD0D8}"/>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4" name="Footer Placeholder 3">
            <a:extLst>
              <a:ext uri="{FF2B5EF4-FFF2-40B4-BE49-F238E27FC236}">
                <a16:creationId xmlns:a16="http://schemas.microsoft.com/office/drawing/2014/main" id="{621D820F-EF47-A394-7CAA-087984AB6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968ED9-E999-7F9E-79BE-261F30A5C70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296227352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234F65-A544-DA17-7774-580BF14190C1}"/>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3" name="Footer Placeholder 2">
            <a:extLst>
              <a:ext uri="{FF2B5EF4-FFF2-40B4-BE49-F238E27FC236}">
                <a16:creationId xmlns:a16="http://schemas.microsoft.com/office/drawing/2014/main" id="{A94FF149-7B21-5E18-7A2E-AF09E239A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9540E-CA5A-61D0-E321-046D7CB863EF}"/>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7298372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4A61-A7C0-A32C-3836-1AC4DBC92E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F71912-337F-5DEF-E59C-3EAFD71E21C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8397C7-BD84-19D8-EBC5-2BCA47431BF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9D5F09-6648-ACCA-5C7F-ECD53D5B95E8}"/>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6" name="Footer Placeholder 5">
            <a:extLst>
              <a:ext uri="{FF2B5EF4-FFF2-40B4-BE49-F238E27FC236}">
                <a16:creationId xmlns:a16="http://schemas.microsoft.com/office/drawing/2014/main" id="{3685ADA5-0226-19D7-070E-3086607E1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1C635-580B-BF2C-57D7-5DC1DFF339AC}"/>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340548660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821C-4BA4-FAF6-6ACB-72B18B2EF8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D052FCC-A92B-E924-9B4B-4108FD510AF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27C434A-72B9-9A51-9F5E-712AB1DB7CD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FEC76F-6C88-6D9A-D8C7-B7C36F24448A}"/>
              </a:ext>
            </a:extLst>
          </p:cNvPr>
          <p:cNvSpPr>
            <a:spLocks noGrp="1"/>
          </p:cNvSpPr>
          <p:nvPr>
            <p:ph type="dt" sz="half" idx="10"/>
          </p:nvPr>
        </p:nvSpPr>
        <p:spPr/>
        <p:txBody>
          <a:bodyPr/>
          <a:lstStyle/>
          <a:p>
            <a:fld id="{5F762DA0-A96F-CF42-98D8-5E2CA341E887}" type="datetimeFigureOut">
              <a:rPr lang="en-US" smtClean="0"/>
              <a:t>11/3/24</a:t>
            </a:fld>
            <a:endParaRPr lang="en-US"/>
          </a:p>
        </p:txBody>
      </p:sp>
      <p:sp>
        <p:nvSpPr>
          <p:cNvPr id="6" name="Footer Placeholder 5">
            <a:extLst>
              <a:ext uri="{FF2B5EF4-FFF2-40B4-BE49-F238E27FC236}">
                <a16:creationId xmlns:a16="http://schemas.microsoft.com/office/drawing/2014/main" id="{1746D5B4-629C-B79F-E76D-8B81EECF4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6282D-CEB7-B63C-0451-CCE978F9A7B4}"/>
              </a:ext>
            </a:extLst>
          </p:cNvPr>
          <p:cNvSpPr>
            <a:spLocks noGrp="1"/>
          </p:cNvSpPr>
          <p:nvPr>
            <p:ph type="sldNum" sz="quarter" idx="12"/>
          </p:nvPr>
        </p:nvSpPr>
        <p:spPr/>
        <p:txBody>
          <a:bodyPr/>
          <a:lstStyle/>
          <a:p>
            <a:fld id="{CAF60BEB-99E4-0249-8D01-329B7F8686C7}" type="slidenum">
              <a:rPr lang="en-US" smtClean="0"/>
              <a:t>‹#›</a:t>
            </a:fld>
            <a:endParaRPr lang="en-US"/>
          </a:p>
        </p:txBody>
      </p:sp>
    </p:spTree>
    <p:extLst>
      <p:ext uri="{BB962C8B-B14F-4D97-AF65-F5344CB8AC3E}">
        <p14:creationId xmlns:p14="http://schemas.microsoft.com/office/powerpoint/2010/main" val="79027034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287CB-81E4-19FA-1060-C392355C0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966E4F-649B-7124-DDCB-41E81AA1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453CA6-6FFE-C37B-9C28-7BECA62AECA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762DA0-A96F-CF42-98D8-5E2CA341E887}" type="datetimeFigureOut">
              <a:rPr lang="en-US" smtClean="0"/>
              <a:t>11/3/24</a:t>
            </a:fld>
            <a:endParaRPr lang="en-US"/>
          </a:p>
        </p:txBody>
      </p:sp>
      <p:sp>
        <p:nvSpPr>
          <p:cNvPr id="5" name="Footer Placeholder 4">
            <a:extLst>
              <a:ext uri="{FF2B5EF4-FFF2-40B4-BE49-F238E27FC236}">
                <a16:creationId xmlns:a16="http://schemas.microsoft.com/office/drawing/2014/main" id="{559E3AAD-DE62-DDBC-7FC3-170312CDC29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02228C-627F-3173-914D-B93CDEFBDE0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F60BEB-99E4-0249-8D01-329B7F8686C7}" type="slidenum">
              <a:rPr lang="en-US" smtClean="0"/>
              <a:t>‹#›</a:t>
            </a:fld>
            <a:endParaRPr lang="en-US"/>
          </a:p>
        </p:txBody>
      </p:sp>
    </p:spTree>
    <p:extLst>
      <p:ext uri="{BB962C8B-B14F-4D97-AF65-F5344CB8AC3E}">
        <p14:creationId xmlns:p14="http://schemas.microsoft.com/office/powerpoint/2010/main" val="80914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B10A3F-1FCA-D6AA-A547-CBA5B0F114D3}"/>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404"/>
          </a:p>
        </p:txBody>
      </p:sp>
      <p:sp>
        <p:nvSpPr>
          <p:cNvPr id="22" name="TextBox 21">
            <a:extLst>
              <a:ext uri="{FF2B5EF4-FFF2-40B4-BE49-F238E27FC236}">
                <a16:creationId xmlns:a16="http://schemas.microsoft.com/office/drawing/2014/main" id="{B10656B5-A5F1-F58C-AFA7-90B4C989EF4C}"/>
              </a:ext>
            </a:extLst>
          </p:cNvPr>
          <p:cNvSpPr txBox="1"/>
          <p:nvPr/>
        </p:nvSpPr>
        <p:spPr>
          <a:xfrm>
            <a:off x="10669212" y="6301844"/>
            <a:ext cx="1522789" cy="523861"/>
          </a:xfrm>
          <a:prstGeom prst="rect">
            <a:avLst/>
          </a:prstGeom>
          <a:noFill/>
        </p:spPr>
        <p:txBody>
          <a:bodyPr wrap="none" rtlCol="0">
            <a:spAutoFit/>
          </a:bodyPr>
          <a:lstStyle/>
          <a:p>
            <a:pPr algn="r"/>
            <a:r>
              <a:rPr lang="en-US" sz="1400">
                <a:solidFill>
                  <a:schemeClr val="bg1"/>
                </a:solidFill>
              </a:rPr>
              <a:t>Brought to you by</a:t>
            </a:r>
          </a:p>
          <a:p>
            <a:pPr algn="r"/>
            <a:r>
              <a:rPr lang="en-US" sz="1404" b="1">
                <a:solidFill>
                  <a:schemeClr val="bg1"/>
                </a:solidFill>
              </a:rPr>
              <a:t>FeatureFusion</a:t>
            </a:r>
          </a:p>
        </p:txBody>
      </p:sp>
      <p:pic>
        <p:nvPicPr>
          <p:cNvPr id="4" name="Picture 3">
            <a:extLst>
              <a:ext uri="{FF2B5EF4-FFF2-40B4-BE49-F238E27FC236}">
                <a16:creationId xmlns:a16="http://schemas.microsoft.com/office/drawing/2014/main" id="{FDDCDB3A-041C-F228-3A1C-AE8F3334DF40}"/>
              </a:ext>
            </a:extLst>
          </p:cNvPr>
          <p:cNvPicPr>
            <a:picLocks noChangeAspect="1"/>
          </p:cNvPicPr>
          <p:nvPr/>
        </p:nvPicPr>
        <p:blipFill>
          <a:blip r:embed="rId3"/>
          <a:stretch>
            <a:fillRect/>
          </a:stretch>
        </p:blipFill>
        <p:spPr>
          <a:xfrm>
            <a:off x="3537993" y="1832898"/>
            <a:ext cx="5116012" cy="1777597"/>
          </a:xfrm>
          <a:prstGeom prst="rect">
            <a:avLst/>
          </a:prstGeom>
        </p:spPr>
      </p:pic>
      <p:sp>
        <p:nvSpPr>
          <p:cNvPr id="5" name="TextBox 4">
            <a:extLst>
              <a:ext uri="{FF2B5EF4-FFF2-40B4-BE49-F238E27FC236}">
                <a16:creationId xmlns:a16="http://schemas.microsoft.com/office/drawing/2014/main" id="{8CC0E5A6-DE01-0AF0-ECC7-EB3FFCC36B21}"/>
              </a:ext>
            </a:extLst>
          </p:cNvPr>
          <p:cNvSpPr txBox="1"/>
          <p:nvPr/>
        </p:nvSpPr>
        <p:spPr>
          <a:xfrm>
            <a:off x="3791910" y="3408279"/>
            <a:ext cx="4474366" cy="461665"/>
          </a:xfrm>
          <a:prstGeom prst="rect">
            <a:avLst/>
          </a:prstGeom>
          <a:noFill/>
        </p:spPr>
        <p:txBody>
          <a:bodyPr wrap="none" rtlCol="0">
            <a:spAutoFit/>
          </a:bodyPr>
          <a:lstStyle/>
          <a:p>
            <a:r>
              <a:rPr lang="en-MY" sz="2400" b="1"/>
              <a:t>A Revolution for All Your Forms</a:t>
            </a:r>
            <a:endParaRPr lang="en-US" sz="2400" b="1"/>
          </a:p>
        </p:txBody>
      </p:sp>
    </p:spTree>
    <p:extLst>
      <p:ext uri="{BB962C8B-B14F-4D97-AF65-F5344CB8AC3E}">
        <p14:creationId xmlns:p14="http://schemas.microsoft.com/office/powerpoint/2010/main" val="156733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EA8AF-F18D-FC8A-3CC9-D55C3775DDB6}"/>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5E111DA-218D-8324-F70A-7CB047897234}"/>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79ABF4BB-D681-3B6B-56DF-6227BFA6B042}"/>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3" name="Picture 2">
            <a:extLst>
              <a:ext uri="{FF2B5EF4-FFF2-40B4-BE49-F238E27FC236}">
                <a16:creationId xmlns:a16="http://schemas.microsoft.com/office/drawing/2014/main" id="{2D5E6ACF-0DB9-40CB-6B46-A53140E43BEE}"/>
              </a:ext>
            </a:extLst>
          </p:cNvPr>
          <p:cNvPicPr>
            <a:picLocks noChangeAspect="1"/>
          </p:cNvPicPr>
          <p:nvPr/>
        </p:nvPicPr>
        <p:blipFill>
          <a:blip r:embed="rId3"/>
          <a:stretch>
            <a:fillRect/>
          </a:stretch>
        </p:blipFill>
        <p:spPr>
          <a:xfrm>
            <a:off x="2209800" y="1318835"/>
            <a:ext cx="7772400" cy="4220330"/>
          </a:xfrm>
          <a:prstGeom prst="rect">
            <a:avLst/>
          </a:prstGeom>
        </p:spPr>
      </p:pic>
    </p:spTree>
    <p:extLst>
      <p:ext uri="{BB962C8B-B14F-4D97-AF65-F5344CB8AC3E}">
        <p14:creationId xmlns:p14="http://schemas.microsoft.com/office/powerpoint/2010/main" val="32215170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B5F5937-CE00-7DAF-FF0D-6FB1EED4440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46ABB1B-D63F-141D-D0F2-FAF5EA02E2D9}"/>
              </a:ext>
            </a:extLst>
          </p:cNvPr>
          <p:cNvSpPr/>
          <p:nvPr/>
        </p:nvSpPr>
        <p:spPr>
          <a:xfrm>
            <a:off x="0" y="0"/>
            <a:ext cx="12192000" cy="89535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Aptos" panose="02110004020202020204"/>
                <a:ea typeface="+mn-ea"/>
                <a:cs typeface="+mn-cs"/>
              </a:rPr>
              <a:t>Problem Statement</a:t>
            </a:r>
          </a:p>
        </p:txBody>
      </p:sp>
      <p:sp>
        <p:nvSpPr>
          <p:cNvPr id="11" name="Rounded Rectangle 10">
            <a:extLst>
              <a:ext uri="{FF2B5EF4-FFF2-40B4-BE49-F238E27FC236}">
                <a16:creationId xmlns:a16="http://schemas.microsoft.com/office/drawing/2014/main" id="{F397A057-D2BB-C826-29BD-F784FF4CCBB0}"/>
              </a:ext>
            </a:extLst>
          </p:cNvPr>
          <p:cNvSpPr/>
          <p:nvPr/>
        </p:nvSpPr>
        <p:spPr>
          <a:xfrm>
            <a:off x="1270581" y="1337809"/>
            <a:ext cx="4248150" cy="70833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I don’t know how to use technology!</a:t>
            </a:r>
          </a:p>
        </p:txBody>
      </p:sp>
      <p:sp>
        <p:nvSpPr>
          <p:cNvPr id="12" name="Rounded Rectangle 11">
            <a:extLst>
              <a:ext uri="{FF2B5EF4-FFF2-40B4-BE49-F238E27FC236}">
                <a16:creationId xmlns:a16="http://schemas.microsoft.com/office/drawing/2014/main" id="{C490D2E4-7E55-4C2C-FCA0-1C7CAE73DCB0}"/>
              </a:ext>
            </a:extLst>
          </p:cNvPr>
          <p:cNvSpPr/>
          <p:nvPr/>
        </p:nvSpPr>
        <p:spPr>
          <a:xfrm>
            <a:off x="2261181" y="2951761"/>
            <a:ext cx="4248150" cy="708334"/>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The software is very expensive!</a:t>
            </a:r>
          </a:p>
        </p:txBody>
      </p:sp>
      <p:sp>
        <p:nvSpPr>
          <p:cNvPr id="13" name="Rounded Rectangle 12">
            <a:extLst>
              <a:ext uri="{FF2B5EF4-FFF2-40B4-BE49-F238E27FC236}">
                <a16:creationId xmlns:a16="http://schemas.microsoft.com/office/drawing/2014/main" id="{A8FB8ACB-DEDC-EE8B-FD86-3B405E35C8C9}"/>
              </a:ext>
            </a:extLst>
          </p:cNvPr>
          <p:cNvSpPr/>
          <p:nvPr/>
        </p:nvSpPr>
        <p:spPr>
          <a:xfrm>
            <a:off x="6613748" y="1085328"/>
            <a:ext cx="4727046" cy="7083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400" b="1"/>
              <a:t>I'm worried that someone might hack my computer</a:t>
            </a:r>
            <a:endParaRPr lang="en-US" sz="2200" b="1"/>
          </a:p>
        </p:txBody>
      </p:sp>
      <p:sp>
        <p:nvSpPr>
          <p:cNvPr id="14" name="Rounded Rectangle 13">
            <a:extLst>
              <a:ext uri="{FF2B5EF4-FFF2-40B4-BE49-F238E27FC236}">
                <a16:creationId xmlns:a16="http://schemas.microsoft.com/office/drawing/2014/main" id="{5E9BEC3F-4407-D05F-5DE8-5EEFE9C4BD7E}"/>
              </a:ext>
            </a:extLst>
          </p:cNvPr>
          <p:cNvSpPr/>
          <p:nvPr/>
        </p:nvSpPr>
        <p:spPr>
          <a:xfrm>
            <a:off x="5755654" y="2046143"/>
            <a:ext cx="4727045" cy="70833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400" b="1"/>
              <a:t>It's just a small business; there's no need to digitize.</a:t>
            </a:r>
            <a:endParaRPr lang="en-US" sz="2200" b="1"/>
          </a:p>
        </p:txBody>
      </p:sp>
      <p:sp>
        <p:nvSpPr>
          <p:cNvPr id="15" name="Rounded Rectangle 14">
            <a:extLst>
              <a:ext uri="{FF2B5EF4-FFF2-40B4-BE49-F238E27FC236}">
                <a16:creationId xmlns:a16="http://schemas.microsoft.com/office/drawing/2014/main" id="{48EE118E-0DB9-2F14-9AE3-A747AD30BFC9}"/>
              </a:ext>
            </a:extLst>
          </p:cNvPr>
          <p:cNvSpPr/>
          <p:nvPr/>
        </p:nvSpPr>
        <p:spPr>
          <a:xfrm>
            <a:off x="6915756" y="3305928"/>
            <a:ext cx="4248150" cy="70833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If it works, don’t touch it!</a:t>
            </a:r>
          </a:p>
        </p:txBody>
      </p:sp>
      <p:sp>
        <p:nvSpPr>
          <p:cNvPr id="16" name="Rounded Rectangle 15">
            <a:extLst>
              <a:ext uri="{FF2B5EF4-FFF2-40B4-BE49-F238E27FC236}">
                <a16:creationId xmlns:a16="http://schemas.microsoft.com/office/drawing/2014/main" id="{D10E51CC-F0BE-08B3-CA09-0ECF8D184020}"/>
              </a:ext>
            </a:extLst>
          </p:cNvPr>
          <p:cNvSpPr/>
          <p:nvPr/>
        </p:nvSpPr>
        <p:spPr>
          <a:xfrm>
            <a:off x="761394" y="3866057"/>
            <a:ext cx="4772432" cy="70833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sz="2400" b="1"/>
              <a:t>Handwritten records feel safer!</a:t>
            </a:r>
            <a:endParaRPr lang="en-US" sz="2200" b="1"/>
          </a:p>
        </p:txBody>
      </p:sp>
      <p:sp>
        <p:nvSpPr>
          <p:cNvPr id="18" name="Rectangle 17">
            <a:extLst>
              <a:ext uri="{FF2B5EF4-FFF2-40B4-BE49-F238E27FC236}">
                <a16:creationId xmlns:a16="http://schemas.microsoft.com/office/drawing/2014/main" id="{1A15DC97-3DD5-1E08-8AD5-BB268695CD98}"/>
              </a:ext>
            </a:extLst>
          </p:cNvPr>
          <p:cNvSpPr/>
          <p:nvPr/>
        </p:nvSpPr>
        <p:spPr>
          <a:xfrm>
            <a:off x="1" y="6330461"/>
            <a:ext cx="1819272" cy="52753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479DC6B2-8FA3-1FF4-9766-A3304397C004}"/>
              </a:ext>
            </a:extLst>
          </p:cNvPr>
          <p:cNvSpPr/>
          <p:nvPr/>
        </p:nvSpPr>
        <p:spPr>
          <a:xfrm>
            <a:off x="1819274" y="6330461"/>
            <a:ext cx="10372725"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TextBox 20">
            <a:extLst>
              <a:ext uri="{FF2B5EF4-FFF2-40B4-BE49-F238E27FC236}">
                <a16:creationId xmlns:a16="http://schemas.microsoft.com/office/drawing/2014/main" id="{54AB9B09-F961-8412-752C-C1BEE4791923}"/>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23" name="Picture 22">
            <a:extLst>
              <a:ext uri="{FF2B5EF4-FFF2-40B4-BE49-F238E27FC236}">
                <a16:creationId xmlns:a16="http://schemas.microsoft.com/office/drawing/2014/main" id="{ABD437D3-FFCD-F26F-EF22-9D2E69925F6B}"/>
              </a:ext>
            </a:extLst>
          </p:cNvPr>
          <p:cNvPicPr>
            <a:picLocks noChangeAspect="1"/>
          </p:cNvPicPr>
          <p:nvPr/>
        </p:nvPicPr>
        <p:blipFill>
          <a:blip r:embed="rId3"/>
          <a:stretch>
            <a:fillRect/>
          </a:stretch>
        </p:blipFill>
        <p:spPr>
          <a:xfrm>
            <a:off x="42464" y="6330461"/>
            <a:ext cx="1518284" cy="527539"/>
          </a:xfrm>
          <a:prstGeom prst="rect">
            <a:avLst/>
          </a:prstGeom>
        </p:spPr>
      </p:pic>
      <p:sp>
        <p:nvSpPr>
          <p:cNvPr id="25" name="Rounded Rectangle 24">
            <a:extLst>
              <a:ext uri="{FF2B5EF4-FFF2-40B4-BE49-F238E27FC236}">
                <a16:creationId xmlns:a16="http://schemas.microsoft.com/office/drawing/2014/main" id="{60E8861F-803B-E600-4E07-4D87A521030A}"/>
              </a:ext>
            </a:extLst>
          </p:cNvPr>
          <p:cNvSpPr/>
          <p:nvPr/>
        </p:nvSpPr>
        <p:spPr>
          <a:xfrm>
            <a:off x="3454833" y="4934205"/>
            <a:ext cx="5300262" cy="836128"/>
          </a:xfrm>
          <a:prstGeom prst="roundRect">
            <a:avLst/>
          </a:prstGeom>
          <a:solidFill>
            <a:schemeClr val="bg1"/>
          </a:solid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FF0000"/>
              </a:solidFill>
              <a:latin typeface="Fira Sans Condensed SemiBold" panose="020B0603050000020004" pitchFamily="34" charset="0"/>
            </a:endParaRPr>
          </a:p>
        </p:txBody>
      </p:sp>
      <p:sp>
        <p:nvSpPr>
          <p:cNvPr id="27" name="TextBox 26">
            <a:extLst>
              <a:ext uri="{FF2B5EF4-FFF2-40B4-BE49-F238E27FC236}">
                <a16:creationId xmlns:a16="http://schemas.microsoft.com/office/drawing/2014/main" id="{455451E9-A96E-738C-7033-0AE568420BBC}"/>
              </a:ext>
            </a:extLst>
          </p:cNvPr>
          <p:cNvSpPr txBox="1"/>
          <p:nvPr/>
        </p:nvSpPr>
        <p:spPr>
          <a:xfrm>
            <a:off x="3081479" y="5079595"/>
            <a:ext cx="6104964" cy="584775"/>
          </a:xfrm>
          <a:prstGeom prst="rect">
            <a:avLst/>
          </a:prstGeom>
          <a:noFill/>
        </p:spPr>
        <p:txBody>
          <a:bodyPr wrap="square">
            <a:spAutoFit/>
          </a:bodyPr>
          <a:lstStyle/>
          <a:p>
            <a:pPr algn="ctr"/>
            <a:r>
              <a:rPr lang="en-US" sz="3200" b="1" dirty="0">
                <a:latin typeface="Fira Sans Condensed SemiBold" panose="020B0603050000020004" pitchFamily="34" charset="0"/>
              </a:rPr>
              <a:t>Transition</a:t>
            </a:r>
            <a:r>
              <a:rPr lang="en-US" sz="3200" b="1" dirty="0">
                <a:solidFill>
                  <a:srgbClr val="FF0000"/>
                </a:solidFill>
                <a:latin typeface="Fira Sans Condensed SemiBold" panose="020B0603050000020004" pitchFamily="34" charset="0"/>
              </a:rPr>
              <a:t> takes effort!</a:t>
            </a:r>
          </a:p>
        </p:txBody>
      </p:sp>
      <p:sp>
        <p:nvSpPr>
          <p:cNvPr id="28" name="TextBox 27">
            <a:extLst>
              <a:ext uri="{FF2B5EF4-FFF2-40B4-BE49-F238E27FC236}">
                <a16:creationId xmlns:a16="http://schemas.microsoft.com/office/drawing/2014/main" id="{3EDDD9BA-58AD-29EF-BBAE-955BA842B204}"/>
              </a:ext>
            </a:extLst>
          </p:cNvPr>
          <p:cNvSpPr txBox="1"/>
          <p:nvPr/>
        </p:nvSpPr>
        <p:spPr>
          <a:xfrm>
            <a:off x="6435999" y="4574391"/>
            <a:ext cx="2319096" cy="369332"/>
          </a:xfrm>
          <a:prstGeom prst="rect">
            <a:avLst/>
          </a:prstGeom>
          <a:noFill/>
        </p:spPr>
        <p:txBody>
          <a:bodyPr wrap="square" rtlCol="0">
            <a:spAutoFit/>
          </a:bodyPr>
          <a:lstStyle/>
          <a:p>
            <a:r>
              <a:rPr lang="en-US" b="1"/>
              <a:t>True Reason Behind!</a:t>
            </a:r>
          </a:p>
        </p:txBody>
      </p:sp>
      <p:sp>
        <p:nvSpPr>
          <p:cNvPr id="4" name="TextBox 3">
            <a:extLst>
              <a:ext uri="{FF2B5EF4-FFF2-40B4-BE49-F238E27FC236}">
                <a16:creationId xmlns:a16="http://schemas.microsoft.com/office/drawing/2014/main" id="{746D3E8E-954B-DFC1-9390-8F99124E79D8}"/>
              </a:ext>
            </a:extLst>
          </p:cNvPr>
          <p:cNvSpPr txBox="1"/>
          <p:nvPr/>
        </p:nvSpPr>
        <p:spPr>
          <a:xfrm>
            <a:off x="1838256" y="5840179"/>
            <a:ext cx="8553449" cy="461665"/>
          </a:xfrm>
          <a:prstGeom prst="rect">
            <a:avLst/>
          </a:prstGeom>
          <a:noFill/>
        </p:spPr>
        <p:txBody>
          <a:bodyPr wrap="square" rtlCol="0">
            <a:spAutoFit/>
          </a:bodyPr>
          <a:lstStyle/>
          <a:p>
            <a:pPr algn="ctr"/>
            <a:r>
              <a:rPr lang="en-MY" sz="1200" b="0" i="0" dirty="0" err="1">
                <a:solidFill>
                  <a:srgbClr val="222222"/>
                </a:solidFill>
                <a:effectLst/>
                <a:latin typeface="Arial" panose="020B0604020202020204" pitchFamily="34" charset="0"/>
              </a:rPr>
              <a:t>Kamaruddin</a:t>
            </a:r>
            <a:r>
              <a:rPr lang="en-MY" sz="1200" b="0" i="0" dirty="0">
                <a:solidFill>
                  <a:srgbClr val="222222"/>
                </a:solidFill>
                <a:effectLst/>
                <a:latin typeface="Arial" panose="020B0604020202020204" pitchFamily="34" charset="0"/>
              </a:rPr>
              <a:t>, </a:t>
            </a:r>
            <a:r>
              <a:rPr lang="en-MY" sz="1200" b="0" i="0" dirty="0" err="1">
                <a:solidFill>
                  <a:srgbClr val="222222"/>
                </a:solidFill>
                <a:effectLst/>
                <a:latin typeface="Arial" panose="020B0604020202020204" pitchFamily="34" charset="0"/>
              </a:rPr>
              <a:t>Norhaslinda</a:t>
            </a:r>
            <a:r>
              <a:rPr lang="en-MY" sz="1200" b="0" i="0" dirty="0">
                <a:solidFill>
                  <a:srgbClr val="222222"/>
                </a:solidFill>
                <a:effectLst/>
                <a:latin typeface="Arial" panose="020B0604020202020204" pitchFamily="34" charset="0"/>
              </a:rPr>
              <a:t>, Raja </a:t>
            </a:r>
            <a:r>
              <a:rPr lang="en-MY" sz="1200" b="0" i="0" dirty="0" err="1">
                <a:solidFill>
                  <a:srgbClr val="222222"/>
                </a:solidFill>
                <a:effectLst/>
                <a:latin typeface="Arial" panose="020B0604020202020204" pitchFamily="34" charset="0"/>
              </a:rPr>
              <a:t>Durratun</a:t>
            </a:r>
            <a:r>
              <a:rPr lang="en-MY" sz="1200" b="0" i="0" dirty="0">
                <a:solidFill>
                  <a:srgbClr val="222222"/>
                </a:solidFill>
                <a:effectLst/>
                <a:latin typeface="Arial" panose="020B0604020202020204" pitchFamily="34" charset="0"/>
              </a:rPr>
              <a:t> </a:t>
            </a:r>
            <a:r>
              <a:rPr lang="en-MY" sz="1200" b="0" i="0" dirty="0" err="1">
                <a:solidFill>
                  <a:srgbClr val="222222"/>
                </a:solidFill>
                <a:effectLst/>
                <a:latin typeface="Arial" panose="020B0604020202020204" pitchFamily="34" charset="0"/>
              </a:rPr>
              <a:t>Safiyah</a:t>
            </a:r>
            <a:r>
              <a:rPr lang="en-MY" sz="1200" b="0" i="0" dirty="0">
                <a:solidFill>
                  <a:srgbClr val="222222"/>
                </a:solidFill>
                <a:effectLst/>
                <a:latin typeface="Arial" panose="020B0604020202020204" pitchFamily="34" charset="0"/>
              </a:rPr>
              <a:t>, and Abdul Wahab. "Small and medium enterprise business solutions using data visualization." </a:t>
            </a:r>
            <a:r>
              <a:rPr lang="en-MY" sz="1200" b="0" i="1" dirty="0">
                <a:solidFill>
                  <a:srgbClr val="222222"/>
                </a:solidFill>
                <a:effectLst/>
                <a:latin typeface="Arial" panose="020B0604020202020204" pitchFamily="34" charset="0"/>
              </a:rPr>
              <a:t>Bulletin of Electrical Engineering and Informatics</a:t>
            </a:r>
            <a:r>
              <a:rPr lang="en-MY" sz="1200" b="0" i="0" dirty="0">
                <a:solidFill>
                  <a:srgbClr val="222222"/>
                </a:solidFill>
                <a:effectLst/>
                <a:latin typeface="Arial" panose="020B0604020202020204" pitchFamily="34" charset="0"/>
              </a:rPr>
              <a:t> 9.6 (2020): 2562-2568.</a:t>
            </a:r>
            <a:endParaRPr lang="en-US" sz="1200" dirty="0"/>
          </a:p>
        </p:txBody>
      </p:sp>
    </p:spTree>
    <p:extLst>
      <p:ext uri="{BB962C8B-B14F-4D97-AF65-F5344CB8AC3E}">
        <p14:creationId xmlns:p14="http://schemas.microsoft.com/office/powerpoint/2010/main" val="4225937367"/>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Scale>
                                      <p:cBhvr>
                                        <p:cTn id="7"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5"/>
                                        </p:tgtEl>
                                        <p:attrNameLst>
                                          <p:attrName>ppt_x</p:attrName>
                                          <p:attrName>ppt_y</p:attrName>
                                        </p:attrNameLst>
                                      </p:cBhvr>
                                    </p:animMotion>
                                    <p:animEffect transition="in" filter="fade">
                                      <p:cBhvr>
                                        <p:cTn id="9" dur="1000"/>
                                        <p:tgtEl>
                                          <p:spTgt spid="25"/>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Scale>
                                      <p:cBhvr>
                                        <p:cTn id="12"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7"/>
                                        </p:tgtEl>
                                        <p:attrNameLst>
                                          <p:attrName>ppt_x</p:attrName>
                                          <p:attrName>ppt_y</p:attrName>
                                        </p:attrNameLst>
                                      </p:cBhvr>
                                    </p:animMotion>
                                    <p:animEffect transition="in" filter="fade">
                                      <p:cBhvr>
                                        <p:cTn id="14" dur="1000"/>
                                        <p:tgtEl>
                                          <p:spTgt spid="27"/>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88D1571-E9AF-6D2E-B2E8-DDBC747EE19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7341CAD-E6F4-1BFB-A2A7-9C94DA060331}"/>
              </a:ext>
            </a:extLst>
          </p:cNvPr>
          <p:cNvSpPr/>
          <p:nvPr/>
        </p:nvSpPr>
        <p:spPr>
          <a:xfrm>
            <a:off x="1" y="6330461"/>
            <a:ext cx="1819272" cy="52753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907465F2-730C-5D65-4819-18DE522087FB}"/>
              </a:ext>
            </a:extLst>
          </p:cNvPr>
          <p:cNvSpPr/>
          <p:nvPr/>
        </p:nvSpPr>
        <p:spPr>
          <a:xfrm>
            <a:off x="1819274" y="6330461"/>
            <a:ext cx="10372725"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9EA5212A-ABCD-EFBB-E24A-9619869FCAAF}"/>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sp>
        <p:nvSpPr>
          <p:cNvPr id="2" name="Rectangle 1">
            <a:extLst>
              <a:ext uri="{FF2B5EF4-FFF2-40B4-BE49-F238E27FC236}">
                <a16:creationId xmlns:a16="http://schemas.microsoft.com/office/drawing/2014/main" id="{0CEA546E-552E-F744-E587-BC6719B2625E}"/>
              </a:ext>
            </a:extLst>
          </p:cNvPr>
          <p:cNvSpPr/>
          <p:nvPr/>
        </p:nvSpPr>
        <p:spPr>
          <a:xfrm>
            <a:off x="0" y="0"/>
            <a:ext cx="12192000" cy="89535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rPr>
              <a:t>Problem Statement</a:t>
            </a:r>
          </a:p>
        </p:txBody>
      </p:sp>
      <p:sp>
        <p:nvSpPr>
          <p:cNvPr id="3" name="TextBox 2">
            <a:extLst>
              <a:ext uri="{FF2B5EF4-FFF2-40B4-BE49-F238E27FC236}">
                <a16:creationId xmlns:a16="http://schemas.microsoft.com/office/drawing/2014/main" id="{B01726A5-4F13-ED81-16AC-664F8D4DD097}"/>
              </a:ext>
            </a:extLst>
          </p:cNvPr>
          <p:cNvSpPr txBox="1"/>
          <p:nvPr/>
        </p:nvSpPr>
        <p:spPr>
          <a:xfrm>
            <a:off x="1560748" y="2260849"/>
            <a:ext cx="9458325" cy="1323439"/>
          </a:xfrm>
          <a:prstGeom prst="rect">
            <a:avLst/>
          </a:prstGeom>
          <a:noFill/>
        </p:spPr>
        <p:txBody>
          <a:bodyPr wrap="square" rtlCol="0">
            <a:spAutoFit/>
          </a:bodyPr>
          <a:lstStyle/>
          <a:p>
            <a:pPr algn="ctr"/>
            <a:r>
              <a:rPr lang="en-MY" sz="4000" b="1" dirty="0">
                <a:solidFill>
                  <a:srgbClr val="FF0000"/>
                </a:solidFill>
                <a:latin typeface="Fira Sans Condensed SemiBold" panose="020B0603050000020004" pitchFamily="34" charset="0"/>
                <a:ea typeface="Apple LiGothic Medium" pitchFamily="2" charset="-120"/>
              </a:rPr>
              <a:t>Small</a:t>
            </a:r>
            <a:r>
              <a:rPr lang="en-MY" sz="4000" b="1" dirty="0">
                <a:latin typeface="Fira Sans Condensed SemiBold" panose="020B0603050000020004" pitchFamily="34" charset="0"/>
                <a:ea typeface="APPLE LIGOTHIC MEDIUM" pitchFamily="2" charset="-120"/>
              </a:rPr>
              <a:t> </a:t>
            </a:r>
            <a:r>
              <a:rPr lang="en-MY" sz="4000" b="1" dirty="0">
                <a:solidFill>
                  <a:srgbClr val="FF0000"/>
                </a:solidFill>
                <a:latin typeface="Fira Sans Condensed SemiBold" panose="020B0603050000020004" pitchFamily="34" charset="0"/>
                <a:ea typeface="Apple LiGothic Medium" pitchFamily="2" charset="-120"/>
              </a:rPr>
              <a:t>Business</a:t>
            </a:r>
            <a:r>
              <a:rPr lang="en-MY" sz="4000" b="1" dirty="0">
                <a:latin typeface="Fira Sans Condensed SemiBold" panose="020B0603050000020004" pitchFamily="34" charset="0"/>
                <a:ea typeface="APPLE LIGOTHIC MEDIUM" pitchFamily="2" charset="-120"/>
              </a:rPr>
              <a:t> Owners:</a:t>
            </a:r>
          </a:p>
          <a:p>
            <a:pPr algn="ctr"/>
            <a:r>
              <a:rPr lang="en-MY" sz="4000" b="1" dirty="0">
                <a:latin typeface="Fira Sans Condensed SemiBold" panose="020B0603050000020004" pitchFamily="34" charset="0"/>
                <a:ea typeface="APPLE LIGOTHIC MEDIUM" pitchFamily="2" charset="-120"/>
              </a:rPr>
              <a:t>Managing </a:t>
            </a:r>
            <a:r>
              <a:rPr lang="en-MY" sz="4000" b="1" dirty="0">
                <a:latin typeface="Fira Sans Condensed SemiBold" panose="020B0603050000020004" pitchFamily="34" charset="0"/>
                <a:ea typeface="Apple LiGothic Medium" pitchFamily="2" charset="-120"/>
              </a:rPr>
              <a:t>with </a:t>
            </a:r>
            <a:r>
              <a:rPr lang="en-MY" sz="4000" b="1" dirty="0">
                <a:solidFill>
                  <a:schemeClr val="accent6">
                    <a:lumMod val="75000"/>
                  </a:schemeClr>
                </a:solidFill>
                <a:latin typeface="Fira Sans Condensed SemiBold" panose="020B0603050000020004" pitchFamily="34" charset="0"/>
                <a:ea typeface="Apple LiGothic Medium" pitchFamily="2" charset="-120"/>
              </a:rPr>
              <a:t>Excel</a:t>
            </a:r>
            <a:r>
              <a:rPr lang="en-MY" sz="4000" b="1" dirty="0">
                <a:latin typeface="Fira Sans Condensed SemiBold" panose="020B0603050000020004" pitchFamily="34" charset="0"/>
                <a:ea typeface="Apple LiGothic Medium" pitchFamily="2" charset="-120"/>
              </a:rPr>
              <a:t> or </a:t>
            </a:r>
            <a:r>
              <a:rPr lang="en-MY" sz="4000" b="1" dirty="0">
                <a:solidFill>
                  <a:srgbClr val="0070C0"/>
                </a:solidFill>
                <a:latin typeface="Fira Sans Condensed SemiBold" panose="020B0603050000020004" pitchFamily="34" charset="0"/>
                <a:ea typeface="Apple LiGothic Medium" pitchFamily="2" charset="-120"/>
              </a:rPr>
              <a:t>Pen &amp;</a:t>
            </a:r>
            <a:r>
              <a:rPr lang="en-MY" sz="4000" b="1" dirty="0">
                <a:solidFill>
                  <a:srgbClr val="00B0F0"/>
                </a:solidFill>
                <a:latin typeface="Fira Sans Condensed SemiBold" panose="020B0603050000020004" pitchFamily="34" charset="0"/>
                <a:ea typeface="Apple LiGothic Medium" pitchFamily="2" charset="-120"/>
              </a:rPr>
              <a:t> </a:t>
            </a:r>
            <a:r>
              <a:rPr lang="en-MY" sz="4000" b="1" dirty="0">
                <a:solidFill>
                  <a:srgbClr val="0070C0"/>
                </a:solidFill>
                <a:latin typeface="Fira Sans Condensed SemiBold" panose="020B0603050000020004" pitchFamily="34" charset="0"/>
                <a:ea typeface="Apple LiGothic Medium" pitchFamily="2" charset="-120"/>
              </a:rPr>
              <a:t>Paper Forms</a:t>
            </a:r>
          </a:p>
        </p:txBody>
      </p:sp>
      <p:sp>
        <p:nvSpPr>
          <p:cNvPr id="6" name="TextBox 5">
            <a:extLst>
              <a:ext uri="{FF2B5EF4-FFF2-40B4-BE49-F238E27FC236}">
                <a16:creationId xmlns:a16="http://schemas.microsoft.com/office/drawing/2014/main" id="{DD41D79D-96D8-5623-B057-DE9AC4B46F23}"/>
              </a:ext>
            </a:extLst>
          </p:cNvPr>
          <p:cNvSpPr txBox="1"/>
          <p:nvPr/>
        </p:nvSpPr>
        <p:spPr>
          <a:xfrm>
            <a:off x="1838256" y="5840179"/>
            <a:ext cx="8553449" cy="461665"/>
          </a:xfrm>
          <a:prstGeom prst="rect">
            <a:avLst/>
          </a:prstGeom>
          <a:noFill/>
        </p:spPr>
        <p:txBody>
          <a:bodyPr wrap="square" rtlCol="0">
            <a:spAutoFit/>
          </a:bodyPr>
          <a:lstStyle/>
          <a:p>
            <a:pPr algn="ctr"/>
            <a:r>
              <a:rPr lang="en-MY" sz="1200" b="0" i="0" dirty="0" err="1">
                <a:solidFill>
                  <a:srgbClr val="222222"/>
                </a:solidFill>
                <a:effectLst/>
                <a:latin typeface="Arial" panose="020B0604020202020204" pitchFamily="34" charset="0"/>
              </a:rPr>
              <a:t>Kamaruddin</a:t>
            </a:r>
            <a:r>
              <a:rPr lang="en-MY" sz="1200" b="0" i="0" dirty="0">
                <a:solidFill>
                  <a:srgbClr val="222222"/>
                </a:solidFill>
                <a:effectLst/>
                <a:latin typeface="Arial" panose="020B0604020202020204" pitchFamily="34" charset="0"/>
              </a:rPr>
              <a:t>, </a:t>
            </a:r>
            <a:r>
              <a:rPr lang="en-MY" sz="1200" b="0" i="0" dirty="0" err="1">
                <a:solidFill>
                  <a:srgbClr val="222222"/>
                </a:solidFill>
                <a:effectLst/>
                <a:latin typeface="Arial" panose="020B0604020202020204" pitchFamily="34" charset="0"/>
              </a:rPr>
              <a:t>Norhaslinda</a:t>
            </a:r>
            <a:r>
              <a:rPr lang="en-MY" sz="1200" b="0" i="0" dirty="0">
                <a:solidFill>
                  <a:srgbClr val="222222"/>
                </a:solidFill>
                <a:effectLst/>
                <a:latin typeface="Arial" panose="020B0604020202020204" pitchFamily="34" charset="0"/>
              </a:rPr>
              <a:t>, Raja </a:t>
            </a:r>
            <a:r>
              <a:rPr lang="en-MY" sz="1200" b="0" i="0" dirty="0" err="1">
                <a:solidFill>
                  <a:srgbClr val="222222"/>
                </a:solidFill>
                <a:effectLst/>
                <a:latin typeface="Arial" panose="020B0604020202020204" pitchFamily="34" charset="0"/>
              </a:rPr>
              <a:t>Durratun</a:t>
            </a:r>
            <a:r>
              <a:rPr lang="en-MY" sz="1200" b="0" i="0" dirty="0">
                <a:solidFill>
                  <a:srgbClr val="222222"/>
                </a:solidFill>
                <a:effectLst/>
                <a:latin typeface="Arial" panose="020B0604020202020204" pitchFamily="34" charset="0"/>
              </a:rPr>
              <a:t> </a:t>
            </a:r>
            <a:r>
              <a:rPr lang="en-MY" sz="1200" b="0" i="0" dirty="0" err="1">
                <a:solidFill>
                  <a:srgbClr val="222222"/>
                </a:solidFill>
                <a:effectLst/>
                <a:latin typeface="Arial" panose="020B0604020202020204" pitchFamily="34" charset="0"/>
              </a:rPr>
              <a:t>Safiyah</a:t>
            </a:r>
            <a:r>
              <a:rPr lang="en-MY" sz="1200" b="0" i="0" dirty="0">
                <a:solidFill>
                  <a:srgbClr val="222222"/>
                </a:solidFill>
                <a:effectLst/>
                <a:latin typeface="Arial" panose="020B0604020202020204" pitchFamily="34" charset="0"/>
              </a:rPr>
              <a:t>, and Abdul Wahab. "Small and medium enterprise business solutions using data visualization." </a:t>
            </a:r>
            <a:r>
              <a:rPr lang="en-MY" sz="1200" b="0" i="1" dirty="0">
                <a:solidFill>
                  <a:srgbClr val="222222"/>
                </a:solidFill>
                <a:effectLst/>
                <a:latin typeface="Arial" panose="020B0604020202020204" pitchFamily="34" charset="0"/>
              </a:rPr>
              <a:t>Bulletin of Electrical Engineering and Informatics</a:t>
            </a:r>
            <a:r>
              <a:rPr lang="en-MY" sz="1200" b="0" i="0" dirty="0">
                <a:solidFill>
                  <a:srgbClr val="222222"/>
                </a:solidFill>
                <a:effectLst/>
                <a:latin typeface="Arial" panose="020B0604020202020204" pitchFamily="34" charset="0"/>
              </a:rPr>
              <a:t> 9.6 (2020): 2562-2568.</a:t>
            </a:r>
            <a:endParaRPr lang="en-US" sz="1200" dirty="0"/>
          </a:p>
        </p:txBody>
      </p:sp>
      <p:sp>
        <p:nvSpPr>
          <p:cNvPr id="7" name="TextBox 6">
            <a:extLst>
              <a:ext uri="{FF2B5EF4-FFF2-40B4-BE49-F238E27FC236}">
                <a16:creationId xmlns:a16="http://schemas.microsoft.com/office/drawing/2014/main" id="{47D12467-9C93-46C7-09D0-2B417A4A9B81}"/>
              </a:ext>
            </a:extLst>
          </p:cNvPr>
          <p:cNvSpPr txBox="1"/>
          <p:nvPr/>
        </p:nvSpPr>
        <p:spPr>
          <a:xfrm>
            <a:off x="5318928" y="1576436"/>
            <a:ext cx="1592103" cy="707886"/>
          </a:xfrm>
          <a:prstGeom prst="rect">
            <a:avLst/>
          </a:prstGeom>
          <a:noFill/>
        </p:spPr>
        <p:txBody>
          <a:bodyPr wrap="none" rtlCol="0">
            <a:spAutoFit/>
          </a:bodyPr>
          <a:lstStyle/>
          <a:p>
            <a:r>
              <a:rPr lang="en-US" sz="4000" b="1" dirty="0"/>
              <a:t>99.5%</a:t>
            </a:r>
            <a:endParaRPr lang="en-US" sz="2400" b="1" dirty="0"/>
          </a:p>
        </p:txBody>
      </p:sp>
      <p:pic>
        <p:nvPicPr>
          <p:cNvPr id="8" name="Picture 7">
            <a:extLst>
              <a:ext uri="{FF2B5EF4-FFF2-40B4-BE49-F238E27FC236}">
                <a16:creationId xmlns:a16="http://schemas.microsoft.com/office/drawing/2014/main" id="{DCCE6AC9-2407-9818-107A-24998B293F53}"/>
              </a:ext>
            </a:extLst>
          </p:cNvPr>
          <p:cNvPicPr>
            <a:picLocks noChangeAspect="1"/>
          </p:cNvPicPr>
          <p:nvPr/>
        </p:nvPicPr>
        <p:blipFill>
          <a:blip r:embed="rId3"/>
          <a:stretch>
            <a:fillRect/>
          </a:stretch>
        </p:blipFill>
        <p:spPr>
          <a:xfrm>
            <a:off x="42464" y="6330461"/>
            <a:ext cx="1518284" cy="527539"/>
          </a:xfrm>
          <a:prstGeom prst="rect">
            <a:avLst/>
          </a:prstGeom>
        </p:spPr>
      </p:pic>
      <p:sp>
        <p:nvSpPr>
          <p:cNvPr id="10" name="Rounded Rectangle 9">
            <a:extLst>
              <a:ext uri="{FF2B5EF4-FFF2-40B4-BE49-F238E27FC236}">
                <a16:creationId xmlns:a16="http://schemas.microsoft.com/office/drawing/2014/main" id="{D90AAC58-4834-1A68-ED85-4A46E3BEA9E4}"/>
              </a:ext>
            </a:extLst>
          </p:cNvPr>
          <p:cNvSpPr/>
          <p:nvPr/>
        </p:nvSpPr>
        <p:spPr>
          <a:xfrm>
            <a:off x="-6055435" y="905400"/>
            <a:ext cx="4248150" cy="70833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I don’t know how to use technology!</a:t>
            </a:r>
          </a:p>
        </p:txBody>
      </p:sp>
      <p:sp>
        <p:nvSpPr>
          <p:cNvPr id="11" name="Rounded Rectangle 10">
            <a:extLst>
              <a:ext uri="{FF2B5EF4-FFF2-40B4-BE49-F238E27FC236}">
                <a16:creationId xmlns:a16="http://schemas.microsoft.com/office/drawing/2014/main" id="{706756E0-A2F1-A899-5100-CD56C38CD31B}"/>
              </a:ext>
            </a:extLst>
          </p:cNvPr>
          <p:cNvSpPr/>
          <p:nvPr/>
        </p:nvSpPr>
        <p:spPr>
          <a:xfrm>
            <a:off x="-7435502" y="3046402"/>
            <a:ext cx="4248150" cy="708334"/>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The software is very expensive!</a:t>
            </a:r>
          </a:p>
        </p:txBody>
      </p:sp>
      <p:sp>
        <p:nvSpPr>
          <p:cNvPr id="12" name="Rounded Rectangle 11">
            <a:extLst>
              <a:ext uri="{FF2B5EF4-FFF2-40B4-BE49-F238E27FC236}">
                <a16:creationId xmlns:a16="http://schemas.microsoft.com/office/drawing/2014/main" id="{80A805C0-16B3-24EE-4688-2400F4FA150E}"/>
              </a:ext>
            </a:extLst>
          </p:cNvPr>
          <p:cNvSpPr/>
          <p:nvPr/>
        </p:nvSpPr>
        <p:spPr>
          <a:xfrm>
            <a:off x="-6302027" y="4986107"/>
            <a:ext cx="4248150" cy="70833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Hand record feel safer!</a:t>
            </a:r>
          </a:p>
        </p:txBody>
      </p:sp>
      <p:sp>
        <p:nvSpPr>
          <p:cNvPr id="13" name="Rounded Rectangle 12">
            <a:extLst>
              <a:ext uri="{FF2B5EF4-FFF2-40B4-BE49-F238E27FC236}">
                <a16:creationId xmlns:a16="http://schemas.microsoft.com/office/drawing/2014/main" id="{2E59614F-00FC-C594-FCBB-44F50BE7D167}"/>
              </a:ext>
            </a:extLst>
          </p:cNvPr>
          <p:cNvSpPr/>
          <p:nvPr/>
        </p:nvSpPr>
        <p:spPr>
          <a:xfrm>
            <a:off x="13342531" y="1499279"/>
            <a:ext cx="4248150" cy="7083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I scare later people hack my computer</a:t>
            </a:r>
          </a:p>
        </p:txBody>
      </p:sp>
      <p:sp>
        <p:nvSpPr>
          <p:cNvPr id="14" name="Rounded Rectangle 13">
            <a:extLst>
              <a:ext uri="{FF2B5EF4-FFF2-40B4-BE49-F238E27FC236}">
                <a16:creationId xmlns:a16="http://schemas.microsoft.com/office/drawing/2014/main" id="{8397624C-A43C-0274-7193-00893A847C0D}"/>
              </a:ext>
            </a:extLst>
          </p:cNvPr>
          <p:cNvSpPr/>
          <p:nvPr/>
        </p:nvSpPr>
        <p:spPr>
          <a:xfrm>
            <a:off x="14358983" y="3046402"/>
            <a:ext cx="4248150" cy="708334"/>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Small business, why take so seriously.</a:t>
            </a:r>
          </a:p>
        </p:txBody>
      </p:sp>
      <p:sp>
        <p:nvSpPr>
          <p:cNvPr id="15" name="Rounded Rectangle 14">
            <a:extLst>
              <a:ext uri="{FF2B5EF4-FFF2-40B4-BE49-F238E27FC236}">
                <a16:creationId xmlns:a16="http://schemas.microsoft.com/office/drawing/2014/main" id="{DD4A97AA-C8AB-A7D8-C732-A9BDDD59230E}"/>
              </a:ext>
            </a:extLst>
          </p:cNvPr>
          <p:cNvSpPr/>
          <p:nvPr/>
        </p:nvSpPr>
        <p:spPr>
          <a:xfrm>
            <a:off x="13342531" y="4703570"/>
            <a:ext cx="4248150" cy="70833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a:t>If it works, don’t touch it!</a:t>
            </a:r>
          </a:p>
        </p:txBody>
      </p:sp>
    </p:spTree>
    <p:extLst>
      <p:ext uri="{BB962C8B-B14F-4D97-AF65-F5344CB8AC3E}">
        <p14:creationId xmlns:p14="http://schemas.microsoft.com/office/powerpoint/2010/main" val="3110530685"/>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B65F4A6-30F0-4B4A-055F-D53264013A9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8A54A2C-77BE-5843-4B82-98F13EA5AD6E}"/>
              </a:ext>
            </a:extLst>
          </p:cNvPr>
          <p:cNvSpPr/>
          <p:nvPr/>
        </p:nvSpPr>
        <p:spPr>
          <a:xfrm>
            <a:off x="0" y="0"/>
            <a:ext cx="12192000" cy="89535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Aptos" panose="02110004020202020204"/>
                <a:ea typeface="+mn-ea"/>
                <a:cs typeface="+mn-cs"/>
              </a:rPr>
              <a:t>                         solution</a:t>
            </a:r>
          </a:p>
        </p:txBody>
      </p:sp>
      <p:sp>
        <p:nvSpPr>
          <p:cNvPr id="8" name="Rounded Rectangle 7">
            <a:extLst>
              <a:ext uri="{FF2B5EF4-FFF2-40B4-BE49-F238E27FC236}">
                <a16:creationId xmlns:a16="http://schemas.microsoft.com/office/drawing/2014/main" id="{6756CCE2-42EC-1E61-2255-DB1F7BE40206}"/>
              </a:ext>
            </a:extLst>
          </p:cNvPr>
          <p:cNvSpPr/>
          <p:nvPr/>
        </p:nvSpPr>
        <p:spPr>
          <a:xfrm>
            <a:off x="485781" y="2727080"/>
            <a:ext cx="1390650" cy="1664159"/>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4E0639-566A-0E3D-3200-9863A91D4760}"/>
              </a:ext>
            </a:extLst>
          </p:cNvPr>
          <p:cNvPicPr>
            <a:picLocks noChangeAspect="1"/>
          </p:cNvPicPr>
          <p:nvPr/>
        </p:nvPicPr>
        <p:blipFill>
          <a:blip r:embed="rId3"/>
          <a:stretch>
            <a:fillRect/>
          </a:stretch>
        </p:blipFill>
        <p:spPr>
          <a:xfrm>
            <a:off x="4223058" y="94765"/>
            <a:ext cx="2031382" cy="705819"/>
          </a:xfrm>
          <a:prstGeom prst="rect">
            <a:avLst/>
          </a:prstGeom>
        </p:spPr>
      </p:pic>
      <p:sp>
        <p:nvSpPr>
          <p:cNvPr id="4" name="Rounded Rectangle 3">
            <a:extLst>
              <a:ext uri="{FF2B5EF4-FFF2-40B4-BE49-F238E27FC236}">
                <a16:creationId xmlns:a16="http://schemas.microsoft.com/office/drawing/2014/main" id="{84B011C2-3AAE-8E29-FD51-6741F06065D9}"/>
              </a:ext>
            </a:extLst>
          </p:cNvPr>
          <p:cNvSpPr/>
          <p:nvPr/>
        </p:nvSpPr>
        <p:spPr>
          <a:xfrm>
            <a:off x="5044459" y="1317380"/>
            <a:ext cx="3990976" cy="4591050"/>
          </a:xfrm>
          <a:prstGeom prst="roundRect">
            <a:avLst>
              <a:gd name="adj" fmla="val 5049"/>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C95B64-860F-F004-AB57-AC4E4FC44A5F}"/>
              </a:ext>
            </a:extLst>
          </p:cNvPr>
          <p:cNvPicPr>
            <a:picLocks noChangeAspect="1"/>
          </p:cNvPicPr>
          <p:nvPr/>
        </p:nvPicPr>
        <p:blipFill>
          <a:blip r:embed="rId4"/>
          <a:stretch>
            <a:fillRect/>
          </a:stretch>
        </p:blipFill>
        <p:spPr>
          <a:xfrm>
            <a:off x="974876" y="2892221"/>
            <a:ext cx="412460" cy="1079417"/>
          </a:xfrm>
          <a:prstGeom prst="rect">
            <a:avLst/>
          </a:prstGeom>
        </p:spPr>
      </p:pic>
      <p:sp>
        <p:nvSpPr>
          <p:cNvPr id="7" name="TextBox 6">
            <a:extLst>
              <a:ext uri="{FF2B5EF4-FFF2-40B4-BE49-F238E27FC236}">
                <a16:creationId xmlns:a16="http://schemas.microsoft.com/office/drawing/2014/main" id="{76094590-2356-CA33-AF74-A08F52E94DF0}"/>
              </a:ext>
            </a:extLst>
          </p:cNvPr>
          <p:cNvSpPr txBox="1"/>
          <p:nvPr/>
        </p:nvSpPr>
        <p:spPr>
          <a:xfrm>
            <a:off x="543752" y="4021907"/>
            <a:ext cx="1274708" cy="369332"/>
          </a:xfrm>
          <a:prstGeom prst="rect">
            <a:avLst/>
          </a:prstGeom>
          <a:noFill/>
        </p:spPr>
        <p:txBody>
          <a:bodyPr wrap="none" rtlCol="0">
            <a:spAutoFit/>
          </a:bodyPr>
          <a:lstStyle/>
          <a:p>
            <a:r>
              <a:rPr lang="en-US"/>
              <a:t>Uncle John</a:t>
            </a:r>
          </a:p>
        </p:txBody>
      </p:sp>
      <p:sp>
        <p:nvSpPr>
          <p:cNvPr id="9" name="Rounded Rectangle 8">
            <a:extLst>
              <a:ext uri="{FF2B5EF4-FFF2-40B4-BE49-F238E27FC236}">
                <a16:creationId xmlns:a16="http://schemas.microsoft.com/office/drawing/2014/main" id="{E620B7EC-94D8-56B9-865C-AE17D4B7FC34}"/>
              </a:ext>
            </a:extLst>
          </p:cNvPr>
          <p:cNvSpPr/>
          <p:nvPr/>
        </p:nvSpPr>
        <p:spPr>
          <a:xfrm>
            <a:off x="4149539" y="2727080"/>
            <a:ext cx="1390650" cy="1664159"/>
          </a:xfrm>
          <a:prstGeom prst="round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86E1BF-2660-9EFA-3536-AABE9A802078}"/>
              </a:ext>
            </a:extLst>
          </p:cNvPr>
          <p:cNvSpPr txBox="1"/>
          <p:nvPr/>
        </p:nvSpPr>
        <p:spPr>
          <a:xfrm>
            <a:off x="2249795" y="3536580"/>
            <a:ext cx="1526380" cy="584775"/>
          </a:xfrm>
          <a:prstGeom prst="rect">
            <a:avLst/>
          </a:prstGeom>
          <a:noFill/>
          <a:ln>
            <a:noFill/>
          </a:ln>
        </p:spPr>
        <p:txBody>
          <a:bodyPr wrap="none" rtlCol="0">
            <a:spAutoFit/>
          </a:bodyPr>
          <a:lstStyle/>
          <a:p>
            <a:r>
              <a:rPr lang="en-US" sz="3200" dirty="0">
                <a:solidFill>
                  <a:srgbClr val="7030A0"/>
                </a:solidFill>
                <a:latin typeface="Fira Sans Condensed Medium" panose="020B0603050000020004" pitchFamily="34" charset="0"/>
              </a:rPr>
              <a:t>Interact</a:t>
            </a:r>
            <a:endParaRPr lang="en-US" sz="4400" dirty="0">
              <a:solidFill>
                <a:srgbClr val="7030A0"/>
              </a:solidFill>
              <a:latin typeface="Fira Sans Condensed Medium" panose="020B0603050000020004" pitchFamily="34" charset="0"/>
            </a:endParaRPr>
          </a:p>
        </p:txBody>
      </p:sp>
      <p:cxnSp>
        <p:nvCxnSpPr>
          <p:cNvPr id="20" name="Straight Arrow Connector 19">
            <a:extLst>
              <a:ext uri="{FF2B5EF4-FFF2-40B4-BE49-F238E27FC236}">
                <a16:creationId xmlns:a16="http://schemas.microsoft.com/office/drawing/2014/main" id="{D4D2BB77-6FB7-2F8D-6A89-22B05AFE3EBA}"/>
              </a:ext>
            </a:extLst>
          </p:cNvPr>
          <p:cNvCxnSpPr>
            <a:stCxn id="8" idx="3"/>
            <a:endCxn id="9" idx="1"/>
          </p:cNvCxnSpPr>
          <p:nvPr/>
        </p:nvCxnSpPr>
        <p:spPr>
          <a:xfrm>
            <a:off x="1876431" y="3559160"/>
            <a:ext cx="2273108" cy="0"/>
          </a:xfrm>
          <a:prstGeom prst="straightConnector1">
            <a:avLst/>
          </a:prstGeom>
          <a:ln w="57150">
            <a:headEnd type="triangle"/>
            <a:tailEnd type="triangle"/>
          </a:ln>
        </p:spPr>
        <p:style>
          <a:lnRef idx="2">
            <a:schemeClr val="dk1"/>
          </a:lnRef>
          <a:fillRef idx="0">
            <a:schemeClr val="dk1"/>
          </a:fillRef>
          <a:effectRef idx="1">
            <a:schemeClr val="dk1"/>
          </a:effectRef>
          <a:fontRef idx="minor">
            <a:schemeClr val="tx1"/>
          </a:fontRef>
        </p:style>
      </p:cxnSp>
      <p:pic>
        <p:nvPicPr>
          <p:cNvPr id="21" name="Picture 20">
            <a:extLst>
              <a:ext uri="{FF2B5EF4-FFF2-40B4-BE49-F238E27FC236}">
                <a16:creationId xmlns:a16="http://schemas.microsoft.com/office/drawing/2014/main" id="{3BAEF624-6361-F9A3-3C11-8C47139ED5B8}"/>
              </a:ext>
            </a:extLst>
          </p:cNvPr>
          <p:cNvPicPr>
            <a:picLocks noChangeAspect="1"/>
          </p:cNvPicPr>
          <p:nvPr/>
        </p:nvPicPr>
        <p:blipFill>
          <a:blip r:embed="rId5"/>
          <a:stretch>
            <a:fillRect/>
          </a:stretch>
        </p:blipFill>
        <p:spPr>
          <a:xfrm>
            <a:off x="4442648" y="2941650"/>
            <a:ext cx="878460" cy="728093"/>
          </a:xfrm>
          <a:prstGeom prst="rect">
            <a:avLst/>
          </a:prstGeom>
        </p:spPr>
      </p:pic>
      <p:sp>
        <p:nvSpPr>
          <p:cNvPr id="25" name="Can 24">
            <a:extLst>
              <a:ext uri="{FF2B5EF4-FFF2-40B4-BE49-F238E27FC236}">
                <a16:creationId xmlns:a16="http://schemas.microsoft.com/office/drawing/2014/main" id="{0F762070-DF51-3FC6-DB09-D66341295D3F}"/>
              </a:ext>
            </a:extLst>
          </p:cNvPr>
          <p:cNvSpPr/>
          <p:nvPr/>
        </p:nvSpPr>
        <p:spPr>
          <a:xfrm>
            <a:off x="6911358" y="1649671"/>
            <a:ext cx="1200150" cy="839736"/>
          </a:xfrm>
          <a:prstGeom prst="can">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Database</a:t>
            </a:r>
          </a:p>
        </p:txBody>
      </p:sp>
      <p:pic>
        <p:nvPicPr>
          <p:cNvPr id="27" name="Picture 26">
            <a:extLst>
              <a:ext uri="{FF2B5EF4-FFF2-40B4-BE49-F238E27FC236}">
                <a16:creationId xmlns:a16="http://schemas.microsoft.com/office/drawing/2014/main" id="{C8AA10E6-3F01-5434-DBA5-5CB34CCB459B}"/>
              </a:ext>
            </a:extLst>
          </p:cNvPr>
          <p:cNvPicPr>
            <a:picLocks noChangeAspect="1"/>
          </p:cNvPicPr>
          <p:nvPr/>
        </p:nvPicPr>
        <p:blipFill>
          <a:blip r:embed="rId6">
            <a:duotone>
              <a:schemeClr val="accent4">
                <a:shade val="45000"/>
                <a:satMod val="135000"/>
              </a:schemeClr>
              <a:prstClr val="white"/>
            </a:duotone>
          </a:blip>
          <a:stretch>
            <a:fillRect/>
          </a:stretch>
        </p:blipFill>
        <p:spPr>
          <a:xfrm>
            <a:off x="6635558" y="3037307"/>
            <a:ext cx="1841832" cy="1043705"/>
          </a:xfrm>
          <a:prstGeom prst="rect">
            <a:avLst/>
          </a:prstGeom>
        </p:spPr>
      </p:pic>
      <p:cxnSp>
        <p:nvCxnSpPr>
          <p:cNvPr id="29" name="Straight Arrow Connector 28">
            <a:extLst>
              <a:ext uri="{FF2B5EF4-FFF2-40B4-BE49-F238E27FC236}">
                <a16:creationId xmlns:a16="http://schemas.microsoft.com/office/drawing/2014/main" id="{B4EA679E-2152-F6B8-BFCA-36FD94845B87}"/>
              </a:ext>
            </a:extLst>
          </p:cNvPr>
          <p:cNvCxnSpPr>
            <a:cxnSpLocks/>
          </p:cNvCxnSpPr>
          <p:nvPr/>
        </p:nvCxnSpPr>
        <p:spPr>
          <a:xfrm>
            <a:off x="5540189" y="3559159"/>
            <a:ext cx="1256863" cy="11650"/>
          </a:xfrm>
          <a:prstGeom prst="straightConnector1">
            <a:avLst/>
          </a:prstGeom>
          <a:ln w="57150">
            <a:headEnd type="triangle"/>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AF66FE4F-76B7-8973-1361-7AE0362FA44A}"/>
              </a:ext>
            </a:extLst>
          </p:cNvPr>
          <p:cNvSpPr txBox="1"/>
          <p:nvPr/>
        </p:nvSpPr>
        <p:spPr>
          <a:xfrm>
            <a:off x="6689360" y="3236732"/>
            <a:ext cx="1762118" cy="646331"/>
          </a:xfrm>
          <a:prstGeom prst="rect">
            <a:avLst/>
          </a:prstGeom>
          <a:noFill/>
        </p:spPr>
        <p:txBody>
          <a:bodyPr wrap="square">
            <a:spAutoFit/>
          </a:bodyPr>
          <a:lstStyle/>
          <a:p>
            <a:pPr algn="ctr"/>
            <a:r>
              <a:rPr lang="en-US" sz="1800" b="1"/>
              <a:t>Accounting Software</a:t>
            </a:r>
          </a:p>
        </p:txBody>
      </p:sp>
      <p:cxnSp>
        <p:nvCxnSpPr>
          <p:cNvPr id="36" name="Straight Arrow Connector 35">
            <a:extLst>
              <a:ext uri="{FF2B5EF4-FFF2-40B4-BE49-F238E27FC236}">
                <a16:creationId xmlns:a16="http://schemas.microsoft.com/office/drawing/2014/main" id="{38D9BBAC-BD57-801A-2663-9A8F8A29863C}"/>
              </a:ext>
            </a:extLst>
          </p:cNvPr>
          <p:cNvCxnSpPr>
            <a:cxnSpLocks/>
            <a:stCxn id="9" idx="3"/>
          </p:cNvCxnSpPr>
          <p:nvPr/>
        </p:nvCxnSpPr>
        <p:spPr>
          <a:xfrm flipV="1">
            <a:off x="5540189" y="2079380"/>
            <a:ext cx="1371169" cy="1479780"/>
          </a:xfrm>
          <a:prstGeom prst="straightConnector1">
            <a:avLst/>
          </a:prstGeom>
          <a:ln w="57150">
            <a:headEnd type="triangle"/>
            <a:tailEnd type="triangle"/>
          </a:ln>
        </p:spPr>
        <p:style>
          <a:lnRef idx="2">
            <a:schemeClr val="dk1"/>
          </a:lnRef>
          <a:fillRef idx="0">
            <a:schemeClr val="dk1"/>
          </a:fillRef>
          <a:effectRef idx="1">
            <a:schemeClr val="dk1"/>
          </a:effectRef>
          <a:fontRef idx="minor">
            <a:schemeClr val="tx1"/>
          </a:fontRef>
        </p:style>
      </p:cxnSp>
      <p:pic>
        <p:nvPicPr>
          <p:cNvPr id="43" name="Picture 42">
            <a:extLst>
              <a:ext uri="{FF2B5EF4-FFF2-40B4-BE49-F238E27FC236}">
                <a16:creationId xmlns:a16="http://schemas.microsoft.com/office/drawing/2014/main" id="{59025A9F-5931-6FCA-BAF2-8AA75797C5E1}"/>
              </a:ext>
            </a:extLst>
          </p:cNvPr>
          <p:cNvPicPr>
            <a:picLocks noChangeAspect="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0385050" y="3037307"/>
            <a:ext cx="1295400" cy="1295400"/>
          </a:xfrm>
          <a:prstGeom prst="rect">
            <a:avLst/>
          </a:prstGeom>
          <a:effectLst>
            <a:outerShdw blurRad="50800" dist="38100" algn="l" rotWithShape="0">
              <a:prstClr val="black">
                <a:alpha val="40000"/>
              </a:prstClr>
            </a:outerShdw>
          </a:effectLst>
        </p:spPr>
      </p:pic>
      <p:sp>
        <p:nvSpPr>
          <p:cNvPr id="44" name="TextBox 43">
            <a:extLst>
              <a:ext uri="{FF2B5EF4-FFF2-40B4-BE49-F238E27FC236}">
                <a16:creationId xmlns:a16="http://schemas.microsoft.com/office/drawing/2014/main" id="{FD3865FB-273F-C016-A887-F257D4208EA1}"/>
              </a:ext>
            </a:extLst>
          </p:cNvPr>
          <p:cNvSpPr txBox="1"/>
          <p:nvPr/>
        </p:nvSpPr>
        <p:spPr>
          <a:xfrm>
            <a:off x="10278880" y="4382797"/>
            <a:ext cx="1507740" cy="646331"/>
          </a:xfrm>
          <a:prstGeom prst="rect">
            <a:avLst/>
          </a:prstGeom>
          <a:noFill/>
        </p:spPr>
        <p:txBody>
          <a:bodyPr wrap="square">
            <a:spAutoFit/>
          </a:bodyPr>
          <a:lstStyle/>
          <a:p>
            <a:pPr algn="ctr"/>
            <a:r>
              <a:rPr lang="en-US" sz="1800" b="1" dirty="0"/>
              <a:t>Data Analysis</a:t>
            </a:r>
          </a:p>
        </p:txBody>
      </p:sp>
      <p:pic>
        <p:nvPicPr>
          <p:cNvPr id="46" name="Picture 45">
            <a:extLst>
              <a:ext uri="{FF2B5EF4-FFF2-40B4-BE49-F238E27FC236}">
                <a16:creationId xmlns:a16="http://schemas.microsoft.com/office/drawing/2014/main" id="{9D4D9D14-63AB-E09B-6DB5-2B5533286F2B}"/>
              </a:ext>
            </a:extLst>
          </p:cNvPr>
          <p:cNvPicPr>
            <a:picLocks noChangeAspect="1"/>
          </p:cNvPicPr>
          <p:nvPr/>
        </p:nvPicPr>
        <p:blipFill>
          <a:blip r:embed="rId3"/>
          <a:stretch>
            <a:fillRect/>
          </a:stretch>
        </p:blipFill>
        <p:spPr>
          <a:xfrm>
            <a:off x="4276713" y="3884313"/>
            <a:ext cx="1134544" cy="394206"/>
          </a:xfrm>
          <a:prstGeom prst="rect">
            <a:avLst/>
          </a:prstGeom>
        </p:spPr>
      </p:pic>
      <p:sp>
        <p:nvSpPr>
          <p:cNvPr id="49" name="Rectangle 48">
            <a:extLst>
              <a:ext uri="{FF2B5EF4-FFF2-40B4-BE49-F238E27FC236}">
                <a16:creationId xmlns:a16="http://schemas.microsoft.com/office/drawing/2014/main" id="{81201D3E-2660-03C3-9F25-17FC822A4638}"/>
              </a:ext>
            </a:extLst>
          </p:cNvPr>
          <p:cNvSpPr/>
          <p:nvPr/>
        </p:nvSpPr>
        <p:spPr>
          <a:xfrm>
            <a:off x="1" y="6330461"/>
            <a:ext cx="1819272" cy="52753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Rectangle 49">
            <a:extLst>
              <a:ext uri="{FF2B5EF4-FFF2-40B4-BE49-F238E27FC236}">
                <a16:creationId xmlns:a16="http://schemas.microsoft.com/office/drawing/2014/main" id="{C13E7DF6-AEF7-092B-BA73-198CD9DFA4A9}"/>
              </a:ext>
            </a:extLst>
          </p:cNvPr>
          <p:cNvSpPr/>
          <p:nvPr/>
        </p:nvSpPr>
        <p:spPr>
          <a:xfrm>
            <a:off x="1819274" y="6330461"/>
            <a:ext cx="10372725"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1" name="TextBox 50">
            <a:extLst>
              <a:ext uri="{FF2B5EF4-FFF2-40B4-BE49-F238E27FC236}">
                <a16:creationId xmlns:a16="http://schemas.microsoft.com/office/drawing/2014/main" id="{D8F8FAD3-8403-34CF-16F1-8C3823FBF8AB}"/>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52" name="Picture 51">
            <a:extLst>
              <a:ext uri="{FF2B5EF4-FFF2-40B4-BE49-F238E27FC236}">
                <a16:creationId xmlns:a16="http://schemas.microsoft.com/office/drawing/2014/main" id="{B2CA4528-3136-9C93-38F7-54A854DCE74E}"/>
              </a:ext>
            </a:extLst>
          </p:cNvPr>
          <p:cNvPicPr>
            <a:picLocks noChangeAspect="1"/>
          </p:cNvPicPr>
          <p:nvPr/>
        </p:nvPicPr>
        <p:blipFill>
          <a:blip r:embed="rId3"/>
          <a:stretch>
            <a:fillRect/>
          </a:stretch>
        </p:blipFill>
        <p:spPr>
          <a:xfrm>
            <a:off x="42464" y="6330461"/>
            <a:ext cx="1518284" cy="527539"/>
          </a:xfrm>
          <a:prstGeom prst="rect">
            <a:avLst/>
          </a:prstGeom>
        </p:spPr>
      </p:pic>
      <p:sp>
        <p:nvSpPr>
          <p:cNvPr id="58" name="TextBox 57">
            <a:extLst>
              <a:ext uri="{FF2B5EF4-FFF2-40B4-BE49-F238E27FC236}">
                <a16:creationId xmlns:a16="http://schemas.microsoft.com/office/drawing/2014/main" id="{36FA6DCD-3128-FC5A-9879-F0FC787E433C}"/>
              </a:ext>
            </a:extLst>
          </p:cNvPr>
          <p:cNvSpPr txBox="1"/>
          <p:nvPr/>
        </p:nvSpPr>
        <p:spPr>
          <a:xfrm>
            <a:off x="5137198" y="4903423"/>
            <a:ext cx="1596912" cy="830997"/>
          </a:xfrm>
          <a:prstGeom prst="rect">
            <a:avLst/>
          </a:prstGeom>
          <a:noFill/>
        </p:spPr>
        <p:txBody>
          <a:bodyPr wrap="none" rtlCol="0">
            <a:spAutoFit/>
          </a:bodyPr>
          <a:lstStyle/>
          <a:p>
            <a:r>
              <a:rPr lang="en-US" sz="2400">
                <a:solidFill>
                  <a:srgbClr val="7030A0"/>
                </a:solidFill>
                <a:latin typeface="Fira Sans Condensed Medium" panose="020B0603050000020004" pitchFamily="34" charset="0"/>
              </a:rPr>
              <a:t>Corporate</a:t>
            </a:r>
            <a:br>
              <a:rPr lang="en-US" sz="2400">
                <a:solidFill>
                  <a:srgbClr val="7030A0"/>
                </a:solidFill>
                <a:latin typeface="Fira Sans Condensed Medium" panose="020B0603050000020004" pitchFamily="34" charset="0"/>
              </a:rPr>
            </a:br>
            <a:r>
              <a:rPr lang="en-US" sz="2400">
                <a:solidFill>
                  <a:srgbClr val="7030A0"/>
                </a:solidFill>
                <a:latin typeface="Fira Sans Condensed Medium" panose="020B0603050000020004" pitchFamily="34" charset="0"/>
              </a:rPr>
              <a:t>Knowledge</a:t>
            </a:r>
          </a:p>
        </p:txBody>
      </p:sp>
      <p:cxnSp>
        <p:nvCxnSpPr>
          <p:cNvPr id="39" name="Straight Arrow Connector 38">
            <a:extLst>
              <a:ext uri="{FF2B5EF4-FFF2-40B4-BE49-F238E27FC236}">
                <a16:creationId xmlns:a16="http://schemas.microsoft.com/office/drawing/2014/main" id="{197FB152-1C95-A6B6-0805-762A2F5D07B2}"/>
              </a:ext>
            </a:extLst>
          </p:cNvPr>
          <p:cNvCxnSpPr>
            <a:cxnSpLocks/>
            <a:stCxn id="9" idx="3"/>
          </p:cNvCxnSpPr>
          <p:nvPr/>
        </p:nvCxnSpPr>
        <p:spPr>
          <a:xfrm>
            <a:off x="5540189" y="3559160"/>
            <a:ext cx="1256863" cy="1553782"/>
          </a:xfrm>
          <a:prstGeom prst="straightConnector1">
            <a:avLst/>
          </a:prstGeom>
          <a:ln w="57150">
            <a:headEnd type="triangle"/>
            <a:tailEnd type="triangle"/>
          </a:ln>
        </p:spPr>
        <p:style>
          <a:lnRef idx="2">
            <a:schemeClr val="dk1"/>
          </a:lnRef>
          <a:fillRef idx="0">
            <a:schemeClr val="dk1"/>
          </a:fillRef>
          <a:effectRef idx="1">
            <a:schemeClr val="dk1"/>
          </a:effectRef>
          <a:fontRef idx="minor">
            <a:schemeClr val="tx1"/>
          </a:fontRef>
        </p:style>
      </p:cxnSp>
      <p:sp>
        <p:nvSpPr>
          <p:cNvPr id="22" name="Rounded Rectangle 21">
            <a:extLst>
              <a:ext uri="{FF2B5EF4-FFF2-40B4-BE49-F238E27FC236}">
                <a16:creationId xmlns:a16="http://schemas.microsoft.com/office/drawing/2014/main" id="{C83963AB-4E12-5552-CF1A-4CFF0C7F3E4C}"/>
              </a:ext>
            </a:extLst>
          </p:cNvPr>
          <p:cNvSpPr/>
          <p:nvPr/>
        </p:nvSpPr>
        <p:spPr>
          <a:xfrm>
            <a:off x="7012709" y="4714209"/>
            <a:ext cx="1065813" cy="888488"/>
          </a:xfrm>
          <a:prstGeom prst="roundRect">
            <a:avLst/>
          </a:prstGeom>
          <a:solidFill>
            <a:schemeClr val="bg1"/>
          </a:solid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FF0000"/>
              </a:solidFill>
              <a:latin typeface="Fira Sans Condensed SemiBold" panose="020B0603050000020004" pitchFamily="34" charset="0"/>
            </a:endParaRPr>
          </a:p>
        </p:txBody>
      </p:sp>
      <p:sp>
        <p:nvSpPr>
          <p:cNvPr id="62" name="TextBox 61">
            <a:extLst>
              <a:ext uri="{FF2B5EF4-FFF2-40B4-BE49-F238E27FC236}">
                <a16:creationId xmlns:a16="http://schemas.microsoft.com/office/drawing/2014/main" id="{40316472-7F94-516A-E0A2-0A3BCFA1ABC0}"/>
              </a:ext>
            </a:extLst>
          </p:cNvPr>
          <p:cNvSpPr txBox="1"/>
          <p:nvPr/>
        </p:nvSpPr>
        <p:spPr>
          <a:xfrm>
            <a:off x="42464" y="5976988"/>
            <a:ext cx="6108970" cy="307777"/>
          </a:xfrm>
          <a:prstGeom prst="rect">
            <a:avLst/>
          </a:prstGeom>
          <a:noFill/>
        </p:spPr>
        <p:txBody>
          <a:bodyPr wrap="square">
            <a:spAutoFit/>
          </a:bodyPr>
          <a:lstStyle/>
          <a:p>
            <a:r>
              <a:rPr lang="en-US" sz="1400"/>
              <a:t>https://</a:t>
            </a:r>
            <a:r>
              <a:rPr lang="en-US" sz="1400" err="1"/>
              <a:t>www.kaggle.com</a:t>
            </a:r>
            <a:r>
              <a:rPr lang="en-US" sz="1400"/>
              <a:t>/datasets/</a:t>
            </a:r>
            <a:r>
              <a:rPr lang="en-US" sz="1400" err="1"/>
              <a:t>cankatsrc</a:t>
            </a:r>
            <a:r>
              <a:rPr lang="en-US" sz="1400"/>
              <a:t>/invoices</a:t>
            </a:r>
          </a:p>
        </p:txBody>
      </p:sp>
      <p:pic>
        <p:nvPicPr>
          <p:cNvPr id="17" name="Picture 16">
            <a:extLst>
              <a:ext uri="{FF2B5EF4-FFF2-40B4-BE49-F238E27FC236}">
                <a16:creationId xmlns:a16="http://schemas.microsoft.com/office/drawing/2014/main" id="{5667E868-3BD5-7B30-F7B8-3723745FB761}"/>
              </a:ext>
            </a:extLst>
          </p:cNvPr>
          <p:cNvPicPr>
            <a:picLocks noChangeAspect="1"/>
          </p:cNvPicPr>
          <p:nvPr/>
        </p:nvPicPr>
        <p:blipFill>
          <a:blip r:embed="rId9"/>
          <a:stretch>
            <a:fillRect/>
          </a:stretch>
        </p:blipFill>
        <p:spPr>
          <a:xfrm>
            <a:off x="6906394" y="4182037"/>
            <a:ext cx="1306714" cy="1625367"/>
          </a:xfrm>
          <a:prstGeom prst="rect">
            <a:avLst/>
          </a:prstGeom>
        </p:spPr>
      </p:pic>
      <p:sp>
        <p:nvSpPr>
          <p:cNvPr id="5" name="TextBox 4">
            <a:extLst>
              <a:ext uri="{FF2B5EF4-FFF2-40B4-BE49-F238E27FC236}">
                <a16:creationId xmlns:a16="http://schemas.microsoft.com/office/drawing/2014/main" id="{B867A067-063C-050F-33A8-2968D6679426}"/>
              </a:ext>
            </a:extLst>
          </p:cNvPr>
          <p:cNvSpPr txBox="1"/>
          <p:nvPr/>
        </p:nvSpPr>
        <p:spPr>
          <a:xfrm>
            <a:off x="5237177" y="979294"/>
            <a:ext cx="3605539" cy="369332"/>
          </a:xfrm>
          <a:prstGeom prst="rect">
            <a:avLst/>
          </a:prstGeom>
          <a:noFill/>
        </p:spPr>
        <p:txBody>
          <a:bodyPr wrap="none" rtlCol="0">
            <a:spAutoFit/>
          </a:bodyPr>
          <a:lstStyle/>
          <a:p>
            <a:r>
              <a:rPr lang="en-US" b="1" dirty="0"/>
              <a:t>Retrieval-augmented Generation</a:t>
            </a:r>
          </a:p>
        </p:txBody>
      </p:sp>
      <p:sp>
        <p:nvSpPr>
          <p:cNvPr id="14" name="TextBox 13">
            <a:extLst>
              <a:ext uri="{FF2B5EF4-FFF2-40B4-BE49-F238E27FC236}">
                <a16:creationId xmlns:a16="http://schemas.microsoft.com/office/drawing/2014/main" id="{FD2FD90C-BA47-9FDE-6DE1-E2CD24B6AA75}"/>
              </a:ext>
            </a:extLst>
          </p:cNvPr>
          <p:cNvSpPr txBox="1"/>
          <p:nvPr/>
        </p:nvSpPr>
        <p:spPr>
          <a:xfrm>
            <a:off x="6817703" y="4671555"/>
            <a:ext cx="1484096" cy="646331"/>
          </a:xfrm>
          <a:prstGeom prst="rect">
            <a:avLst/>
          </a:prstGeom>
          <a:noFill/>
        </p:spPr>
        <p:txBody>
          <a:bodyPr wrap="square" rtlCol="0">
            <a:spAutoFit/>
          </a:bodyPr>
          <a:lstStyle/>
          <a:p>
            <a:pPr algn="ctr"/>
            <a:r>
              <a:rPr lang="en-US" b="1">
                <a:solidFill>
                  <a:schemeClr val="bg1"/>
                </a:solidFill>
              </a:rPr>
              <a:t>Past Invoices</a:t>
            </a:r>
          </a:p>
        </p:txBody>
      </p:sp>
      <p:cxnSp>
        <p:nvCxnSpPr>
          <p:cNvPr id="23" name="Straight Arrow Connector 22">
            <a:extLst>
              <a:ext uri="{FF2B5EF4-FFF2-40B4-BE49-F238E27FC236}">
                <a16:creationId xmlns:a16="http://schemas.microsoft.com/office/drawing/2014/main" id="{5ED60F9D-92AF-3741-98B1-C33EFA5E35D4}"/>
              </a:ext>
            </a:extLst>
          </p:cNvPr>
          <p:cNvCxnSpPr>
            <a:cxnSpLocks/>
            <a:endCxn id="4" idx="3"/>
          </p:cNvCxnSpPr>
          <p:nvPr/>
        </p:nvCxnSpPr>
        <p:spPr>
          <a:xfrm flipH="1">
            <a:off x="9035435" y="3612905"/>
            <a:ext cx="1349615" cy="0"/>
          </a:xfrm>
          <a:prstGeom prst="straightConnector1">
            <a:avLst/>
          </a:prstGeom>
          <a:ln w="57150">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1552853"/>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1905D7D-971B-886B-FDEA-20F78DDAD7E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F8E4659B-885D-11B7-3960-4F01D06EE286}"/>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C02520B0-DC44-4CEC-AA92-3AB5B0FFF88C}"/>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4" name="Picture 3">
            <a:extLst>
              <a:ext uri="{FF2B5EF4-FFF2-40B4-BE49-F238E27FC236}">
                <a16:creationId xmlns:a16="http://schemas.microsoft.com/office/drawing/2014/main" id="{7E8EF230-0564-C06D-E689-9E8E4D6D16E6}"/>
              </a:ext>
            </a:extLst>
          </p:cNvPr>
          <p:cNvPicPr>
            <a:picLocks noChangeAspect="1"/>
          </p:cNvPicPr>
          <p:nvPr/>
        </p:nvPicPr>
        <p:blipFill>
          <a:blip r:embed="rId3"/>
          <a:stretch>
            <a:fillRect/>
          </a:stretch>
        </p:blipFill>
        <p:spPr>
          <a:xfrm>
            <a:off x="1698839" y="1918623"/>
            <a:ext cx="5116012" cy="1777597"/>
          </a:xfrm>
          <a:prstGeom prst="rect">
            <a:avLst/>
          </a:prstGeom>
        </p:spPr>
      </p:pic>
      <p:sp>
        <p:nvSpPr>
          <p:cNvPr id="5" name="TextBox 4">
            <a:extLst>
              <a:ext uri="{FF2B5EF4-FFF2-40B4-BE49-F238E27FC236}">
                <a16:creationId xmlns:a16="http://schemas.microsoft.com/office/drawing/2014/main" id="{966C4D90-DEBE-8E44-D935-291558DCF641}"/>
              </a:ext>
            </a:extLst>
          </p:cNvPr>
          <p:cNvSpPr txBox="1"/>
          <p:nvPr/>
        </p:nvSpPr>
        <p:spPr>
          <a:xfrm>
            <a:off x="1952756" y="3494004"/>
            <a:ext cx="4474366" cy="461665"/>
          </a:xfrm>
          <a:prstGeom prst="rect">
            <a:avLst/>
          </a:prstGeom>
          <a:noFill/>
        </p:spPr>
        <p:txBody>
          <a:bodyPr wrap="none" rtlCol="0">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MY" sz="2400" b="1" i="0" u="none" strike="noStrike" kern="1200" cap="none" spc="0" normalizeH="0" baseline="0" noProof="0">
                <a:ln>
                  <a:noFill/>
                </a:ln>
                <a:solidFill>
                  <a:prstClr val="black"/>
                </a:solidFill>
                <a:effectLst/>
                <a:uLnTx/>
                <a:uFillTx/>
                <a:latin typeface="Aptos" panose="02110004020202020204"/>
                <a:ea typeface="+mn-ea"/>
                <a:cs typeface="+mn-cs"/>
              </a:rPr>
              <a:t>A Revolution for All Your Forms</a:t>
            </a:r>
            <a:endParaRPr kumimoji="0" lang="en-US" sz="2400" b="1"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2" name="Picture 1">
            <a:extLst>
              <a:ext uri="{FF2B5EF4-FFF2-40B4-BE49-F238E27FC236}">
                <a16:creationId xmlns:a16="http://schemas.microsoft.com/office/drawing/2014/main" id="{0987990A-8993-DDC5-6E63-A90D0D8DF811}"/>
              </a:ext>
            </a:extLst>
          </p:cNvPr>
          <p:cNvPicPr>
            <a:picLocks noChangeAspect="1"/>
          </p:cNvPicPr>
          <p:nvPr/>
        </p:nvPicPr>
        <p:blipFill>
          <a:blip r:embed="rId4"/>
          <a:stretch>
            <a:fillRect/>
          </a:stretch>
        </p:blipFill>
        <p:spPr>
          <a:xfrm>
            <a:off x="7935156" y="1626806"/>
            <a:ext cx="2734056" cy="2734056"/>
          </a:xfrm>
          <a:prstGeom prst="rect">
            <a:avLst/>
          </a:prstGeom>
        </p:spPr>
      </p:pic>
      <p:sp>
        <p:nvSpPr>
          <p:cNvPr id="3" name="TextBox 2">
            <a:extLst>
              <a:ext uri="{FF2B5EF4-FFF2-40B4-BE49-F238E27FC236}">
                <a16:creationId xmlns:a16="http://schemas.microsoft.com/office/drawing/2014/main" id="{DE266FE1-6682-CB33-50BF-EA2A8DB1B425}"/>
              </a:ext>
            </a:extLst>
          </p:cNvPr>
          <p:cNvSpPr txBox="1"/>
          <p:nvPr/>
        </p:nvSpPr>
        <p:spPr>
          <a:xfrm>
            <a:off x="7800975" y="4430726"/>
            <a:ext cx="3000180" cy="369332"/>
          </a:xfrm>
          <a:prstGeom prst="rect">
            <a:avLst/>
          </a:prstGeom>
          <a:noFill/>
        </p:spPr>
        <p:txBody>
          <a:bodyPr wrap="none" rtlCol="0">
            <a:spAutoFit/>
          </a:bodyPr>
          <a:lstStyle/>
          <a:p>
            <a:r>
              <a:rPr lang="en-US" dirty="0"/>
              <a:t>https://reform-</a:t>
            </a:r>
            <a:r>
              <a:rPr lang="en-US" dirty="0" err="1"/>
              <a:t>sme.web.app</a:t>
            </a:r>
            <a:endParaRPr lang="en-US" dirty="0"/>
          </a:p>
        </p:txBody>
      </p:sp>
    </p:spTree>
    <p:extLst>
      <p:ext uri="{BB962C8B-B14F-4D97-AF65-F5344CB8AC3E}">
        <p14:creationId xmlns:p14="http://schemas.microsoft.com/office/powerpoint/2010/main" val="37552530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B8885-DE15-1B95-23DD-2B3F6968BFE3}"/>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95B5A25-0FC0-6E75-C808-A623DDC17C4A}"/>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756B7BF9-2BA2-A67B-A63E-ACA05DA89196}"/>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18" name="Picture 17">
            <a:extLst>
              <a:ext uri="{FF2B5EF4-FFF2-40B4-BE49-F238E27FC236}">
                <a16:creationId xmlns:a16="http://schemas.microsoft.com/office/drawing/2014/main" id="{EB7DD219-0EBE-10B8-B149-0AF5C0EFADF0}"/>
              </a:ext>
            </a:extLst>
          </p:cNvPr>
          <p:cNvPicPr>
            <a:picLocks noChangeAspect="1"/>
          </p:cNvPicPr>
          <p:nvPr/>
        </p:nvPicPr>
        <p:blipFill>
          <a:blip r:embed="rId3"/>
          <a:stretch>
            <a:fillRect/>
          </a:stretch>
        </p:blipFill>
        <p:spPr>
          <a:xfrm>
            <a:off x="792729" y="496956"/>
            <a:ext cx="3498088" cy="5446643"/>
          </a:xfrm>
          <a:prstGeom prst="rect">
            <a:avLst/>
          </a:prstGeom>
        </p:spPr>
      </p:pic>
      <p:sp>
        <p:nvSpPr>
          <p:cNvPr id="20" name="TextBox 19">
            <a:extLst>
              <a:ext uri="{FF2B5EF4-FFF2-40B4-BE49-F238E27FC236}">
                <a16:creationId xmlns:a16="http://schemas.microsoft.com/office/drawing/2014/main" id="{B0BB1BF8-F75D-5A8F-5F48-A31D9C591AD3}"/>
              </a:ext>
            </a:extLst>
          </p:cNvPr>
          <p:cNvSpPr txBox="1"/>
          <p:nvPr/>
        </p:nvSpPr>
        <p:spPr>
          <a:xfrm>
            <a:off x="7494104" y="3059668"/>
            <a:ext cx="1322350" cy="369332"/>
          </a:xfrm>
          <a:prstGeom prst="rect">
            <a:avLst/>
          </a:prstGeom>
          <a:noFill/>
        </p:spPr>
        <p:txBody>
          <a:bodyPr wrap="none" rtlCol="0">
            <a:spAutoFit/>
          </a:bodyPr>
          <a:lstStyle/>
          <a:p>
            <a:r>
              <a:rPr lang="en-US" dirty="0"/>
              <a:t>Get Started</a:t>
            </a:r>
          </a:p>
        </p:txBody>
      </p:sp>
    </p:spTree>
    <p:extLst>
      <p:ext uri="{BB962C8B-B14F-4D97-AF65-F5344CB8AC3E}">
        <p14:creationId xmlns:p14="http://schemas.microsoft.com/office/powerpoint/2010/main" val="82208127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E03BB-29C0-270D-EDBC-2815C63E3AB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0266677E-ED3A-3ED0-2ECB-9DC8B014EAD7}"/>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435364E7-ACF6-CE60-807E-36DA2E1F10BA}"/>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2" name="Picture 1">
            <a:extLst>
              <a:ext uri="{FF2B5EF4-FFF2-40B4-BE49-F238E27FC236}">
                <a16:creationId xmlns:a16="http://schemas.microsoft.com/office/drawing/2014/main" id="{CABAAFBD-7039-A28A-1843-171FA555FF2D}"/>
              </a:ext>
            </a:extLst>
          </p:cNvPr>
          <p:cNvPicPr>
            <a:picLocks noChangeAspect="1"/>
          </p:cNvPicPr>
          <p:nvPr/>
        </p:nvPicPr>
        <p:blipFill>
          <a:blip r:embed="rId3"/>
          <a:stretch>
            <a:fillRect/>
          </a:stretch>
        </p:blipFill>
        <p:spPr>
          <a:xfrm>
            <a:off x="2209800" y="1318835"/>
            <a:ext cx="7772400" cy="4220330"/>
          </a:xfrm>
          <a:prstGeom prst="rect">
            <a:avLst/>
          </a:prstGeom>
        </p:spPr>
      </p:pic>
    </p:spTree>
    <p:extLst>
      <p:ext uri="{BB962C8B-B14F-4D97-AF65-F5344CB8AC3E}">
        <p14:creationId xmlns:p14="http://schemas.microsoft.com/office/powerpoint/2010/main" val="57787951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9D174-2A8F-F73F-2FAC-3DB64F263DB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B5B180F-F356-1B76-0C5A-A5FA8C99930E}"/>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4D16E1E8-5625-113D-3A9A-F85D68575E48}"/>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2" name="Picture 1">
            <a:extLst>
              <a:ext uri="{FF2B5EF4-FFF2-40B4-BE49-F238E27FC236}">
                <a16:creationId xmlns:a16="http://schemas.microsoft.com/office/drawing/2014/main" id="{B60753AE-4C10-DBC0-240F-373DB77A47BE}"/>
              </a:ext>
            </a:extLst>
          </p:cNvPr>
          <p:cNvPicPr>
            <a:picLocks noChangeAspect="1"/>
          </p:cNvPicPr>
          <p:nvPr/>
        </p:nvPicPr>
        <p:blipFill>
          <a:blip r:embed="rId3"/>
          <a:stretch>
            <a:fillRect/>
          </a:stretch>
        </p:blipFill>
        <p:spPr>
          <a:xfrm>
            <a:off x="1501992" y="527539"/>
            <a:ext cx="3725991" cy="5396263"/>
          </a:xfrm>
          <a:prstGeom prst="rect">
            <a:avLst/>
          </a:prstGeom>
        </p:spPr>
      </p:pic>
      <p:sp>
        <p:nvSpPr>
          <p:cNvPr id="3" name="TextBox 2">
            <a:extLst>
              <a:ext uri="{FF2B5EF4-FFF2-40B4-BE49-F238E27FC236}">
                <a16:creationId xmlns:a16="http://schemas.microsoft.com/office/drawing/2014/main" id="{B63AFC4A-D73D-6FE5-371C-1E4013ACBB12}"/>
              </a:ext>
            </a:extLst>
          </p:cNvPr>
          <p:cNvSpPr txBox="1"/>
          <p:nvPr/>
        </p:nvSpPr>
        <p:spPr>
          <a:xfrm>
            <a:off x="7494104" y="3059668"/>
            <a:ext cx="1213537" cy="369332"/>
          </a:xfrm>
          <a:prstGeom prst="rect">
            <a:avLst/>
          </a:prstGeom>
          <a:noFill/>
        </p:spPr>
        <p:txBody>
          <a:bodyPr wrap="none" rtlCol="0">
            <a:spAutoFit/>
          </a:bodyPr>
          <a:lstStyle/>
          <a:p>
            <a:r>
              <a:rPr lang="en-US" dirty="0"/>
              <a:t>Answering</a:t>
            </a:r>
          </a:p>
        </p:txBody>
      </p:sp>
    </p:spTree>
    <p:extLst>
      <p:ext uri="{BB962C8B-B14F-4D97-AF65-F5344CB8AC3E}">
        <p14:creationId xmlns:p14="http://schemas.microsoft.com/office/powerpoint/2010/main" val="74177918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FA6D5-39A2-22D0-5BC5-9F62A6249028}"/>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C79F55E-7D61-17E2-E39E-1DFB0BED79D7}"/>
              </a:ext>
            </a:extLst>
          </p:cNvPr>
          <p:cNvSpPr/>
          <p:nvPr/>
        </p:nvSpPr>
        <p:spPr>
          <a:xfrm>
            <a:off x="-1" y="6330461"/>
            <a:ext cx="12192001" cy="527539"/>
          </a:xfrm>
          <a:prstGeom prst="rect">
            <a:avLst/>
          </a:prstGeom>
          <a:solidFill>
            <a:srgbClr val="000B3F"/>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558D3541-3C76-7E3B-55F9-1920F483FABC}"/>
              </a:ext>
            </a:extLst>
          </p:cNvPr>
          <p:cNvSpPr txBox="1"/>
          <p:nvPr/>
        </p:nvSpPr>
        <p:spPr>
          <a:xfrm>
            <a:off x="10669212" y="6301844"/>
            <a:ext cx="1522789" cy="523861"/>
          </a:xfrm>
          <a:prstGeom prst="rect">
            <a:avLst/>
          </a:prstGeom>
          <a:noFill/>
        </p:spPr>
        <p:txBody>
          <a:bodyPr wrap="none" rtlCol="0">
            <a:spAutoFit/>
          </a:bodyPr>
          <a:lstStyle/>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ptos" panose="02110004020202020204"/>
                <a:ea typeface="+mn-ea"/>
                <a:cs typeface="+mn-cs"/>
              </a:rPr>
              <a:t>Brought to you by</a:t>
            </a:r>
          </a:p>
          <a:p>
            <a:pPr marL="0" marR="0" lvl="0" indent="0" algn="r" defTabSz="914363" rtl="0" eaLnBrk="1" fontAlgn="auto" latinLnBrk="0" hangingPunct="1">
              <a:lnSpc>
                <a:spcPct val="100000"/>
              </a:lnSpc>
              <a:spcBef>
                <a:spcPts val="0"/>
              </a:spcBef>
              <a:spcAft>
                <a:spcPts val="0"/>
              </a:spcAft>
              <a:buClrTx/>
              <a:buSzTx/>
              <a:buFontTx/>
              <a:buNone/>
              <a:tabLst/>
              <a:defRPr/>
            </a:pPr>
            <a:r>
              <a:rPr kumimoji="0" lang="en-US" sz="1404" b="1" i="0" u="none" strike="noStrike" kern="1200" cap="none" spc="0" normalizeH="0" baseline="0" noProof="0">
                <a:ln>
                  <a:noFill/>
                </a:ln>
                <a:solidFill>
                  <a:prstClr val="white"/>
                </a:solidFill>
                <a:effectLst/>
                <a:uLnTx/>
                <a:uFillTx/>
                <a:latin typeface="Aptos" panose="02110004020202020204"/>
                <a:ea typeface="+mn-ea"/>
                <a:cs typeface="+mn-cs"/>
              </a:rPr>
              <a:t>FeatureFusion</a:t>
            </a:r>
          </a:p>
        </p:txBody>
      </p:sp>
      <p:pic>
        <p:nvPicPr>
          <p:cNvPr id="2" name="Picture 1">
            <a:extLst>
              <a:ext uri="{FF2B5EF4-FFF2-40B4-BE49-F238E27FC236}">
                <a16:creationId xmlns:a16="http://schemas.microsoft.com/office/drawing/2014/main" id="{F3EAA3D4-A837-467B-9F1F-2AA1CC2FD8DF}"/>
              </a:ext>
            </a:extLst>
          </p:cNvPr>
          <p:cNvPicPr>
            <a:picLocks noChangeAspect="1"/>
          </p:cNvPicPr>
          <p:nvPr/>
        </p:nvPicPr>
        <p:blipFill>
          <a:blip r:embed="rId3"/>
          <a:stretch>
            <a:fillRect/>
          </a:stretch>
        </p:blipFill>
        <p:spPr>
          <a:xfrm>
            <a:off x="2209800" y="1321405"/>
            <a:ext cx="7772400" cy="4215190"/>
          </a:xfrm>
          <a:prstGeom prst="rect">
            <a:avLst/>
          </a:prstGeom>
        </p:spPr>
      </p:pic>
    </p:spTree>
    <p:extLst>
      <p:ext uri="{BB962C8B-B14F-4D97-AF65-F5344CB8AC3E}">
        <p14:creationId xmlns:p14="http://schemas.microsoft.com/office/powerpoint/2010/main" val="340748077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1250</TotalTime>
  <Words>3700</Words>
  <Application>Microsoft Macintosh PowerPoint</Application>
  <PresentationFormat>Widescreen</PresentationFormat>
  <Paragraphs>154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Fira Sans Condensed Medium</vt:lpstr>
      <vt:lpstr>Fira Sans Condensed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JING JIE</dc:creator>
  <cp:lastModifiedBy>TAN JING JIE</cp:lastModifiedBy>
  <cp:revision>1</cp:revision>
  <dcterms:created xsi:type="dcterms:W3CDTF">2024-07-27T06:43:02Z</dcterms:created>
  <dcterms:modified xsi:type="dcterms:W3CDTF">2024-11-04T08:24:04Z</dcterms:modified>
</cp:coreProperties>
</file>