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6E2"/>
    <a:srgbClr val="A648ED"/>
    <a:srgbClr val="000B3F"/>
    <a:srgbClr val="011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84BB6-65E1-434E-8D00-171652A349CA}" v="1" dt="2024-11-03T15:27:10.524"/>
    <p1510:client id="{92A1E08F-2760-4516-B03F-243C61C23D20}" v="57" dt="2024-11-02T16:58:30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ynn" userId="ab80146ad9c2bad6" providerId="LiveId" clId="{22884BB6-65E1-434E-8D00-171652A349CA}"/>
    <pc:docChg chg="custSel modSld sldOrd">
      <pc:chgData name="Jay Cynn" userId="ab80146ad9c2bad6" providerId="LiveId" clId="{22884BB6-65E1-434E-8D00-171652A349CA}" dt="2024-11-03T15:27:10.525" v="326" actId="1076"/>
      <pc:docMkLst>
        <pc:docMk/>
      </pc:docMkLst>
      <pc:sldChg chg="modSp mod modNotesTx">
        <pc:chgData name="Jay Cynn" userId="ab80146ad9c2bad6" providerId="LiveId" clId="{22884BB6-65E1-434E-8D00-171652A349CA}" dt="2024-10-14T16:33:41.134" v="325" actId="313"/>
        <pc:sldMkLst>
          <pc:docMk/>
          <pc:sldMk cId="3803138181" sldId="259"/>
        </pc:sldMkLst>
        <pc:spChg chg="mod">
          <ac:chgData name="Jay Cynn" userId="ab80146ad9c2bad6" providerId="LiveId" clId="{22884BB6-65E1-434E-8D00-171652A349CA}" dt="2024-10-14T16:33:37.951" v="324" actId="20577"/>
          <ac:spMkLst>
            <pc:docMk/>
            <pc:sldMk cId="3803138181" sldId="259"/>
            <ac:spMk id="11" creationId="{E964CBE9-61EA-468F-2919-C4BC8AD55D7C}"/>
          </ac:spMkLst>
        </pc:spChg>
        <pc:spChg chg="mod">
          <ac:chgData name="Jay Cynn" userId="ab80146ad9c2bad6" providerId="LiveId" clId="{22884BB6-65E1-434E-8D00-171652A349CA}" dt="2024-10-14T16:33:41.134" v="325" actId="313"/>
          <ac:spMkLst>
            <pc:docMk/>
            <pc:sldMk cId="3803138181" sldId="259"/>
            <ac:spMk id="12" creationId="{B866AD25-29A4-2EEA-6128-146926CA17FE}"/>
          </ac:spMkLst>
        </pc:spChg>
      </pc:sldChg>
      <pc:sldChg chg="modSp mod modNotesTx">
        <pc:chgData name="Jay Cynn" userId="ab80146ad9c2bad6" providerId="LiveId" clId="{22884BB6-65E1-434E-8D00-171652A349CA}" dt="2024-11-03T15:27:10.525" v="326" actId="1076"/>
        <pc:sldMkLst>
          <pc:docMk/>
          <pc:sldMk cId="916127613" sldId="260"/>
        </pc:sldMkLst>
        <pc:spChg chg="mod">
          <ac:chgData name="Jay Cynn" userId="ab80146ad9c2bad6" providerId="LiveId" clId="{22884BB6-65E1-434E-8D00-171652A349CA}" dt="2024-10-14T16:33:30.636" v="320" actId="20577"/>
          <ac:spMkLst>
            <pc:docMk/>
            <pc:sldMk cId="916127613" sldId="260"/>
            <ac:spMk id="11" creationId="{C9D0A033-A06E-BF66-7DD4-FF61710547C4}"/>
          </ac:spMkLst>
        </pc:spChg>
        <pc:spChg chg="mod">
          <ac:chgData name="Jay Cynn" userId="ab80146ad9c2bad6" providerId="LiveId" clId="{22884BB6-65E1-434E-8D00-171652A349CA}" dt="2024-11-03T15:27:10.525" v="326" actId="1076"/>
          <ac:spMkLst>
            <pc:docMk/>
            <pc:sldMk cId="916127613" sldId="260"/>
            <ac:spMk id="16" creationId="{08E7F40F-9AFE-A765-9B6A-CD617B385582}"/>
          </ac:spMkLst>
        </pc:spChg>
        <pc:spChg chg="mod">
          <ac:chgData name="Jay Cynn" userId="ab80146ad9c2bad6" providerId="LiveId" clId="{22884BB6-65E1-434E-8D00-171652A349CA}" dt="2024-10-14T16:33:26.770" v="319" actId="20577"/>
          <ac:spMkLst>
            <pc:docMk/>
            <pc:sldMk cId="916127613" sldId="260"/>
            <ac:spMk id="21" creationId="{D79234D0-8481-F7FF-AD68-483279779F8A}"/>
          </ac:spMkLst>
        </pc:spChg>
      </pc:sldChg>
      <pc:sldChg chg="mod ord modShow modNotesTx">
        <pc:chgData name="Jay Cynn" userId="ab80146ad9c2bad6" providerId="LiveId" clId="{22884BB6-65E1-434E-8D00-171652A349CA}" dt="2024-10-14T14:11:41.968" v="211"/>
        <pc:sldMkLst>
          <pc:docMk/>
          <pc:sldMk cId="1319692715" sldId="261"/>
        </pc:sldMkLst>
      </pc:sldChg>
      <pc:sldChg chg="ord modNotesTx">
        <pc:chgData name="Jay Cynn" userId="ab80146ad9c2bad6" providerId="LiveId" clId="{22884BB6-65E1-434E-8D00-171652A349CA}" dt="2024-10-14T14:18:17.253" v="246" actId="20577"/>
        <pc:sldMkLst>
          <pc:docMk/>
          <pc:sldMk cId="2742858308" sldId="262"/>
        </pc:sldMkLst>
      </pc:sldChg>
    </pc:docChg>
  </pc:docChgLst>
  <pc:docChgLst>
    <pc:chgData name="Guest User" providerId="Windows Live" clId="Web-{92A1E08F-2760-4516-B03F-243C61C23D20}"/>
    <pc:docChg chg="modSld">
      <pc:chgData name="Guest User" userId="" providerId="Windows Live" clId="Web-{92A1E08F-2760-4516-B03F-243C61C23D20}" dt="2024-11-02T16:58:12.105" v="48" actId="1076"/>
      <pc:docMkLst>
        <pc:docMk/>
      </pc:docMkLst>
      <pc:sldChg chg="modSp">
        <pc:chgData name="Guest User" userId="" providerId="Windows Live" clId="Web-{92A1E08F-2760-4516-B03F-243C61C23D20}" dt="2024-11-02T10:40:02.587" v="36" actId="20577"/>
        <pc:sldMkLst>
          <pc:docMk/>
          <pc:sldMk cId="3803138181" sldId="259"/>
        </pc:sldMkLst>
        <pc:spChg chg="mod">
          <ac:chgData name="Guest User" userId="" providerId="Windows Live" clId="Web-{92A1E08F-2760-4516-B03F-243C61C23D20}" dt="2024-11-02T10:26:28.461" v="16" actId="1076"/>
          <ac:spMkLst>
            <pc:docMk/>
            <pc:sldMk cId="3803138181" sldId="259"/>
            <ac:spMk id="4" creationId="{A8E4A18F-FFF8-DA7B-B910-27ABC1CBF555}"/>
          </ac:spMkLst>
        </pc:spChg>
        <pc:spChg chg="mod">
          <ac:chgData name="Guest User" userId="" providerId="Windows Live" clId="Web-{92A1E08F-2760-4516-B03F-243C61C23D20}" dt="2024-11-02T10:26:33.429" v="17" actId="14100"/>
          <ac:spMkLst>
            <pc:docMk/>
            <pc:sldMk cId="3803138181" sldId="259"/>
            <ac:spMk id="5" creationId="{41B38983-8C12-4615-EBF2-0DF53C15A3D6}"/>
          </ac:spMkLst>
        </pc:spChg>
        <pc:spChg chg="mod">
          <ac:chgData name="Guest User" userId="" providerId="Windows Live" clId="Web-{92A1E08F-2760-4516-B03F-243C61C23D20}" dt="2024-11-02T10:27:29.889" v="22" actId="20577"/>
          <ac:spMkLst>
            <pc:docMk/>
            <pc:sldMk cId="3803138181" sldId="259"/>
            <ac:spMk id="7" creationId="{A1F0D7BC-0851-7576-F12B-EA7D75B4A3E5}"/>
          </ac:spMkLst>
        </pc:spChg>
        <pc:spChg chg="mod">
          <ac:chgData name="Guest User" userId="" providerId="Windows Live" clId="Web-{92A1E08F-2760-4516-B03F-243C61C23D20}" dt="2024-11-02T10:40:02.587" v="36" actId="20577"/>
          <ac:spMkLst>
            <pc:docMk/>
            <pc:sldMk cId="3803138181" sldId="259"/>
            <ac:spMk id="8" creationId="{E3026921-5AD3-F6E2-69B2-6949BDE66D3D}"/>
          </ac:spMkLst>
        </pc:spChg>
        <pc:spChg chg="mod">
          <ac:chgData name="Guest User" userId="" providerId="Windows Live" clId="Web-{92A1E08F-2760-4516-B03F-243C61C23D20}" dt="2024-11-02T10:20:33.309" v="11" actId="14100"/>
          <ac:spMkLst>
            <pc:docMk/>
            <pc:sldMk cId="3803138181" sldId="259"/>
            <ac:spMk id="9" creationId="{AB9266FB-047E-B8D0-C00F-9FC4C76C39B3}"/>
          </ac:spMkLst>
        </pc:spChg>
        <pc:spChg chg="mod">
          <ac:chgData name="Guest User" userId="" providerId="Windows Live" clId="Web-{92A1E08F-2760-4516-B03F-243C61C23D20}" dt="2024-11-02T10:35:31.606" v="28" actId="14100"/>
          <ac:spMkLst>
            <pc:docMk/>
            <pc:sldMk cId="3803138181" sldId="259"/>
            <ac:spMk id="10" creationId="{D27F3DDE-1AE7-2425-D9A9-F12293DE281A}"/>
          </ac:spMkLst>
        </pc:spChg>
        <pc:spChg chg="mod">
          <ac:chgData name="Guest User" userId="" providerId="Windows Live" clId="Web-{92A1E08F-2760-4516-B03F-243C61C23D20}" dt="2024-11-02T10:35:25.841" v="27" actId="1076"/>
          <ac:spMkLst>
            <pc:docMk/>
            <pc:sldMk cId="3803138181" sldId="259"/>
            <ac:spMk id="11" creationId="{E964CBE9-61EA-468F-2919-C4BC8AD55D7C}"/>
          </ac:spMkLst>
        </pc:spChg>
      </pc:sldChg>
      <pc:sldChg chg="modSp">
        <pc:chgData name="Guest User" userId="" providerId="Windows Live" clId="Web-{92A1E08F-2760-4516-B03F-243C61C23D20}" dt="2024-11-02T16:58:12.105" v="48" actId="1076"/>
        <pc:sldMkLst>
          <pc:docMk/>
          <pc:sldMk cId="916127613" sldId="260"/>
        </pc:sldMkLst>
        <pc:spChg chg="mod">
          <ac:chgData name="Guest User" userId="" providerId="Windows Live" clId="Web-{92A1E08F-2760-4516-B03F-243C61C23D20}" dt="2024-11-02T10:11:35.761" v="5" actId="20577"/>
          <ac:spMkLst>
            <pc:docMk/>
            <pc:sldMk cId="916127613" sldId="260"/>
            <ac:spMk id="11" creationId="{C9D0A033-A06E-BF66-7DD4-FF61710547C4}"/>
          </ac:spMkLst>
        </pc:spChg>
        <pc:spChg chg="mod">
          <ac:chgData name="Guest User" userId="" providerId="Windows Live" clId="Web-{92A1E08F-2760-4516-B03F-243C61C23D20}" dt="2024-11-02T10:12:48.732" v="7" actId="20577"/>
          <ac:spMkLst>
            <pc:docMk/>
            <pc:sldMk cId="916127613" sldId="260"/>
            <ac:spMk id="16" creationId="{08E7F40F-9AFE-A765-9B6A-CD617B385582}"/>
          </ac:spMkLst>
        </pc:spChg>
        <pc:spChg chg="mod">
          <ac:chgData name="Guest User" userId="" providerId="Windows Live" clId="Web-{92A1E08F-2760-4516-B03F-243C61C23D20}" dt="2024-11-02T16:58:08.105" v="47" actId="14100"/>
          <ac:spMkLst>
            <pc:docMk/>
            <pc:sldMk cId="916127613" sldId="260"/>
            <ac:spMk id="17" creationId="{7A978A2D-20BF-EA40-805F-EFFFCA0811AA}"/>
          </ac:spMkLst>
        </pc:spChg>
        <pc:spChg chg="mod">
          <ac:chgData name="Guest User" userId="" providerId="Windows Live" clId="Web-{92A1E08F-2760-4516-B03F-243C61C23D20}" dt="2024-11-02T16:57:47.918" v="43" actId="14100"/>
          <ac:spMkLst>
            <pc:docMk/>
            <pc:sldMk cId="916127613" sldId="260"/>
            <ac:spMk id="20" creationId="{4C7FBB10-1C4C-A6D2-593E-3665E4178BBA}"/>
          </ac:spMkLst>
        </pc:spChg>
        <pc:spChg chg="mod">
          <ac:chgData name="Guest User" userId="" providerId="Windows Live" clId="Web-{92A1E08F-2760-4516-B03F-243C61C23D20}" dt="2024-11-02T16:58:12.105" v="48" actId="1076"/>
          <ac:spMkLst>
            <pc:docMk/>
            <pc:sldMk cId="916127613" sldId="260"/>
            <ac:spMk id="21" creationId="{D79234D0-8481-F7FF-AD68-483279779F8A}"/>
          </ac:spMkLst>
        </pc:spChg>
      </pc:sldChg>
      <pc:sldChg chg="modSp">
        <pc:chgData name="Guest User" userId="" providerId="Windows Live" clId="Web-{92A1E08F-2760-4516-B03F-243C61C23D20}" dt="2024-11-02T10:16:28.504" v="9" actId="20577"/>
        <pc:sldMkLst>
          <pc:docMk/>
          <pc:sldMk cId="2742858308" sldId="262"/>
        </pc:sldMkLst>
        <pc:spChg chg="mod">
          <ac:chgData name="Guest User" userId="" providerId="Windows Live" clId="Web-{92A1E08F-2760-4516-B03F-243C61C23D20}" dt="2024-11-02T10:16:28.504" v="9" actId="20577"/>
          <ac:spMkLst>
            <pc:docMk/>
            <pc:sldMk cId="2742858308" sldId="262"/>
            <ac:spMk id="11" creationId="{9B24DE94-CC1A-46A8-00A7-B8DBDE434CA0}"/>
          </ac:spMkLst>
        </pc:spChg>
      </pc:sldChg>
    </pc:docChg>
  </pc:docChgLst>
  <pc:docChgLst>
    <pc:chgData name="Guest User" providerId="Windows Live" clId="Web-{AC25A2D8-044E-49A4-A053-E923472BF949}"/>
    <pc:docChg chg="addSld delSld">
      <pc:chgData name="Guest User" userId="" providerId="Windows Live" clId="Web-{AC25A2D8-044E-49A4-A053-E923472BF949}" dt="2024-10-14T15:18:44.589" v="1"/>
      <pc:docMkLst>
        <pc:docMk/>
      </pc:docMkLst>
      <pc:sldChg chg="add del">
        <pc:chgData name="Guest User" userId="" providerId="Windows Live" clId="Web-{AC25A2D8-044E-49A4-A053-E923472BF949}" dt="2024-10-14T15:18:44.589" v="1"/>
        <pc:sldMkLst>
          <pc:docMk/>
          <pc:sldMk cId="2742858308" sldId="262"/>
        </pc:sldMkLst>
      </pc:sldChg>
    </pc:docChg>
  </pc:docChgLst>
  <pc:docChgLst>
    <pc:chgData name="Jing Jie Tan" userId="307da7c36da67b97" providerId="LiveId" clId="{2D7BC907-A617-9B4A-91D2-DC4D14A6E07D}"/>
    <pc:docChg chg="undo custSel modSld">
      <pc:chgData name="Jing Jie Tan" userId="307da7c36da67b97" providerId="LiveId" clId="{2D7BC907-A617-9B4A-91D2-DC4D14A6E07D}" dt="2024-07-27T17:59:30.439" v="1667" actId="1036"/>
      <pc:docMkLst>
        <pc:docMk/>
      </pc:docMkLst>
      <pc:sldChg chg="addSp modSp mod modNotesTx">
        <pc:chgData name="Jing Jie Tan" userId="307da7c36da67b97" providerId="LiveId" clId="{2D7BC907-A617-9B4A-91D2-DC4D14A6E07D}" dt="2024-07-27T17:05:58.742" v="348"/>
        <pc:sldMkLst>
          <pc:docMk/>
          <pc:sldMk cId="156733766" sldId="256"/>
        </pc:sldMkLst>
      </pc:sldChg>
      <pc:sldChg chg="addSp delSp modSp mod modNotesTx">
        <pc:chgData name="Jing Jie Tan" userId="307da7c36da67b97" providerId="LiveId" clId="{2D7BC907-A617-9B4A-91D2-DC4D14A6E07D}" dt="2024-07-27T17:59:30.439" v="1667" actId="1036"/>
        <pc:sldMkLst>
          <pc:docMk/>
          <pc:sldMk cId="3072091388" sldId="257"/>
        </pc:sldMkLst>
      </pc:sldChg>
      <pc:sldChg chg="addSp delSp modSp mod modNotesTx">
        <pc:chgData name="Jing Jie Tan" userId="307da7c36da67b97" providerId="LiveId" clId="{2D7BC907-A617-9B4A-91D2-DC4D14A6E07D}" dt="2024-07-27T17:59:20.590" v="1665" actId="1036"/>
        <pc:sldMkLst>
          <pc:docMk/>
          <pc:sldMk cId="324443787" sldId="258"/>
        </pc:sldMkLst>
      </pc:sldChg>
      <pc:sldChg chg="modSp modNotesTx">
        <pc:chgData name="Jing Jie Tan" userId="307da7c36da67b97" providerId="LiveId" clId="{2D7BC907-A617-9B4A-91D2-DC4D14A6E07D}" dt="2024-07-27T17:59:26.499" v="1666" actId="1036"/>
        <pc:sldMkLst>
          <pc:docMk/>
          <pc:sldMk cId="3415682223" sldId="259"/>
        </pc:sldMkLst>
      </pc:sldChg>
      <pc:sldChg chg="addSp delSp modSp mod modTransition">
        <pc:chgData name="Jing Jie Tan" userId="307da7c36da67b97" providerId="LiveId" clId="{2D7BC907-A617-9B4A-91D2-DC4D14A6E07D}" dt="2024-07-27T17:03:58.725" v="220" actId="1076"/>
        <pc:sldMkLst>
          <pc:docMk/>
          <pc:sldMk cId="1265713502" sldId="260"/>
        </pc:sldMkLst>
      </pc:sldChg>
    </pc:docChg>
  </pc:docChgLst>
  <pc:docChgLst>
    <pc:chgData name="Guest User" providerId="Windows Live" clId="Web-{56EFCD90-5EAB-4427-8454-2E6814C9E72C}"/>
    <pc:docChg chg="modSld">
      <pc:chgData name="Guest User" userId="" providerId="Windows Live" clId="Web-{56EFCD90-5EAB-4427-8454-2E6814C9E72C}" dt="2024-11-02T10:09:21.758" v="14" actId="20577"/>
      <pc:docMkLst>
        <pc:docMk/>
      </pc:docMkLst>
      <pc:sldChg chg="modSp">
        <pc:chgData name="Guest User" userId="" providerId="Windows Live" clId="Web-{56EFCD90-5EAB-4427-8454-2E6814C9E72C}" dt="2024-11-02T10:09:21.758" v="14" actId="20577"/>
        <pc:sldMkLst>
          <pc:docMk/>
          <pc:sldMk cId="3803138181" sldId="259"/>
        </pc:sldMkLst>
        <pc:spChg chg="mod">
          <ac:chgData name="Guest User" userId="" providerId="Windows Live" clId="Web-{56EFCD90-5EAB-4427-8454-2E6814C9E72C}" dt="2024-11-02T10:08:49.070" v="12" actId="20577"/>
          <ac:spMkLst>
            <pc:docMk/>
            <pc:sldMk cId="3803138181" sldId="259"/>
            <ac:spMk id="9" creationId="{AB9266FB-047E-B8D0-C00F-9FC4C76C39B3}"/>
          </ac:spMkLst>
        </pc:spChg>
        <pc:spChg chg="mod">
          <ac:chgData name="Guest User" userId="" providerId="Windows Live" clId="Web-{56EFCD90-5EAB-4427-8454-2E6814C9E72C}" dt="2024-11-02T10:09:21.758" v="14" actId="20577"/>
          <ac:spMkLst>
            <pc:docMk/>
            <pc:sldMk cId="3803138181" sldId="259"/>
            <ac:spMk id="11" creationId="{E964CBE9-61EA-468F-2919-C4BC8AD55D7C}"/>
          </ac:spMkLst>
        </pc:spChg>
      </pc:sldChg>
    </pc:docChg>
  </pc:docChgLst>
  <pc:docChgLst>
    <pc:chgData name="Jing Jie Tan" userId="307da7c36da67b97" providerId="LiveId" clId="{D2236995-5C6E-094F-B5EB-A49B3176A26D}"/>
    <pc:docChg chg="undo custSel addSld delSld modSld">
      <pc:chgData name="Jing Jie Tan" userId="307da7c36da67b97" providerId="LiveId" clId="{D2236995-5C6E-094F-B5EB-A49B3176A26D}" dt="2024-10-12T01:57:00.245" v="69" actId="21"/>
      <pc:docMkLst>
        <pc:docMk/>
      </pc:docMkLst>
      <pc:sldChg chg="addSp delSp modSp add del mod">
        <pc:chgData name="Jing Jie Tan" userId="307da7c36da67b97" providerId="LiveId" clId="{D2236995-5C6E-094F-B5EB-A49B3176A26D}" dt="2024-10-12T01:57:00.245" v="69" actId="21"/>
        <pc:sldMkLst>
          <pc:docMk/>
          <pc:sldMk cId="156733766" sldId="256"/>
        </pc:sldMkLst>
        <pc:spChg chg="add mod">
          <ac:chgData name="Jing Jie Tan" userId="307da7c36da67b97" providerId="LiveId" clId="{D2236995-5C6E-094F-B5EB-A49B3176A26D}" dt="2024-10-12T01:56:54.066" v="67" actId="1037"/>
          <ac:spMkLst>
            <pc:docMk/>
            <pc:sldMk cId="156733766" sldId="256"/>
            <ac:spMk id="5" creationId="{8CC0E5A6-DE01-0AF0-ECC7-EB3FFCC36B21}"/>
          </ac:spMkLst>
        </pc:spChg>
        <pc:spChg chg="mod">
          <ac:chgData name="Jing Jie Tan" userId="307da7c36da67b97" providerId="LiveId" clId="{D2236995-5C6E-094F-B5EB-A49B3176A26D}" dt="2024-10-12T01:31:57.541" v="20" actId="20577"/>
          <ac:spMkLst>
            <pc:docMk/>
            <pc:sldMk cId="156733766" sldId="256"/>
            <ac:spMk id="22" creationId="{B10656B5-A5F1-F58C-AFA7-90B4C989EF4C}"/>
          </ac:spMkLst>
        </pc:spChg>
        <pc:picChg chg="add mod">
          <ac:chgData name="Jing Jie Tan" userId="307da7c36da67b97" providerId="LiveId" clId="{D2236995-5C6E-094F-B5EB-A49B3176A26D}" dt="2024-10-12T01:55:26.869" v="24" actId="1076"/>
          <ac:picMkLst>
            <pc:docMk/>
            <pc:sldMk cId="156733766" sldId="256"/>
            <ac:picMk id="4" creationId="{FDDCDB3A-041C-F228-3A1C-AE8F3334DF40}"/>
          </ac:picMkLst>
        </pc:picChg>
      </pc:sldChg>
      <pc:sldChg chg="del">
        <pc:chgData name="Jing Jie Tan" userId="307da7c36da67b97" providerId="LiveId" clId="{D2236995-5C6E-094F-B5EB-A49B3176A26D}" dt="2024-10-12T01:07:41.380" v="4" actId="2696"/>
        <pc:sldMkLst>
          <pc:docMk/>
          <pc:sldMk cId="3072091388" sldId="257"/>
        </pc:sldMkLst>
      </pc:sldChg>
      <pc:sldChg chg="del">
        <pc:chgData name="Jing Jie Tan" userId="307da7c36da67b97" providerId="LiveId" clId="{D2236995-5C6E-094F-B5EB-A49B3176A26D}" dt="2024-10-12T01:07:40.732" v="2" actId="2696"/>
        <pc:sldMkLst>
          <pc:docMk/>
          <pc:sldMk cId="324443787" sldId="258"/>
        </pc:sldMkLst>
      </pc:sldChg>
      <pc:sldChg chg="del">
        <pc:chgData name="Jing Jie Tan" userId="307da7c36da67b97" providerId="LiveId" clId="{D2236995-5C6E-094F-B5EB-A49B3176A26D}" dt="2024-10-12T01:07:41.220" v="3" actId="2696"/>
        <pc:sldMkLst>
          <pc:docMk/>
          <pc:sldMk cId="3415682223" sldId="259"/>
        </pc:sldMkLst>
      </pc:sldChg>
      <pc:sldChg chg="del">
        <pc:chgData name="Jing Jie Tan" userId="307da7c36da67b97" providerId="LiveId" clId="{D2236995-5C6E-094F-B5EB-A49B3176A26D}" dt="2024-10-12T01:07:41.550" v="5" actId="2696"/>
        <pc:sldMkLst>
          <pc:docMk/>
          <pc:sldMk cId="1265713502" sldId="260"/>
        </pc:sldMkLst>
      </pc:sldChg>
    </pc:docChg>
  </pc:docChgLst>
  <pc:docChgLst>
    <pc:chgData name="Jing Jie Tan" userId="307da7c36da67b97" providerId="LiveId" clId="{864684F0-1D2D-704D-AA4D-3651C9FD0A03}"/>
    <pc:docChg chg="undo custSel addSld delSld modSld modMainMaster modNotesMaster">
      <pc:chgData name="Jing Jie Tan" userId="307da7c36da67b97" providerId="LiveId" clId="{864684F0-1D2D-704D-AA4D-3651C9FD0A03}" dt="2024-07-28T04:41:00.067" v="3659" actId="21"/>
      <pc:docMkLst>
        <pc:docMk/>
      </pc:docMkLst>
      <pc:sldChg chg="addSp delSp modSp mod modTransition modAnim modNotes modNotesTx">
        <pc:chgData name="Jing Jie Tan" userId="307da7c36da67b97" providerId="LiveId" clId="{864684F0-1D2D-704D-AA4D-3651C9FD0A03}" dt="2024-07-28T04:40:54.486" v="3656" actId="21"/>
        <pc:sldMkLst>
          <pc:docMk/>
          <pc:sldMk cId="156733766" sldId="256"/>
        </pc:sldMkLst>
      </pc:sldChg>
      <pc:sldChg chg="addSp delSp modSp mod modNotes modNotesTx">
        <pc:chgData name="Jing Jie Tan" userId="307da7c36da67b97" providerId="LiveId" clId="{864684F0-1D2D-704D-AA4D-3651C9FD0A03}" dt="2024-07-28T04:40:58.173" v="3658" actId="21"/>
        <pc:sldMkLst>
          <pc:docMk/>
          <pc:sldMk cId="3072091388" sldId="257"/>
        </pc:sldMkLst>
      </pc:sldChg>
      <pc:sldChg chg="addSp delSp modSp mod modNotes modNotesTx">
        <pc:chgData name="Jing Jie Tan" userId="307da7c36da67b97" providerId="LiveId" clId="{864684F0-1D2D-704D-AA4D-3651C9FD0A03}" dt="2024-07-28T04:40:52.405" v="3655" actId="21"/>
        <pc:sldMkLst>
          <pc:docMk/>
          <pc:sldMk cId="324443787" sldId="258"/>
        </pc:sldMkLst>
      </pc:sldChg>
      <pc:sldChg chg="addSp delSp modSp mod modNotes modNotesTx">
        <pc:chgData name="Jing Jie Tan" userId="307da7c36da67b97" providerId="LiveId" clId="{864684F0-1D2D-704D-AA4D-3651C9FD0A03}" dt="2024-07-28T04:40:56.223" v="3657" actId="21"/>
        <pc:sldMkLst>
          <pc:docMk/>
          <pc:sldMk cId="3415682223" sldId="259"/>
        </pc:sldMkLst>
      </pc:sldChg>
      <pc:sldChg chg="addSp delSp modSp mod modNotes modNotesTx">
        <pc:chgData name="Jing Jie Tan" userId="307da7c36da67b97" providerId="LiveId" clId="{864684F0-1D2D-704D-AA4D-3651C9FD0A03}" dt="2024-07-28T04:41:00.067" v="3659" actId="21"/>
        <pc:sldMkLst>
          <pc:docMk/>
          <pc:sldMk cId="1265713502" sldId="260"/>
        </pc:sldMkLst>
      </pc:sldChg>
      <pc:sldChg chg="new del">
        <pc:chgData name="Jing Jie Tan" userId="307da7c36da67b97" providerId="LiveId" clId="{864684F0-1D2D-704D-AA4D-3651C9FD0A03}" dt="2024-07-28T04:09:57.365" v="3654" actId="2696"/>
        <pc:sldMkLst>
          <pc:docMk/>
          <pc:sldMk cId="859570231" sldId="261"/>
        </pc:sldMkLst>
      </pc:sldChg>
      <pc:sldMasterChg chg="modSp modSldLayout">
        <pc:chgData name="Jing Jie Tan" userId="307da7c36da67b97" providerId="LiveId" clId="{864684F0-1D2D-704D-AA4D-3651C9FD0A03}" dt="2024-07-28T04:07:28.746" v="3652"/>
        <pc:sldMasterMkLst>
          <pc:docMk/>
          <pc:sldMasterMk cId="809144829" sldId="2147483648"/>
        </pc:sldMasterMkLst>
        <pc:sldLayoutChg chg="modSp">
          <pc:chgData name="Jing Jie Tan" userId="307da7c36da67b97" providerId="LiveId" clId="{864684F0-1D2D-704D-AA4D-3651C9FD0A03}" dt="2024-07-28T04:07:28.746" v="3652"/>
          <pc:sldLayoutMkLst>
            <pc:docMk/>
            <pc:sldMasterMk cId="809144829" sldId="2147483648"/>
            <pc:sldLayoutMk cId="2380204386" sldId="2147483649"/>
          </pc:sldLayoutMkLst>
        </pc:sldLayoutChg>
        <pc:sldLayoutChg chg="modSp">
          <pc:chgData name="Jing Jie Tan" userId="307da7c36da67b97" providerId="LiveId" clId="{864684F0-1D2D-704D-AA4D-3651C9FD0A03}" dt="2024-07-28T04:07:28.746" v="3652"/>
          <pc:sldLayoutMkLst>
            <pc:docMk/>
            <pc:sldMasterMk cId="809144829" sldId="2147483648"/>
            <pc:sldLayoutMk cId="3518875370" sldId="2147483651"/>
          </pc:sldLayoutMkLst>
        </pc:sldLayoutChg>
        <pc:sldLayoutChg chg="modSp">
          <pc:chgData name="Jing Jie Tan" userId="307da7c36da67b97" providerId="LiveId" clId="{864684F0-1D2D-704D-AA4D-3651C9FD0A03}" dt="2024-07-28T04:07:28.746" v="3652"/>
          <pc:sldLayoutMkLst>
            <pc:docMk/>
            <pc:sldMasterMk cId="809144829" sldId="2147483648"/>
            <pc:sldLayoutMk cId="2064949889" sldId="2147483652"/>
          </pc:sldLayoutMkLst>
        </pc:sldLayoutChg>
        <pc:sldLayoutChg chg="modSp">
          <pc:chgData name="Jing Jie Tan" userId="307da7c36da67b97" providerId="LiveId" clId="{864684F0-1D2D-704D-AA4D-3651C9FD0A03}" dt="2024-07-28T04:07:28.746" v="3652"/>
          <pc:sldLayoutMkLst>
            <pc:docMk/>
            <pc:sldMasterMk cId="809144829" sldId="2147483648"/>
            <pc:sldLayoutMk cId="2215265012" sldId="2147483653"/>
          </pc:sldLayoutMkLst>
        </pc:sldLayoutChg>
        <pc:sldLayoutChg chg="modSp">
          <pc:chgData name="Jing Jie Tan" userId="307da7c36da67b97" providerId="LiveId" clId="{864684F0-1D2D-704D-AA4D-3651C9FD0A03}" dt="2024-07-28T04:07:28.746" v="3652"/>
          <pc:sldLayoutMkLst>
            <pc:docMk/>
            <pc:sldMasterMk cId="809144829" sldId="2147483648"/>
            <pc:sldLayoutMk cId="3405486602" sldId="2147483656"/>
          </pc:sldLayoutMkLst>
        </pc:sldLayoutChg>
        <pc:sldLayoutChg chg="modSp">
          <pc:chgData name="Jing Jie Tan" userId="307da7c36da67b97" providerId="LiveId" clId="{864684F0-1D2D-704D-AA4D-3651C9FD0A03}" dt="2024-07-28T04:07:28.746" v="3652"/>
          <pc:sldLayoutMkLst>
            <pc:docMk/>
            <pc:sldMasterMk cId="809144829" sldId="2147483648"/>
            <pc:sldLayoutMk cId="790270347" sldId="2147483657"/>
          </pc:sldLayoutMkLst>
        </pc:sldLayoutChg>
        <pc:sldLayoutChg chg="modSp">
          <pc:chgData name="Jing Jie Tan" userId="307da7c36da67b97" providerId="LiveId" clId="{864684F0-1D2D-704D-AA4D-3651C9FD0A03}" dt="2024-07-28T04:07:28.746" v="3652"/>
          <pc:sldLayoutMkLst>
            <pc:docMk/>
            <pc:sldMasterMk cId="809144829" sldId="2147483648"/>
            <pc:sldLayoutMk cId="3263018640" sldId="2147483659"/>
          </pc:sldLayoutMkLst>
        </pc:sldLayoutChg>
      </pc:sldMasterChg>
    </pc:docChg>
  </pc:docChgLst>
  <pc:docChgLst>
    <pc:chgData name="Jing Jie Tan" userId="307da7c36da67b97" providerId="LiveId" clId="{20EC90F1-DF55-D64B-83FB-27F9E8BD33A5}"/>
    <pc:docChg chg="undo custSel addSld delSld modSld sldOrd">
      <pc:chgData name="Jing Jie Tan" userId="307da7c36da67b97" providerId="LiveId" clId="{20EC90F1-DF55-D64B-83FB-27F9E8BD33A5}" dt="2024-10-15T05:29:26.697" v="2868" actId="20577"/>
      <pc:docMkLst>
        <pc:docMk/>
      </pc:docMkLst>
      <pc:sldChg chg="addSp delSp modSp mod">
        <pc:chgData name="Jing Jie Tan" userId="307da7c36da67b97" providerId="LiveId" clId="{20EC90F1-DF55-D64B-83FB-27F9E8BD33A5}" dt="2024-10-15T04:50:07.112" v="2759"/>
        <pc:sldMkLst>
          <pc:docMk/>
          <pc:sldMk cId="156733766" sldId="256"/>
        </pc:sldMkLst>
        <pc:spChg chg="mod">
          <ac:chgData name="Jing Jie Tan" userId="307da7c36da67b97" providerId="LiveId" clId="{20EC90F1-DF55-D64B-83FB-27F9E8BD33A5}" dt="2024-10-12T02:03:22.806" v="6" actId="20577"/>
          <ac:spMkLst>
            <pc:docMk/>
            <pc:sldMk cId="156733766" sldId="256"/>
            <ac:spMk id="5" creationId="{8CC0E5A6-DE01-0AF0-ECC7-EB3FFCC36B21}"/>
          </ac:spMkLst>
        </pc:spChg>
      </pc:sldChg>
      <pc:sldChg chg="addSp delSp modSp add mod">
        <pc:chgData name="Jing Jie Tan" userId="307da7c36da67b97" providerId="LiveId" clId="{20EC90F1-DF55-D64B-83FB-27F9E8BD33A5}" dt="2024-10-14T14:21:51.290" v="2690" actId="478"/>
        <pc:sldMkLst>
          <pc:docMk/>
          <pc:sldMk cId="2048865801" sldId="257"/>
        </pc:sldMkLst>
        <pc:spChg chg="add mod">
          <ac:chgData name="Jing Jie Tan" userId="307da7c36da67b97" providerId="LiveId" clId="{20EC90F1-DF55-D64B-83FB-27F9E8BD33A5}" dt="2024-10-12T02:03:50.236" v="23" actId="20577"/>
          <ac:spMkLst>
            <pc:docMk/>
            <pc:sldMk cId="2048865801" sldId="257"/>
            <ac:spMk id="2" creationId="{C2C2A2AE-283F-9FD0-57F3-FCB6A8719294}"/>
          </ac:spMkLst>
        </pc:spChg>
        <pc:spChg chg="add mod">
          <ac:chgData name="Jing Jie Tan" userId="307da7c36da67b97" providerId="LiveId" clId="{20EC90F1-DF55-D64B-83FB-27F9E8BD33A5}" dt="2024-10-12T02:05:39.989" v="97" actId="20577"/>
          <ac:spMkLst>
            <pc:docMk/>
            <pc:sldMk cId="2048865801" sldId="257"/>
            <ac:spMk id="3" creationId="{38B5BE66-0FD0-AE0A-83DB-2286CFDF63F5}"/>
          </ac:spMkLst>
        </pc:spChg>
        <pc:spChg chg="add del mod">
          <ac:chgData name="Jing Jie Tan" userId="307da7c36da67b97" providerId="LiveId" clId="{20EC90F1-DF55-D64B-83FB-27F9E8BD33A5}" dt="2024-10-14T14:21:51.290" v="2690" actId="478"/>
          <ac:spMkLst>
            <pc:docMk/>
            <pc:sldMk cId="2048865801" sldId="257"/>
            <ac:spMk id="6" creationId="{07D9698D-5C46-D23D-D0A5-1394E45661C9}"/>
          </ac:spMkLst>
        </pc:spChg>
        <pc:spChg chg="add mod">
          <ac:chgData name="Jing Jie Tan" userId="307da7c36da67b97" providerId="LiveId" clId="{20EC90F1-DF55-D64B-83FB-27F9E8BD33A5}" dt="2024-10-12T02:29:31.361" v="351" actId="1076"/>
          <ac:spMkLst>
            <pc:docMk/>
            <pc:sldMk cId="2048865801" sldId="257"/>
            <ac:spMk id="7" creationId="{CA7797B5-071C-0F76-31E9-BB49B6EA86DE}"/>
          </ac:spMkLst>
        </pc:spChg>
      </pc:sldChg>
      <pc:sldChg chg="add del setBg">
        <pc:chgData name="Jing Jie Tan" userId="307da7c36da67b97" providerId="LiveId" clId="{20EC90F1-DF55-D64B-83FB-27F9E8BD33A5}" dt="2024-10-12T02:03:29.769" v="9"/>
        <pc:sldMkLst>
          <pc:docMk/>
          <pc:sldMk cId="2391447387" sldId="257"/>
        </pc:sldMkLst>
      </pc:sldChg>
      <pc:sldChg chg="add del setBg">
        <pc:chgData name="Jing Jie Tan" userId="307da7c36da67b97" providerId="LiveId" clId="{20EC90F1-DF55-D64B-83FB-27F9E8BD33A5}" dt="2024-10-12T02:03:24.968" v="7" actId="2696"/>
        <pc:sldMkLst>
          <pc:docMk/>
          <pc:sldMk cId="3504100008" sldId="257"/>
        </pc:sldMkLst>
      </pc:sldChg>
      <pc:sldChg chg="add del setBg">
        <pc:chgData name="Jing Jie Tan" userId="307da7c36da67b97" providerId="LiveId" clId="{20EC90F1-DF55-D64B-83FB-27F9E8BD33A5}" dt="2024-10-14T11:01:51.554" v="1847" actId="2696"/>
        <pc:sldMkLst>
          <pc:docMk/>
          <pc:sldMk cId="3570836909" sldId="258"/>
        </pc:sldMkLst>
      </pc:sldChg>
      <pc:sldChg chg="addSp delSp modSp add mod setBg">
        <pc:chgData name="Jing Jie Tan" userId="307da7c36da67b97" providerId="LiveId" clId="{20EC90F1-DF55-D64B-83FB-27F9E8BD33A5}" dt="2024-10-15T05:29:26.697" v="2868" actId="20577"/>
        <pc:sldMkLst>
          <pc:docMk/>
          <pc:sldMk cId="3803138181" sldId="259"/>
        </pc:sldMkLst>
        <pc:spChg chg="add mod">
          <ac:chgData name="Jing Jie Tan" userId="307da7c36da67b97" providerId="LiveId" clId="{20EC90F1-DF55-D64B-83FB-27F9E8BD33A5}" dt="2024-10-12T02:09:12.467" v="107" actId="20577"/>
          <ac:spMkLst>
            <pc:docMk/>
            <pc:sldMk cId="3803138181" sldId="259"/>
            <ac:spMk id="4" creationId="{A8E4A18F-FFF8-DA7B-B910-27ABC1CBF555}"/>
          </ac:spMkLst>
        </pc:spChg>
        <pc:spChg chg="add mod">
          <ac:chgData name="Jing Jie Tan" userId="307da7c36da67b97" providerId="LiveId" clId="{20EC90F1-DF55-D64B-83FB-27F9E8BD33A5}" dt="2024-10-14T08:29:23.422" v="514" actId="20577"/>
          <ac:spMkLst>
            <pc:docMk/>
            <pc:sldMk cId="3803138181" sldId="259"/>
            <ac:spMk id="5" creationId="{41B38983-8C12-4615-EBF2-0DF53C15A3D6}"/>
          </ac:spMkLst>
        </pc:spChg>
        <pc:spChg chg="add mod">
          <ac:chgData name="Jing Jie Tan" userId="307da7c36da67b97" providerId="LiveId" clId="{20EC90F1-DF55-D64B-83FB-27F9E8BD33A5}" dt="2024-10-15T04:51:30.355" v="2820" actId="20577"/>
          <ac:spMkLst>
            <pc:docMk/>
            <pc:sldMk cId="3803138181" sldId="259"/>
            <ac:spMk id="7" creationId="{A1F0D7BC-0851-7576-F12B-EA7D75B4A3E5}"/>
          </ac:spMkLst>
        </pc:spChg>
        <pc:spChg chg="add mod">
          <ac:chgData name="Jing Jie Tan" userId="307da7c36da67b97" providerId="LiveId" clId="{20EC90F1-DF55-D64B-83FB-27F9E8BD33A5}" dt="2024-10-14T13:55:55.438" v="2687" actId="20577"/>
          <ac:spMkLst>
            <pc:docMk/>
            <pc:sldMk cId="3803138181" sldId="259"/>
            <ac:spMk id="8" creationId="{E3026921-5AD3-F6E2-69B2-6949BDE66D3D}"/>
          </ac:spMkLst>
        </pc:spChg>
        <pc:spChg chg="add mod">
          <ac:chgData name="Jing Jie Tan" userId="307da7c36da67b97" providerId="LiveId" clId="{20EC90F1-DF55-D64B-83FB-27F9E8BD33A5}" dt="2024-10-15T05:29:26.697" v="2868" actId="20577"/>
          <ac:spMkLst>
            <pc:docMk/>
            <pc:sldMk cId="3803138181" sldId="259"/>
            <ac:spMk id="9" creationId="{AB9266FB-047E-B8D0-C00F-9FC4C76C39B3}"/>
          </ac:spMkLst>
        </pc:spChg>
        <pc:spChg chg="add mod">
          <ac:chgData name="Jing Jie Tan" userId="307da7c36da67b97" providerId="LiveId" clId="{20EC90F1-DF55-D64B-83FB-27F9E8BD33A5}" dt="2024-10-14T13:10:52.805" v="2675" actId="20577"/>
          <ac:spMkLst>
            <pc:docMk/>
            <pc:sldMk cId="3803138181" sldId="259"/>
            <ac:spMk id="10" creationId="{D27F3DDE-1AE7-2425-D9A9-F12293DE281A}"/>
          </ac:spMkLst>
        </pc:spChg>
        <pc:spChg chg="add mod">
          <ac:chgData name="Jing Jie Tan" userId="307da7c36da67b97" providerId="LiveId" clId="{20EC90F1-DF55-D64B-83FB-27F9E8BD33A5}" dt="2024-10-15T04:51:48.677" v="2843" actId="20577"/>
          <ac:spMkLst>
            <pc:docMk/>
            <pc:sldMk cId="3803138181" sldId="259"/>
            <ac:spMk id="11" creationId="{E964CBE9-61EA-468F-2919-C4BC8AD55D7C}"/>
          </ac:spMkLst>
        </pc:spChg>
        <pc:spChg chg="add mod">
          <ac:chgData name="Jing Jie Tan" userId="307da7c36da67b97" providerId="LiveId" clId="{20EC90F1-DF55-D64B-83FB-27F9E8BD33A5}" dt="2024-10-14T10:55:38.330" v="996" actId="20577"/>
          <ac:spMkLst>
            <pc:docMk/>
            <pc:sldMk cId="3803138181" sldId="259"/>
            <ac:spMk id="12" creationId="{B866AD25-29A4-2EEA-6128-146926CA17FE}"/>
          </ac:spMkLst>
        </pc:spChg>
        <pc:spChg chg="add mod">
          <ac:chgData name="Jing Jie Tan" userId="307da7c36da67b97" providerId="LiveId" clId="{20EC90F1-DF55-D64B-83FB-27F9E8BD33A5}" dt="2024-10-14T13:11:23.162" v="2677" actId="20577"/>
          <ac:spMkLst>
            <pc:docMk/>
            <pc:sldMk cId="3803138181" sldId="259"/>
            <ac:spMk id="14" creationId="{06DB0450-1ED2-0096-192F-A31C866862F6}"/>
          </ac:spMkLst>
        </pc:spChg>
      </pc:sldChg>
      <pc:sldChg chg="addSp delSp modSp add mod">
        <pc:chgData name="Jing Jie Tan" userId="307da7c36da67b97" providerId="LiveId" clId="{20EC90F1-DF55-D64B-83FB-27F9E8BD33A5}" dt="2024-10-15T04:52:05.233" v="2850" actId="20577"/>
        <pc:sldMkLst>
          <pc:docMk/>
          <pc:sldMk cId="916127613" sldId="260"/>
        </pc:sldMkLst>
        <pc:spChg chg="add mod">
          <ac:chgData name="Jing Jie Tan" userId="307da7c36da67b97" providerId="LiveId" clId="{20EC90F1-DF55-D64B-83FB-27F9E8BD33A5}" dt="2024-10-14T10:57:05.945" v="1166" actId="20577"/>
          <ac:spMkLst>
            <pc:docMk/>
            <pc:sldMk cId="916127613" sldId="260"/>
            <ac:spMk id="2" creationId="{0F419B20-2F49-462B-D0E3-30D495148921}"/>
          </ac:spMkLst>
        </pc:spChg>
        <pc:spChg chg="mod">
          <ac:chgData name="Jing Jie Tan" userId="307da7c36da67b97" providerId="LiveId" clId="{20EC90F1-DF55-D64B-83FB-27F9E8BD33A5}" dt="2024-10-14T16:31:11.692" v="2755" actId="20577"/>
          <ac:spMkLst>
            <pc:docMk/>
            <pc:sldMk cId="916127613" sldId="260"/>
            <ac:spMk id="11" creationId="{C9D0A033-A06E-BF66-7DD4-FF61710547C4}"/>
          </ac:spMkLst>
        </pc:spChg>
        <pc:spChg chg="mod">
          <ac:chgData name="Jing Jie Tan" userId="307da7c36da67b97" providerId="LiveId" clId="{20EC90F1-DF55-D64B-83FB-27F9E8BD33A5}" dt="2024-10-14T10:56:53.006" v="1131" actId="20577"/>
          <ac:spMkLst>
            <pc:docMk/>
            <pc:sldMk cId="916127613" sldId="260"/>
            <ac:spMk id="12" creationId="{86BC804D-0E3E-8941-3220-7B680DBCCB70}"/>
          </ac:spMkLst>
        </pc:spChg>
        <pc:spChg chg="mod">
          <ac:chgData name="Jing Jie Tan" userId="307da7c36da67b97" providerId="LiveId" clId="{20EC90F1-DF55-D64B-83FB-27F9E8BD33A5}" dt="2024-10-14T10:56:57.033" v="1143" actId="20577"/>
          <ac:spMkLst>
            <pc:docMk/>
            <pc:sldMk cId="916127613" sldId="260"/>
            <ac:spMk id="14" creationId="{E2B75C7C-545E-EE3B-D092-CD9DDDB63307}"/>
          </ac:spMkLst>
        </pc:spChg>
        <pc:spChg chg="add mod">
          <ac:chgData name="Jing Jie Tan" userId="307da7c36da67b97" providerId="LiveId" clId="{20EC90F1-DF55-D64B-83FB-27F9E8BD33A5}" dt="2024-10-14T10:57:38.732" v="1274" actId="20577"/>
          <ac:spMkLst>
            <pc:docMk/>
            <pc:sldMk cId="916127613" sldId="260"/>
            <ac:spMk id="16" creationId="{08E7F40F-9AFE-A765-9B6A-CD617B385582}"/>
          </ac:spMkLst>
        </pc:spChg>
        <pc:spChg chg="add mod">
          <ac:chgData name="Jing Jie Tan" userId="307da7c36da67b97" providerId="LiveId" clId="{20EC90F1-DF55-D64B-83FB-27F9E8BD33A5}" dt="2024-10-14T12:47:08.627" v="1919" actId="20577"/>
          <ac:spMkLst>
            <pc:docMk/>
            <pc:sldMk cId="916127613" sldId="260"/>
            <ac:spMk id="17" creationId="{7A978A2D-20BF-EA40-805F-EFFFCA0811AA}"/>
          </ac:spMkLst>
        </pc:spChg>
        <pc:spChg chg="add mod">
          <ac:chgData name="Jing Jie Tan" userId="307da7c36da67b97" providerId="LiveId" clId="{20EC90F1-DF55-D64B-83FB-27F9E8BD33A5}" dt="2024-10-14T12:49:29.534" v="1921" actId="21"/>
          <ac:spMkLst>
            <pc:docMk/>
            <pc:sldMk cId="916127613" sldId="260"/>
            <ac:spMk id="20" creationId="{4C7FBB10-1C4C-A6D2-593E-3665E4178BBA}"/>
          </ac:spMkLst>
        </pc:spChg>
        <pc:spChg chg="add mod">
          <ac:chgData name="Jing Jie Tan" userId="307da7c36da67b97" providerId="LiveId" clId="{20EC90F1-DF55-D64B-83FB-27F9E8BD33A5}" dt="2024-10-15T04:52:05.233" v="2850" actId="20577"/>
          <ac:spMkLst>
            <pc:docMk/>
            <pc:sldMk cId="916127613" sldId="260"/>
            <ac:spMk id="21" creationId="{D79234D0-8481-F7FF-AD68-483279779F8A}"/>
          </ac:spMkLst>
        </pc:spChg>
      </pc:sldChg>
      <pc:sldChg chg="delSp modSp add mod ord">
        <pc:chgData name="Jing Jie Tan" userId="307da7c36da67b97" providerId="LiveId" clId="{20EC90F1-DF55-D64B-83FB-27F9E8BD33A5}" dt="2024-10-14T14:11:38.416" v="2688" actId="1076"/>
        <pc:sldMkLst>
          <pc:docMk/>
          <pc:sldMk cId="1319692715" sldId="261"/>
        </pc:sldMkLst>
        <pc:spChg chg="mod">
          <ac:chgData name="Jing Jie Tan" userId="307da7c36da67b97" providerId="LiveId" clId="{20EC90F1-DF55-D64B-83FB-27F9E8BD33A5}" dt="2024-10-14T12:46:30.717" v="1876" actId="14100"/>
          <ac:spMkLst>
            <pc:docMk/>
            <pc:sldMk cId="1319692715" sldId="261"/>
            <ac:spMk id="2" creationId="{66097C03-B5C6-7D7C-8329-1B9FA0508963}"/>
          </ac:spMkLst>
        </pc:spChg>
        <pc:spChg chg="mod">
          <ac:chgData name="Jing Jie Tan" userId="307da7c36da67b97" providerId="LiveId" clId="{20EC90F1-DF55-D64B-83FB-27F9E8BD33A5}" dt="2024-10-14T14:11:38.416" v="2688" actId="1076"/>
          <ac:spMkLst>
            <pc:docMk/>
            <pc:sldMk cId="1319692715" sldId="261"/>
            <ac:spMk id="11" creationId="{78D73451-5108-BFBB-4B50-44E9071323C7}"/>
          </ac:spMkLst>
        </pc:spChg>
        <pc:spChg chg="mod">
          <ac:chgData name="Jing Jie Tan" userId="307da7c36da67b97" providerId="LiveId" clId="{20EC90F1-DF55-D64B-83FB-27F9E8BD33A5}" dt="2024-10-14T10:59:59.055" v="1539" actId="20577"/>
          <ac:spMkLst>
            <pc:docMk/>
            <pc:sldMk cId="1319692715" sldId="261"/>
            <ac:spMk id="12" creationId="{DFA59DB6-111B-1C73-C467-BB0ECA7A0F99}"/>
          </ac:spMkLst>
        </pc:spChg>
        <pc:spChg chg="mod">
          <ac:chgData name="Jing Jie Tan" userId="307da7c36da67b97" providerId="LiveId" clId="{20EC90F1-DF55-D64B-83FB-27F9E8BD33A5}" dt="2024-10-14T11:00:07.704" v="1558" actId="20577"/>
          <ac:spMkLst>
            <pc:docMk/>
            <pc:sldMk cId="1319692715" sldId="261"/>
            <ac:spMk id="14" creationId="{0F378B4D-65A4-29F5-3B51-17CF3389E8FC}"/>
          </ac:spMkLst>
        </pc:spChg>
        <pc:spChg chg="mod">
          <ac:chgData name="Jing Jie Tan" userId="307da7c36da67b97" providerId="LiveId" clId="{20EC90F1-DF55-D64B-83FB-27F9E8BD33A5}" dt="2024-10-14T12:46:34.878" v="1895" actId="20577"/>
          <ac:spMkLst>
            <pc:docMk/>
            <pc:sldMk cId="1319692715" sldId="261"/>
            <ac:spMk id="16" creationId="{6AB61E10-A0B8-4A68-3C2C-2253E7D1B290}"/>
          </ac:spMkLst>
        </pc:spChg>
        <pc:spChg chg="mod">
          <ac:chgData name="Jing Jie Tan" userId="307da7c36da67b97" providerId="LiveId" clId="{20EC90F1-DF55-D64B-83FB-27F9E8BD33A5}" dt="2024-10-14T11:00:49.791" v="1716" actId="20577"/>
          <ac:spMkLst>
            <pc:docMk/>
            <pc:sldMk cId="1319692715" sldId="261"/>
            <ac:spMk id="17" creationId="{9E13CC4D-136E-6A71-048D-B96EE7B18499}"/>
          </ac:spMkLst>
        </pc:spChg>
        <pc:spChg chg="mod">
          <ac:chgData name="Jing Jie Tan" userId="307da7c36da67b97" providerId="LiveId" clId="{20EC90F1-DF55-D64B-83FB-27F9E8BD33A5}" dt="2024-10-14T12:46:41.798" v="1914" actId="20577"/>
          <ac:spMkLst>
            <pc:docMk/>
            <pc:sldMk cId="1319692715" sldId="261"/>
            <ac:spMk id="21" creationId="{3BA7063D-DC9E-7849-E735-CBFB9018F027}"/>
          </ac:spMkLst>
        </pc:spChg>
      </pc:sldChg>
      <pc:sldChg chg="addSp delSp modSp add mod ord">
        <pc:chgData name="Jing Jie Tan" userId="307da7c36da67b97" providerId="LiveId" clId="{20EC90F1-DF55-D64B-83FB-27F9E8BD33A5}" dt="2024-10-14T16:34:27.877" v="2756" actId="20578"/>
        <pc:sldMkLst>
          <pc:docMk/>
          <pc:sldMk cId="2742858308" sldId="262"/>
        </pc:sldMkLst>
        <pc:spChg chg="mod">
          <ac:chgData name="Jing Jie Tan" userId="307da7c36da67b97" providerId="LiveId" clId="{20EC90F1-DF55-D64B-83FB-27F9E8BD33A5}" dt="2024-10-14T15:13:47.579" v="2745" actId="1076"/>
          <ac:spMkLst>
            <pc:docMk/>
            <pc:sldMk cId="2742858308" sldId="262"/>
            <ac:spMk id="2" creationId="{56595B5F-6D26-89E4-3C95-1A888DF702A0}"/>
          </ac:spMkLst>
        </pc:spChg>
        <pc:spChg chg="add mod">
          <ac:chgData name="Jing Jie Tan" userId="307da7c36da67b97" providerId="LiveId" clId="{20EC90F1-DF55-D64B-83FB-27F9E8BD33A5}" dt="2024-10-14T15:13:47.579" v="2745" actId="1076"/>
          <ac:spMkLst>
            <pc:docMk/>
            <pc:sldMk cId="2742858308" sldId="262"/>
            <ac:spMk id="3" creationId="{CE82E935-507B-2BD9-E288-C971E09BECDC}"/>
          </ac:spMkLst>
        </pc:spChg>
        <pc:spChg chg="add mod">
          <ac:chgData name="Jing Jie Tan" userId="307da7c36da67b97" providerId="LiveId" clId="{20EC90F1-DF55-D64B-83FB-27F9E8BD33A5}" dt="2024-10-14T15:13:47.579" v="2745" actId="1076"/>
          <ac:spMkLst>
            <pc:docMk/>
            <pc:sldMk cId="2742858308" sldId="262"/>
            <ac:spMk id="5" creationId="{48F603D5-F9AF-1A68-CF35-9B06088F9515}"/>
          </ac:spMkLst>
        </pc:spChg>
        <pc:spChg chg="add mod">
          <ac:chgData name="Jing Jie Tan" userId="307da7c36da67b97" providerId="LiveId" clId="{20EC90F1-DF55-D64B-83FB-27F9E8BD33A5}" dt="2024-10-14T15:14:04.480" v="2749" actId="14100"/>
          <ac:spMkLst>
            <pc:docMk/>
            <pc:sldMk cId="2742858308" sldId="262"/>
            <ac:spMk id="6" creationId="{AFA79B41-E542-3F8C-8F5C-2D48A16BC795}"/>
          </ac:spMkLst>
        </pc:spChg>
        <pc:spChg chg="mod">
          <ac:chgData name="Jing Jie Tan" userId="307da7c36da67b97" providerId="LiveId" clId="{20EC90F1-DF55-D64B-83FB-27F9E8BD33A5}" dt="2024-10-14T15:13:47.579" v="2745" actId="1076"/>
          <ac:spMkLst>
            <pc:docMk/>
            <pc:sldMk cId="2742858308" sldId="262"/>
            <ac:spMk id="11" creationId="{9B24DE94-CC1A-46A8-00A7-B8DBDE434CA0}"/>
          </ac:spMkLst>
        </pc:spChg>
        <pc:spChg chg="mod">
          <ac:chgData name="Jing Jie Tan" userId="307da7c36da67b97" providerId="LiveId" clId="{20EC90F1-DF55-D64B-83FB-27F9E8BD33A5}" dt="2024-10-14T15:13:47.579" v="2745" actId="1076"/>
          <ac:spMkLst>
            <pc:docMk/>
            <pc:sldMk cId="2742858308" sldId="262"/>
            <ac:spMk id="12" creationId="{29959797-1CD9-2322-B345-2B02D387C5A1}"/>
          </ac:spMkLst>
        </pc:spChg>
        <pc:spChg chg="mod">
          <ac:chgData name="Jing Jie Tan" userId="307da7c36da67b97" providerId="LiveId" clId="{20EC90F1-DF55-D64B-83FB-27F9E8BD33A5}" dt="2024-10-14T15:13:47.579" v="2745" actId="1076"/>
          <ac:spMkLst>
            <pc:docMk/>
            <pc:sldMk cId="2742858308" sldId="262"/>
            <ac:spMk id="14" creationId="{EBB59772-2585-5049-A007-ED8BF01EA4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04DB-01DD-EF44-A834-84D736513DD5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A55B2-1A19-1147-B99E-2F0F093B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55B2-1A19-1147-B99E-2F0F093BF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5343-F96A-F385-C55D-D56673688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D6DEA3-E253-3F65-9775-8D7BA5F7E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37D88-B77F-88E1-7887-927E0732A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7C366-BEA0-EE56-811E-39C736EAA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A55B2-1A19-1147-B99E-2F0F093BF2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47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78F88-7E27-F637-5400-BA5860AF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BB628-A57C-A243-EEBF-3A026D28D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53408-DFA3-8118-7040-5D8105647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Previous Invoice to fulfil </a:t>
            </a:r>
            <a:r>
              <a:rPr lang="en-US" err="1"/>
              <a:t>sth</a:t>
            </a:r>
            <a:r>
              <a:rPr lang="en-US"/>
              <a:t> (RAG)</a:t>
            </a:r>
          </a:p>
          <a:p>
            <a:r>
              <a:rPr lang="en-US"/>
              <a:t>Customer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3030F-6FEB-CD2F-CE1E-DEBB58567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A55B2-1A19-1147-B99E-2F0F093BF2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9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F242F-4CDF-D5B1-93DB-72AA62C8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86A15-F721-742A-3B0C-D57453A4A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62F7BD-7D97-BECB-0101-4FCBB2544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invoice + update database</a:t>
            </a:r>
            <a:br>
              <a:rPr lang="en-US"/>
            </a:br>
            <a:r>
              <a:rPr lang="en-US"/>
              <a:t>AI can generate text based on company writing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85DB-D9A2-9A5B-9179-2461D27E7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A55B2-1A19-1147-B99E-2F0F093BF2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5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EABF4-9D4B-8802-D68A-CA5FB40F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7F23A-1AA1-D3D3-12F1-76F3E5B16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F6F51-02EB-040A-158D-85B2861F2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 + data analysis</a:t>
            </a:r>
            <a:br>
              <a:rPr lang="en-US"/>
            </a:br>
            <a:r>
              <a:rPr lang="en-US"/>
              <a:t>LLM + RAG  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81DF0-A1E8-50E9-E6C8-935E3DFFA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A55B2-1A19-1147-B99E-2F0F093BF2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6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64D5D-CD24-F91D-9E55-F80FF1B01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03A7B-D573-69CB-6787-29910CE10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205AC-263B-5D9A-3C1A-B11FC9D04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can edit through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A7E20-1AAC-C538-4C98-CEE969055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A55B2-1A19-1147-B99E-2F0F093BF2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7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BFB5-8C03-A056-DFB3-A20C26509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79F32-EBBE-BEB0-254B-95C9C76C1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CF3E-C5A2-1278-B860-B1FDF2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AA5A-F97E-06EA-0BC5-CD590F0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A9E8-088D-ECB8-FC43-F6DA3110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AE87-7198-32C4-60CF-289D50B6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F054-2C5E-623C-555E-A2172A10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9A55-E60D-7976-E5B0-FA462830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315A-C1C6-31D8-8C18-21FD332D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8F9D-5BAC-CE1E-3E2E-AE97EF3F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FFEF0-E04B-B040-13F7-991093D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3A90A-6F44-6C85-B1A8-8D853E7D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625E-AD8B-5FD8-3D20-226C8AD3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0A66-9DB9-CC85-C6E0-DABE3418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18FF-6E50-4EE1-F62B-A753D509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A128-EA17-8005-5C5B-0FCAB5C2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6DD1-5067-EF40-8001-18B44544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242B-F3FB-B1FE-FCF7-2DAF020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1B7-C773-2F0F-B182-7581038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BF12-12BF-4D3F-11A5-719EDC23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735-EE59-70FB-1BF7-526B90D0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B07C-C616-6CA7-F332-9610C182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4CB5-435C-6A7B-FF1F-D077A7C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FF8D-9B92-18BB-6659-CCE2001E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0438-8EA0-6C78-3659-5D2DC089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E77D-8AB5-2BCD-E6B1-3F2BDC57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C850-04DF-6169-0422-28E4684C9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1F978-B6F7-2B90-C596-0CFD71FA2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21AE4-5099-F6D3-928F-64FDA730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3F96-0718-9C27-B74E-E294D119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30FF-268D-53AE-6841-64E153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04D8-E55D-AF7A-EA25-53D8E63E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D267-F5E2-7F0A-C504-1F03DA7F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AF8C1-AA7C-65EB-B39F-F4B6EC19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91CDA-D98D-D5F9-0FBA-5345CC571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6BC5-693F-6546-CB1E-0378350C8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2899D-932D-039F-3F53-E67890D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58C0D-4D53-A41F-E50D-04EF0A02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49E23-367A-2B40-F5A9-D3F3BAFD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38FC-480A-EE9A-3351-D3ADD894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FCF25-5FEF-8265-7E75-F94DCF2B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D820F-EF47-A394-7CAA-087984AB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8ED9-E999-7F9E-79BE-261F30A5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34F65-A544-DA17-7774-580BF141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FF149-7B21-5E18-7A2E-AF09E23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540E-CA5A-61D0-E321-046D7CB8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4A61-A7C0-A32C-3836-1AC4DBC9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1912-337F-5DEF-E59C-3EAFD71E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397C7-BD84-19D8-EBC5-2BCA4743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D5F09-6648-ACCA-5C7F-ECD53D5B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ADA5-0226-19D7-070E-3086607E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C635-580B-BF2C-57D7-5DC1DFF3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821C-4BA4-FAF6-6ACB-72B18B2E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52FCC-A92B-E924-9B4B-4108FD51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434A-72B9-9A51-9F5E-712AB1DB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C76F-6C88-6D9A-D8C7-B7C36F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D5B4-629C-B79F-E76D-8B81EEC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282D-CEB7-B63C-0451-CCE978F9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287CB-81E4-19FA-1060-C392355C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6E4F-649B-7124-DDCB-41E81AA1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3CA6-6FFE-C37B-9C28-7BECA62A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62DA0-A96F-CF42-98D8-5E2CA341E88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3AAD-DE62-DDBC-7FC3-170312CDC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228C-627F-3173-914D-B93CDEFBD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60BEB-99E4-0249-8D01-329B7F86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DB10A3F-1FCA-D6AA-A547-CBA5B0F114D3}"/>
              </a:ext>
            </a:extLst>
          </p:cNvPr>
          <p:cNvSpPr/>
          <p:nvPr/>
        </p:nvSpPr>
        <p:spPr>
          <a:xfrm>
            <a:off x="-1" y="6330461"/>
            <a:ext cx="12192001" cy="527539"/>
          </a:xfrm>
          <a:prstGeom prst="rect">
            <a:avLst/>
          </a:prstGeom>
          <a:solidFill>
            <a:srgbClr val="000B3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4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656B5-A5F1-F58C-AFA7-90B4C989EF4C}"/>
              </a:ext>
            </a:extLst>
          </p:cNvPr>
          <p:cNvSpPr txBox="1"/>
          <p:nvPr/>
        </p:nvSpPr>
        <p:spPr>
          <a:xfrm>
            <a:off x="10669212" y="6301844"/>
            <a:ext cx="152278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sz="1404" b="1">
                <a:solidFill>
                  <a:schemeClr val="bg1"/>
                </a:solidFill>
              </a:rPr>
              <a:t>FeatureFusion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CDB3A-041C-F228-3A1C-AE8F333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93" y="1832898"/>
            <a:ext cx="5116012" cy="1777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0E5A6-DE01-0AF0-ECC7-EB3FFCC36B21}"/>
              </a:ext>
            </a:extLst>
          </p:cNvPr>
          <p:cNvSpPr txBox="1"/>
          <p:nvPr/>
        </p:nvSpPr>
        <p:spPr>
          <a:xfrm>
            <a:off x="3791910" y="3408279"/>
            <a:ext cx="453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/>
              <a:t>A Revolution for All Your Forms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567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B2F6A-7036-2387-011B-D0DBE8A5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AE4C9E6-1E18-C096-C219-214C0936E3A7}"/>
              </a:ext>
            </a:extLst>
          </p:cNvPr>
          <p:cNvSpPr/>
          <p:nvPr/>
        </p:nvSpPr>
        <p:spPr>
          <a:xfrm>
            <a:off x="-1" y="6330461"/>
            <a:ext cx="12192001" cy="527539"/>
          </a:xfrm>
          <a:prstGeom prst="rect">
            <a:avLst/>
          </a:prstGeom>
          <a:solidFill>
            <a:srgbClr val="000B3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9446AA-456E-FF57-22FE-79D31E559C37}"/>
              </a:ext>
            </a:extLst>
          </p:cNvPr>
          <p:cNvSpPr txBox="1"/>
          <p:nvPr/>
        </p:nvSpPr>
        <p:spPr>
          <a:xfrm>
            <a:off x="10669212" y="6301844"/>
            <a:ext cx="152278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Brought to you by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FeatureFusion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C2A2AE-283F-9FD0-57F3-FCB6A8719294}"/>
              </a:ext>
            </a:extLst>
          </p:cNvPr>
          <p:cNvSpPr/>
          <p:nvPr/>
        </p:nvSpPr>
        <p:spPr>
          <a:xfrm>
            <a:off x="1388533" y="948267"/>
            <a:ext cx="3183467" cy="46905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Chatbot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B5BE66-0FD0-AE0A-83DB-2286CFDF63F5}"/>
              </a:ext>
            </a:extLst>
          </p:cNvPr>
          <p:cNvSpPr/>
          <p:nvPr/>
        </p:nvSpPr>
        <p:spPr>
          <a:xfrm>
            <a:off x="5791200" y="948267"/>
            <a:ext cx="5130800" cy="3572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Template [that created] Preview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D9698D-5C46-D23D-D0A5-1394E45661C9}"/>
              </a:ext>
            </a:extLst>
          </p:cNvPr>
          <p:cNvSpPr/>
          <p:nvPr/>
        </p:nvSpPr>
        <p:spPr>
          <a:xfrm>
            <a:off x="5791200" y="4758267"/>
            <a:ext cx="5130800" cy="8805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Prepared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797B5-071C-0F76-31E9-BB49B6EA86DE}"/>
              </a:ext>
            </a:extLst>
          </p:cNvPr>
          <p:cNvSpPr txBox="1"/>
          <p:nvPr/>
        </p:nvSpPr>
        <p:spPr>
          <a:xfrm>
            <a:off x="3214377" y="379961"/>
            <a:ext cx="576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 site, HR side, Financial site, Leader site, Employee site</a:t>
            </a:r>
          </a:p>
        </p:txBody>
      </p:sp>
    </p:spTree>
    <p:extLst>
      <p:ext uri="{BB962C8B-B14F-4D97-AF65-F5344CB8AC3E}">
        <p14:creationId xmlns:p14="http://schemas.microsoft.com/office/powerpoint/2010/main" val="204886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E20B-DD1A-EA35-73F9-92C214CD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5DEBB1-60E5-DD88-625A-6B6E93756B96}"/>
              </a:ext>
            </a:extLst>
          </p:cNvPr>
          <p:cNvSpPr/>
          <p:nvPr/>
        </p:nvSpPr>
        <p:spPr>
          <a:xfrm>
            <a:off x="-1" y="6330461"/>
            <a:ext cx="12192001" cy="527539"/>
          </a:xfrm>
          <a:prstGeom prst="rect">
            <a:avLst/>
          </a:prstGeom>
          <a:solidFill>
            <a:srgbClr val="000B3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CA90B-BB36-25A5-C5C6-07327419F3AB}"/>
              </a:ext>
            </a:extLst>
          </p:cNvPr>
          <p:cNvSpPr txBox="1"/>
          <p:nvPr/>
        </p:nvSpPr>
        <p:spPr>
          <a:xfrm>
            <a:off x="10669212" y="6301844"/>
            <a:ext cx="152278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Brought to you by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FeatureFusion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4A18F-FFF8-DA7B-B910-27ABC1CBF555}"/>
              </a:ext>
            </a:extLst>
          </p:cNvPr>
          <p:cNvSpPr txBox="1"/>
          <p:nvPr/>
        </p:nvSpPr>
        <p:spPr>
          <a:xfrm>
            <a:off x="711200" y="112021"/>
            <a:ext cx="100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Chatbot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B38983-8C12-4615-EBF2-0DF53C15A3D6}"/>
              </a:ext>
            </a:extLst>
          </p:cNvPr>
          <p:cNvSpPr/>
          <p:nvPr/>
        </p:nvSpPr>
        <p:spPr>
          <a:xfrm>
            <a:off x="691662" y="481353"/>
            <a:ext cx="4760871" cy="1113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Hi, to get started. Give me some ideas for your company work. Can you submit any sample of invoice that you currently have?</a:t>
            </a:r>
          </a:p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F0D7BC-0851-7576-F12B-EA7D75B4A3E5}"/>
              </a:ext>
            </a:extLst>
          </p:cNvPr>
          <p:cNvSpPr/>
          <p:nvPr/>
        </p:nvSpPr>
        <p:spPr>
          <a:xfrm>
            <a:off x="2023533" y="1710977"/>
            <a:ext cx="52408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have submitted a past invoice sample.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026921-5AD3-F6E2-69B2-6949BDE66D3D}"/>
              </a:ext>
            </a:extLst>
          </p:cNvPr>
          <p:cNvSpPr/>
          <p:nvPr/>
        </p:nvSpPr>
        <p:spPr>
          <a:xfrm>
            <a:off x="711200" y="2337858"/>
            <a:ext cx="4741333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Nice! I have already created an invoice template for you.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9266FB-047E-B8D0-C00F-9FC4C76C39B3}"/>
              </a:ext>
            </a:extLst>
          </p:cNvPr>
          <p:cNvSpPr/>
          <p:nvPr/>
        </p:nvSpPr>
        <p:spPr>
          <a:xfrm>
            <a:off x="2012800" y="2994773"/>
            <a:ext cx="5251599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Okay, I need a system to track all the invoices I generated before. I have uploaded a list.</a:t>
            </a:r>
          </a:p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7F3DDE-1AE7-2425-D9A9-F12293DE281A}"/>
              </a:ext>
            </a:extLst>
          </p:cNvPr>
          <p:cNvSpPr/>
          <p:nvPr/>
        </p:nvSpPr>
        <p:spPr>
          <a:xfrm>
            <a:off x="691662" y="3524688"/>
            <a:ext cx="4760871" cy="713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Noted. Yes, I have tracked it and casted it to the database.</a:t>
            </a:r>
          </a:p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64CBE9-61EA-468F-2919-C4BC8AD55D7C}"/>
              </a:ext>
            </a:extLst>
          </p:cNvPr>
          <p:cNvSpPr/>
          <p:nvPr/>
        </p:nvSpPr>
        <p:spPr>
          <a:xfrm>
            <a:off x="2023533" y="4364193"/>
            <a:ext cx="52408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Good, I want</a:t>
            </a:r>
            <a:r>
              <a:rPr lang="zh-CN" altLang="en-US">
                <a:solidFill>
                  <a:schemeClr val="tx1"/>
                </a:solidFill>
                <a:ea typeface="等线"/>
              </a:rPr>
              <a:t> </a:t>
            </a:r>
            <a:r>
              <a:rPr lang="en-US" altLang="zh-CN">
                <a:solidFill>
                  <a:schemeClr val="tx1"/>
                </a:solidFill>
                <a:ea typeface="等线"/>
              </a:rPr>
              <a:t>to know how many red color bottles I have sold.</a:t>
            </a:r>
            <a:endParaRPr lang="en-US">
              <a:solidFill>
                <a:schemeClr val="tx1"/>
              </a:solidFill>
              <a:ea typeface="等线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66AD25-29A4-2EEA-6128-146926CA17FE}"/>
              </a:ext>
            </a:extLst>
          </p:cNvPr>
          <p:cNvSpPr/>
          <p:nvPr/>
        </p:nvSpPr>
        <p:spPr>
          <a:xfrm>
            <a:off x="711200" y="4991074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Analyzing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DB0450-1ED2-0096-192F-A31C866862F6}"/>
              </a:ext>
            </a:extLst>
          </p:cNvPr>
          <p:cNvSpPr/>
          <p:nvPr/>
        </p:nvSpPr>
        <p:spPr>
          <a:xfrm>
            <a:off x="694266" y="5660767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 bottle</a:t>
            </a:r>
          </a:p>
        </p:txBody>
      </p:sp>
    </p:spTree>
    <p:extLst>
      <p:ext uri="{BB962C8B-B14F-4D97-AF65-F5344CB8AC3E}">
        <p14:creationId xmlns:p14="http://schemas.microsoft.com/office/powerpoint/2010/main" val="380313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E6AC-2ED3-A5A4-ADCC-8D5E35DE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120D71F-8F12-09A7-84A0-BC76038A9FE9}"/>
              </a:ext>
            </a:extLst>
          </p:cNvPr>
          <p:cNvSpPr/>
          <p:nvPr/>
        </p:nvSpPr>
        <p:spPr>
          <a:xfrm>
            <a:off x="-1" y="6330461"/>
            <a:ext cx="12192001" cy="527539"/>
          </a:xfrm>
          <a:prstGeom prst="rect">
            <a:avLst/>
          </a:prstGeom>
          <a:solidFill>
            <a:srgbClr val="000B3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1758-B71E-6569-2C33-A5920F3F9AEE}"/>
              </a:ext>
            </a:extLst>
          </p:cNvPr>
          <p:cNvSpPr txBox="1"/>
          <p:nvPr/>
        </p:nvSpPr>
        <p:spPr>
          <a:xfrm>
            <a:off x="10669212" y="6301844"/>
            <a:ext cx="152278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Brought to you by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FeatureFusion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B6B26-EC8C-84B0-80F7-2AEF683D9AF9}"/>
              </a:ext>
            </a:extLst>
          </p:cNvPr>
          <p:cNvSpPr txBox="1"/>
          <p:nvPr/>
        </p:nvSpPr>
        <p:spPr>
          <a:xfrm>
            <a:off x="711200" y="287867"/>
            <a:ext cx="100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Chatbot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D0A033-A06E-BF66-7DD4-FF61710547C4}"/>
              </a:ext>
            </a:extLst>
          </p:cNvPr>
          <p:cNvSpPr/>
          <p:nvPr/>
        </p:nvSpPr>
        <p:spPr>
          <a:xfrm>
            <a:off x="2040467" y="870064"/>
            <a:ext cx="52408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Okay, I want to create an invoice for MCMC for the purchase of 600 large bottles.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BC804D-0E3E-8941-3220-7B680DBCCB70}"/>
              </a:ext>
            </a:extLst>
          </p:cNvPr>
          <p:cNvSpPr/>
          <p:nvPr/>
        </p:nvSpPr>
        <p:spPr>
          <a:xfrm>
            <a:off x="728134" y="1604407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Record had updated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B75C7C-545E-EE3B-D092-CD9DDDB63307}"/>
              </a:ext>
            </a:extLst>
          </p:cNvPr>
          <p:cNvSpPr/>
          <p:nvPr/>
        </p:nvSpPr>
        <p:spPr>
          <a:xfrm>
            <a:off x="711200" y="2274100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F419B20-2F49-462B-D0E3-30D495148921}"/>
              </a:ext>
            </a:extLst>
          </p:cNvPr>
          <p:cNvSpPr/>
          <p:nvPr/>
        </p:nvSpPr>
        <p:spPr>
          <a:xfrm>
            <a:off x="728134" y="2943793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Here is the invoice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E7F40F-9AFE-A765-9B6A-CD617B385582}"/>
              </a:ext>
            </a:extLst>
          </p:cNvPr>
          <p:cNvSpPr/>
          <p:nvPr/>
        </p:nvSpPr>
        <p:spPr>
          <a:xfrm>
            <a:off x="2040467" y="3602498"/>
            <a:ext cx="52408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Could you generate a report that tells me what is in high demand and what needs to be restocked?</a:t>
            </a:r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978A2D-20BF-EA40-805F-EFFFCA0811AA}"/>
              </a:ext>
            </a:extLst>
          </p:cNvPr>
          <p:cNvSpPr/>
          <p:nvPr/>
        </p:nvSpPr>
        <p:spPr>
          <a:xfrm>
            <a:off x="734336" y="4381145"/>
            <a:ext cx="5885881" cy="591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Could you provide me with information about your stock ?</a:t>
            </a:r>
          </a:p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C7FBB10-1C4C-A6D2-593E-3665E4178BBA}"/>
              </a:ext>
            </a:extLst>
          </p:cNvPr>
          <p:cNvSpPr/>
          <p:nvPr/>
        </p:nvSpPr>
        <p:spPr>
          <a:xfrm>
            <a:off x="734336" y="5741995"/>
            <a:ext cx="9920069" cy="559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This is the report: you need to refill blue bottles as soon as possible, as the current stock is only 2.</a:t>
            </a:r>
          </a:p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9234D0-8481-F7FF-AD68-483279779F8A}"/>
              </a:ext>
            </a:extLst>
          </p:cNvPr>
          <p:cNvSpPr/>
          <p:nvPr/>
        </p:nvSpPr>
        <p:spPr>
          <a:xfrm>
            <a:off x="4186767" y="5104244"/>
            <a:ext cx="30945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Here you go</a:t>
            </a:r>
          </a:p>
        </p:txBody>
      </p:sp>
    </p:spTree>
    <p:extLst>
      <p:ext uri="{BB962C8B-B14F-4D97-AF65-F5344CB8AC3E}">
        <p14:creationId xmlns:p14="http://schemas.microsoft.com/office/powerpoint/2010/main" val="9161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B8BC0-EEF4-1C19-5FD7-61BFFD342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3BCAB4D-79F8-2435-758F-86F571034EA5}"/>
              </a:ext>
            </a:extLst>
          </p:cNvPr>
          <p:cNvSpPr/>
          <p:nvPr/>
        </p:nvSpPr>
        <p:spPr>
          <a:xfrm>
            <a:off x="-1" y="6330461"/>
            <a:ext cx="12192001" cy="527539"/>
          </a:xfrm>
          <a:prstGeom prst="rect">
            <a:avLst/>
          </a:prstGeom>
          <a:solidFill>
            <a:srgbClr val="000B3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1CDEBD-74A3-8FBB-E858-6B37F95CC71D}"/>
              </a:ext>
            </a:extLst>
          </p:cNvPr>
          <p:cNvSpPr txBox="1"/>
          <p:nvPr/>
        </p:nvSpPr>
        <p:spPr>
          <a:xfrm>
            <a:off x="10669212" y="6301844"/>
            <a:ext cx="152278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Brought to you by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FeatureFusion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8D117-DD08-3592-FB5B-CEA684EB96B2}"/>
              </a:ext>
            </a:extLst>
          </p:cNvPr>
          <p:cNvSpPr txBox="1"/>
          <p:nvPr/>
        </p:nvSpPr>
        <p:spPr>
          <a:xfrm>
            <a:off x="711200" y="287867"/>
            <a:ext cx="100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Chatbot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B24DE94-CC1A-46A8-00A7-B8DBDE434CA0}"/>
              </a:ext>
            </a:extLst>
          </p:cNvPr>
          <p:cNvSpPr/>
          <p:nvPr/>
        </p:nvSpPr>
        <p:spPr>
          <a:xfrm>
            <a:off x="2023533" y="250732"/>
            <a:ext cx="52408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Could you briefly tell me which products users prefer? I would like a report on that.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959797-1CD9-2322-B345-2B02D387C5A1}"/>
              </a:ext>
            </a:extLst>
          </p:cNvPr>
          <p:cNvSpPr/>
          <p:nvPr/>
        </p:nvSpPr>
        <p:spPr>
          <a:xfrm>
            <a:off x="711200" y="985075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Yes.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B59772-2585-5049-A007-ED8BF01EA4EC}"/>
              </a:ext>
            </a:extLst>
          </p:cNvPr>
          <p:cNvSpPr/>
          <p:nvPr/>
        </p:nvSpPr>
        <p:spPr>
          <a:xfrm>
            <a:off x="694266" y="1654768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595B5F-6D26-89E4-3C95-1A888DF702A0}"/>
              </a:ext>
            </a:extLst>
          </p:cNvPr>
          <p:cNvSpPr/>
          <p:nvPr/>
        </p:nvSpPr>
        <p:spPr>
          <a:xfrm>
            <a:off x="711200" y="2324461"/>
            <a:ext cx="9076266" cy="785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Here you are. From history, your user seem favor orange bottle the most, but the price compared to other color is quite high.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82E935-507B-2BD9-E288-C971E09BECDC}"/>
              </a:ext>
            </a:extLst>
          </p:cNvPr>
          <p:cNvSpPr/>
          <p:nvPr/>
        </p:nvSpPr>
        <p:spPr>
          <a:xfrm>
            <a:off x="694266" y="3232396"/>
            <a:ext cx="9076266" cy="785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Searching from the news and match with name…</a:t>
            </a:r>
            <a:br>
              <a:rPr lang="en-US"/>
            </a:br>
            <a:r>
              <a:rPr lang="en-US"/>
              <a:t>The uncle roger in your invoice name. actually opened a new restaurant and buy in a lot of stuff. This is a </a:t>
            </a:r>
            <a:r>
              <a:rPr lang="en-US" err="1"/>
              <a:t>temperory</a:t>
            </a:r>
            <a:r>
              <a:rPr lang="en-US"/>
              <a:t> increment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F603D5-F9AF-1A68-CF35-9B06088F9515}"/>
              </a:ext>
            </a:extLst>
          </p:cNvPr>
          <p:cNvSpPr/>
          <p:nvPr/>
        </p:nvSpPr>
        <p:spPr>
          <a:xfrm>
            <a:off x="711200" y="4133501"/>
            <a:ext cx="9076266" cy="785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Ok, so eliminating this outlier, your product likely have normal trend. However, you may notice your white color product tends to favor by user, about 20%. which you can consider adjust your threshold to refill it.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A79B41-E542-3F8C-8F5C-2D48A16BC795}"/>
              </a:ext>
            </a:extLst>
          </p:cNvPr>
          <p:cNvSpPr/>
          <p:nvPr/>
        </p:nvSpPr>
        <p:spPr>
          <a:xfrm>
            <a:off x="694266" y="4988907"/>
            <a:ext cx="4321079" cy="659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Please find the right-hand side column.</a:t>
            </a:r>
          </a:p>
        </p:txBody>
      </p:sp>
    </p:spTree>
    <p:extLst>
      <p:ext uri="{BB962C8B-B14F-4D97-AF65-F5344CB8AC3E}">
        <p14:creationId xmlns:p14="http://schemas.microsoft.com/office/powerpoint/2010/main" val="274285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25CE510-0994-98E3-B249-BCD518F6A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DBF9B1-ED1A-CF9C-DF60-FED4BDAD9348}"/>
              </a:ext>
            </a:extLst>
          </p:cNvPr>
          <p:cNvSpPr/>
          <p:nvPr/>
        </p:nvSpPr>
        <p:spPr>
          <a:xfrm>
            <a:off x="-1" y="6330461"/>
            <a:ext cx="12192001" cy="527539"/>
          </a:xfrm>
          <a:prstGeom prst="rect">
            <a:avLst/>
          </a:prstGeom>
          <a:solidFill>
            <a:srgbClr val="000B3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F2633-5647-E9B6-2284-312BECAD4332}"/>
              </a:ext>
            </a:extLst>
          </p:cNvPr>
          <p:cNvSpPr txBox="1"/>
          <p:nvPr/>
        </p:nvSpPr>
        <p:spPr>
          <a:xfrm>
            <a:off x="10669212" y="6301844"/>
            <a:ext cx="152278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Brought to you by</a:t>
            </a:r>
          </a:p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FeatureFusion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7D8A8-9305-396C-56E2-172D4DA7DA44}"/>
              </a:ext>
            </a:extLst>
          </p:cNvPr>
          <p:cNvSpPr txBox="1"/>
          <p:nvPr/>
        </p:nvSpPr>
        <p:spPr>
          <a:xfrm>
            <a:off x="711200" y="287867"/>
            <a:ext cx="100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Chatbot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D73451-5108-BFBB-4B50-44E9071323C7}"/>
              </a:ext>
            </a:extLst>
          </p:cNvPr>
          <p:cNvSpPr/>
          <p:nvPr/>
        </p:nvSpPr>
        <p:spPr>
          <a:xfrm>
            <a:off x="2057401" y="856108"/>
            <a:ext cx="52408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Now, can I edit the format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A59DB6-111B-1C73-C467-BB0ECA7A0F99}"/>
              </a:ext>
            </a:extLst>
          </p:cNvPr>
          <p:cNvSpPr/>
          <p:nvPr/>
        </p:nvSpPr>
        <p:spPr>
          <a:xfrm>
            <a:off x="728134" y="1604407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Yes, you are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F378B4D-65A4-29F5-3B51-17CF3389E8FC}"/>
              </a:ext>
            </a:extLst>
          </p:cNvPr>
          <p:cNvSpPr/>
          <p:nvPr/>
        </p:nvSpPr>
        <p:spPr>
          <a:xfrm>
            <a:off x="711200" y="2274100"/>
            <a:ext cx="2624667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Generating a latex file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097C03-B5C6-7D7C-8329-1B9FA0508963}"/>
              </a:ext>
            </a:extLst>
          </p:cNvPr>
          <p:cNvSpPr/>
          <p:nvPr/>
        </p:nvSpPr>
        <p:spPr>
          <a:xfrm>
            <a:off x="728134" y="2943793"/>
            <a:ext cx="3962399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Please update me once you done. Or prompt me to edit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B61E10-A0B8-4A68-3C2C-2253E7D1B290}"/>
              </a:ext>
            </a:extLst>
          </p:cNvPr>
          <p:cNvSpPr/>
          <p:nvPr/>
        </p:nvSpPr>
        <p:spPr>
          <a:xfrm>
            <a:off x="2057401" y="3646802"/>
            <a:ext cx="52408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the font to modern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E13CC4D-136E-6A71-048D-B96EE7B18499}"/>
              </a:ext>
            </a:extLst>
          </p:cNvPr>
          <p:cNvSpPr/>
          <p:nvPr/>
        </p:nvSpPr>
        <p:spPr>
          <a:xfrm>
            <a:off x="745068" y="4381145"/>
            <a:ext cx="3793065" cy="527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Yes, I will use this as template. Here is some preview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A7063D-DC9E-7849-E735-CBFB9018F027}"/>
              </a:ext>
            </a:extLst>
          </p:cNvPr>
          <p:cNvSpPr/>
          <p:nvPr/>
        </p:nvSpPr>
        <p:spPr>
          <a:xfrm>
            <a:off x="4064000" y="4917426"/>
            <a:ext cx="3094566" cy="527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Yes, this I want</a:t>
            </a:r>
          </a:p>
        </p:txBody>
      </p:sp>
    </p:spTree>
    <p:extLst>
      <p:ext uri="{BB962C8B-B14F-4D97-AF65-F5344CB8AC3E}">
        <p14:creationId xmlns:p14="http://schemas.microsoft.com/office/powerpoint/2010/main" val="131969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477</Words>
  <Application>Microsoft Macintosh PowerPoint</Application>
  <PresentationFormat>Widescreen</PresentationFormat>
  <Paragraphs>62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JING JIE</dc:creator>
  <cp:lastModifiedBy>TAN JING JIE</cp:lastModifiedBy>
  <cp:revision>1</cp:revision>
  <dcterms:created xsi:type="dcterms:W3CDTF">2024-07-27T06:43:02Z</dcterms:created>
  <dcterms:modified xsi:type="dcterms:W3CDTF">2024-11-03T15:28:02Z</dcterms:modified>
</cp:coreProperties>
</file>