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DD2"/>
    <a:srgbClr val="CCF0ED"/>
    <a:srgbClr val="BAFDFC"/>
    <a:srgbClr val="B1F0EF"/>
    <a:srgbClr val="A4DFDE"/>
    <a:srgbClr val="F39BA6"/>
    <a:srgbClr val="68A9E3"/>
    <a:srgbClr val="7ABFE1"/>
    <a:srgbClr val="EE6578"/>
    <a:srgbClr val="F86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81780"/>
  </p:normalViewPr>
  <p:slideViewPr>
    <p:cSldViewPr snapToGrid="0">
      <p:cViewPr varScale="1">
        <p:scale>
          <a:sx n="96" d="100"/>
          <a:sy n="96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33EE-4DF4-F341-A76A-5E93C82CE86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72287-F52E-374C-A7A1-BE4741D7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7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the love that never disappear.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72287-F52E-374C-A7A1-BE4741D71A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C4F4-22ED-6567-F820-1F5D4F4C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DA10F-D8FB-5CE0-1F0E-E1AE5A1F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13C2-9C30-A352-B986-64C4D697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C9B2-160B-BD2F-90D5-735A78C7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BD42-D685-CF5F-B223-5BB9E3A1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EB9B-22C8-6E32-915E-3CB27778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3367A-8241-772A-4089-2DC1FAC69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4139-F070-5587-08A7-8FE4E5DE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2A07-A924-F905-EC32-2B5363F1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47F6-0ED0-AF20-DC4E-14112C16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FD0C2-6B62-C977-C1FA-2E9841C6E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4FCB8-E4FC-E515-C3F6-B70D84154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08D1-B788-2060-B46E-4AA6CC75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F417-87A1-057A-7212-B12C00B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C50A-9A18-DE78-CE35-1D6BB5B9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9B07-1746-D326-B8DC-E799AD4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F4BE-1AA7-DE12-33B9-BC67C4D9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BA87-E5E8-B23E-D4AB-C2C4435D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2065-1D95-26CD-574A-CD254E70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F913-9635-24C7-027C-A3BDBE08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2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C40-4710-F2D0-F55F-D3A7DA3A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1031F-DB73-317D-2CD2-F4510923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2318-C122-7C26-CAAE-78755CEB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2337-56A7-7656-2DF3-70E7D8CF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8D6D-89A2-9AF5-A197-9139E9CE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2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6788-2EDE-CFBE-D90F-AEA90D64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5704-AEAE-27DC-55D6-F5145B25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5C77-F9C0-9987-CDBD-2A5F7915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4B201-6A24-1690-B9A4-B8FC75E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F4287-E544-3B27-529F-63173A79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0C451-2E80-E6D0-4054-EC342CD6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BAE9-63CB-A9D8-573F-353B209D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3368-8099-0C83-5AA5-0E346932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58DC0-6758-1636-8195-BF1AA3819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2763D-5FF1-5FDC-420D-BA45C6631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7CCA9-976E-CCFA-8DAE-3613F1F4D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06B40-F021-51AE-0421-99A116BF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7D65A-EE66-28A0-EC72-1A3F73AD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EB32D-F846-657E-0912-AA66C052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E1F-E622-A905-D4CE-F506A886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930CB-6E04-0358-4683-852C256B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A4FBF-F392-08A3-6DA2-1CA067C3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329DF-360B-EFA0-9C01-40537E3D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E6E55-9743-BF43-470B-1E5ACABF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2A996-6311-1FED-4A78-59E02678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41AB4-88D9-C0A7-9EE1-E17A9F73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9D8-A017-D6DF-1F81-3B2C54AB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92F4-8B37-3F2C-2F63-C63EC531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B2798-E51D-BEEB-80EC-CCD884DC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3DE4B-571B-9ABD-DFFA-FFEB2739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FC35-1A0F-E403-F679-84A6BF14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C611-228F-5043-F531-47974527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2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1386-04BF-36EF-37A0-59B17991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06CBB-DC12-F1F2-2510-E7D386D33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156B-269B-3F31-C1E8-1C31C618E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023D2-8C39-A522-8CEA-F9F80979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01F9-6F41-6234-5033-26385CFF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704FF-0405-DB2F-A584-91E9EBC7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4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2751C-CC0B-B6A2-DC16-74A9B33D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B5F9-853E-1BD1-7560-C337FB02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1D03-EB6D-2A7A-FEE5-989B1B5E3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A032-827D-EA4A-810D-718C6492214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0743-72DB-8066-331F-89370260A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DBAD-B23B-C5D9-6736-4833359BE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936D-88CB-744A-ABED-F78C6391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CB943F-4428-70E1-51A9-68C7EDA117CC}"/>
              </a:ext>
            </a:extLst>
          </p:cNvPr>
          <p:cNvSpPr/>
          <p:nvPr/>
        </p:nvSpPr>
        <p:spPr>
          <a:xfrm>
            <a:off x="2618251" y="0"/>
            <a:ext cx="6830550" cy="6906749"/>
          </a:xfrm>
          <a:prstGeom prst="ellipse">
            <a:avLst/>
          </a:prstGeom>
          <a:gradFill>
            <a:gsLst>
              <a:gs pos="0">
                <a:srgbClr val="F6CDD2"/>
              </a:gs>
              <a:gs pos="100000">
                <a:srgbClr val="CCF0ED"/>
              </a:gs>
            </a:gsLst>
            <a:lin ang="189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by - Free kid and baby icons">
            <a:extLst>
              <a:ext uri="{FF2B5EF4-FFF2-40B4-BE49-F238E27FC236}">
                <a16:creationId xmlns:a16="http://schemas.microsoft.com/office/drawing/2014/main" id="{D73209F8-6CB4-12F6-1E14-37927D25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43" y="792843"/>
            <a:ext cx="5272314" cy="527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4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by - Free kid and baby icons">
            <a:extLst>
              <a:ext uri="{FF2B5EF4-FFF2-40B4-BE49-F238E27FC236}">
                <a16:creationId xmlns:a16="http://schemas.microsoft.com/office/drawing/2014/main" id="{D73209F8-6CB4-12F6-1E14-37927D25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65" y="2658502"/>
            <a:ext cx="1779537" cy="17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C6C57E-B937-171F-8D3A-33B49011B6E4}"/>
              </a:ext>
            </a:extLst>
          </p:cNvPr>
          <p:cNvSpPr txBox="1"/>
          <p:nvPr/>
        </p:nvSpPr>
        <p:spPr>
          <a:xfrm>
            <a:off x="3944888" y="2451020"/>
            <a:ext cx="625363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spc="-300" dirty="0">
                <a:gradFill flip="none" rotWithShape="1">
                  <a:gsLst>
                    <a:gs pos="0">
                      <a:srgbClr val="EE6578"/>
                    </a:gs>
                    <a:gs pos="37000">
                      <a:srgbClr val="F86778"/>
                    </a:gs>
                    <a:gs pos="82000">
                      <a:srgbClr val="68A9E3"/>
                    </a:gs>
                    <a:gs pos="59000">
                      <a:srgbClr val="7ABFE1"/>
                    </a:gs>
                  </a:gsLst>
                  <a:lin ang="18900000" scaled="1"/>
                  <a:tileRect/>
                </a:gradFill>
                <a:latin typeface="Fira Sans Condensed Medium" panose="020B0603050000020004" pitchFamily="34" charset="0"/>
                <a:cs typeface="BrowalliaUPC" panose="020B0604020202020204" pitchFamily="34" charset="0"/>
              </a:rPr>
              <a:t>Cutinuous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BAD69-CEA6-6D2E-7DDF-32566E67FCBC}"/>
              </a:ext>
            </a:extLst>
          </p:cNvPr>
          <p:cNvSpPr txBox="1"/>
          <p:nvPr/>
        </p:nvSpPr>
        <p:spPr>
          <a:xfrm>
            <a:off x="4075516" y="3928488"/>
            <a:ext cx="553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b="1" i="0" dirty="0">
                <a:solidFill>
                  <a:srgbClr val="374151"/>
                </a:solidFill>
                <a:effectLst/>
                <a:latin typeface="Söhne"/>
              </a:rPr>
              <a:t>Where The Love Never Disappears, It Transferring!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818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18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Söhne</vt:lpstr>
      <vt:lpstr>Arial</vt:lpstr>
      <vt:lpstr>Calibri</vt:lpstr>
      <vt:lpstr>Calibri Light</vt:lpstr>
      <vt:lpstr>Fira Sans Condensed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JING JIE</dc:creator>
  <cp:lastModifiedBy>TAN JING JIE</cp:lastModifiedBy>
  <cp:revision>1</cp:revision>
  <dcterms:created xsi:type="dcterms:W3CDTF">2023-11-02T02:27:50Z</dcterms:created>
  <dcterms:modified xsi:type="dcterms:W3CDTF">2023-11-02T21:42:10Z</dcterms:modified>
</cp:coreProperties>
</file>