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9468"/>
  </p:normalViewPr>
  <p:slideViewPr>
    <p:cSldViewPr snapToGrid="0" snapToObjects="1">
      <p:cViewPr>
        <p:scale>
          <a:sx n="123" d="100"/>
          <a:sy n="123" d="100"/>
        </p:scale>
        <p:origin x="64" y="-86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times have you been frustrated over the tedious process of applying for government incentives? Current government platforms are not only slow, but also lack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357542" y="4404019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3" y="4149072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7" y="4149071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28" y="4154858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263" y="4436993"/>
            <a:ext cx="2654159" cy="864971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1544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901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TRANSPARENTCY?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9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Government/ NGO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99531D-BDB9-606E-1631-7A6BF1ED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9" y="1284902"/>
            <a:ext cx="1579033" cy="18098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6729733" y="2164965"/>
            <a:ext cx="230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Policy &amp; 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documents</a:t>
            </a:r>
            <a:r>
              <a:rPr lang="en-MY" sz="2000" dirty="0"/>
              <a:t> 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139645" y="3324480"/>
            <a:ext cx="1430420" cy="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256885" y="30745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4998462" y="3741007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98578" y="4712274"/>
            <a:ext cx="16659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/>
              <a:t>Sample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Apply: </a:t>
            </a:r>
            <a:br>
              <a:rPr lang="en-US" sz="700" dirty="0"/>
            </a:br>
            <a:r>
              <a:rPr lang="en-US" sz="700" dirty="0"/>
              <a:t>0x425e23802282cc1c42662caf094f210059869b5246ca31a84c54f09d83e512e2</a:t>
            </a:r>
          </a:p>
          <a:p>
            <a:pPr algn="r"/>
            <a:r>
              <a:rPr lang="en-US" sz="700" dirty="0"/>
              <a:t>0x99b51777825acd711bbe0a203f6c4e5b0ac24dadd303763627adccba2279a83a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Sponsor:</a:t>
            </a:r>
          </a:p>
          <a:p>
            <a:pPr algn="r"/>
            <a:r>
              <a:rPr lang="en-US" sz="700" dirty="0"/>
              <a:t>0x38563d5b4123b5cb164b2b33f26c669fdd2024aff1e7b456bcd7c07350fc7948</a:t>
            </a:r>
          </a:p>
          <a:p>
            <a:pPr algn="r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229768" y="3675287"/>
            <a:ext cx="1499963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62" y="43639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2" y="436455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1" y="43624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405240" y="34290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326" y="3631829"/>
            <a:ext cx="1864752" cy="607709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90" y="436242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271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Fira Sans Condensed Medium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TAN JING JIE</cp:lastModifiedBy>
  <cp:revision>30</cp:revision>
  <dcterms:created xsi:type="dcterms:W3CDTF">2014-01-14T12:05:24Z</dcterms:created>
  <dcterms:modified xsi:type="dcterms:W3CDTF">2024-08-18T04:10:02Z</dcterms:modified>
</cp:coreProperties>
</file>