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9468"/>
  </p:normalViewPr>
  <p:slideViewPr>
    <p:cSldViewPr snapToGrid="0" snapToObjects="1">
      <p:cViewPr varScale="1">
        <p:scale>
          <a:sx n="100" d="100"/>
          <a:sy n="100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 government incentive platforms are not only slow, but also lack transparency.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357542" y="4404019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3" y="4149072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7" y="4149071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28" y="4154858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263" y="4436993"/>
            <a:ext cx="2654159" cy="864971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1544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901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TRANSPARENTCY?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9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Government/ NGO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99531D-BDB9-606E-1631-7A6BF1ED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9" y="1284902"/>
            <a:ext cx="1579033" cy="18098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6729733" y="2164965"/>
            <a:ext cx="230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Policy &amp; 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documents</a:t>
            </a:r>
            <a:r>
              <a:rPr lang="en-MY" sz="2000" dirty="0"/>
              <a:t> 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139645" y="3324480"/>
            <a:ext cx="1430420" cy="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256885" y="30745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4998462" y="3741007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49472" y="5099810"/>
            <a:ext cx="16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/>
              <a:t>Sample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Sample Transaction: </a:t>
            </a:r>
            <a:br>
              <a:rPr lang="en-US" sz="700" dirty="0"/>
            </a:br>
            <a:r>
              <a:rPr lang="en-US" sz="700" dirty="0"/>
              <a:t>0x6b0d457256555c3e687983b6ca7318e719946e4bee2c5825629f2bc41084aee6</a:t>
            </a:r>
          </a:p>
        </p:txBody>
      </p:sp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229768" y="3675287"/>
            <a:ext cx="1499963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62" y="43639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2" y="436455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1" y="43624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405240" y="34290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326" y="3631829"/>
            <a:ext cx="1864752" cy="607709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90" y="436242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252</Words>
  <Application>Microsoft Macintosh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Fira Sans Condensed Medium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TAN JING JIE</cp:lastModifiedBy>
  <cp:revision>29</cp:revision>
  <dcterms:created xsi:type="dcterms:W3CDTF">2014-01-14T12:05:24Z</dcterms:created>
  <dcterms:modified xsi:type="dcterms:W3CDTF">2024-08-18T02:07:05Z</dcterms:modified>
</cp:coreProperties>
</file>