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4"/>
    <p:restoredTop sz="94686"/>
  </p:normalViewPr>
  <p:slideViewPr>
    <p:cSldViewPr snapToGrid="0">
      <p:cViewPr varScale="1">
        <p:scale>
          <a:sx n="97" d="100"/>
          <a:sy n="97" d="100"/>
        </p:scale>
        <p:origin x="23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600E-7A8F-142B-C213-30E8ED33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B5E7A6-ED26-0F0F-0DAF-C7892D51F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D8509-C3EB-5079-C4BD-8AA74A34D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3E320-FF28-0959-2F8D-9CB13341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72E37-78F1-B1E6-451C-D23CB31EC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91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C2B9D-E0FE-BDE1-E3B1-DE89D5ACC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04C7F-1FA8-0BC8-4AC2-EAC96E4A5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B4DFD-DC84-01AA-89EF-93A93A81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B3270-E65B-03AB-DC7A-34663B6CD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BB19-C90D-1D48-3152-691F29B2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24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968881-3CFD-F17E-8E1E-ED3E250EB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44634-B1BB-8D10-50E1-D0F9E885B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6CD04-C7DC-DA1F-E7E5-CBFCF4E77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C1BD5-0549-CA3D-0152-FD2B1AB6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F5E5F-B66D-EDAD-05D5-C47F6330D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4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B7189-B347-C689-5018-D7FB62E1B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DFC8-3488-EDAC-B72A-1DA8D63ED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CD87-7F17-013A-D3FE-8085952E7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B605-30AB-B6F6-271F-77D9ED06F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BCB19-E365-326C-2CB0-A5C09CDDE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4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972F8-9B35-2D19-A5B5-5CE2C4CDC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A97B6-FBBF-8CFA-9C3D-6AF9C54C1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53809-D251-86B7-9734-733C0509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17230-9C6B-01FB-E81B-284A44BC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99B06-B427-A267-DA75-208B176A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01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E1A62-E787-7617-74F1-8CE7351AD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A550-47DF-43BD-67A0-DE9F5D532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E3FCAD-F909-BAA6-8023-60116A2E1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5BAE8-8ECE-CEF1-7168-6B56E1C0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638F8-EB74-815A-88B3-0276CDF9F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99B88-2E67-B8E4-398B-260486C7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9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48481-38B6-2750-C4BC-DA031D2D1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0E2A8-784F-6DB0-059A-3B08AD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835F1-10F9-E3A0-22B4-18093F196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B46E35-8B8E-954F-AADD-1CAEDD0B45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118CE9-DD04-8461-97E4-6FAAE78726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0F0462-4466-2E7C-E384-CE7A0F9F9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BF50E7-098F-D738-B8C0-A7B6971E1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A2DA72-1ECA-FFE7-A2AC-D982E44FA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57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52B9-6F22-8539-ECB3-BB022D0E0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73B8DD-3B46-9002-D3A2-8242BAD5A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BE660-0494-6DFD-C621-59A97568E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F1971A-F257-435D-35E2-EE67ACFDD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78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B20EEE-86A0-AE3D-C5E6-07E468754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0162B6-CCEE-2DB7-CA0B-0D7AF4316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5645B7-C2A3-2B1A-D395-36B88B9CF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72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AC975-EC5C-E739-5AF5-FB71ADF7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DC2E8-D720-E836-61AD-707812DA2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4C3598-E3DF-F97B-BE7A-23D138657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271B-91CF-6DFF-E3C7-A009883A9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23D17-060A-794A-C627-0391D691F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116CB-9B91-A02A-DD20-C135EA99D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11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4394-C752-7ABE-8B25-844698E8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84BCF8-0F93-9D61-7286-EA37B8588D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7D8A6-DADC-AC8E-422C-9B72DA353B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249EF-8007-B316-12D5-34B8E883A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B14FA-732A-7ED9-B68F-BA04467E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162A4-6F86-0D19-B2C3-008CAB3A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8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8CF940-E01D-EE25-963A-2687777E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B0213-757B-FC1E-304C-1571D24E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B72774-44EC-B70B-5EE9-973F0D9B99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11F4B-E366-6A4F-ACDA-32816799747D}" type="datetimeFigureOut">
              <a:rPr lang="en-US" smtClean="0"/>
              <a:t>10/18/23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FB090-326A-58C4-E54C-9BF302F0A0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0E055-74F8-D4B6-7DB1-99665568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BD75-6FB1-DA48-993F-54F76284FEC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2D8FBA-1A49-CA1D-2150-7C0C4987396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480050" y="63500"/>
            <a:ext cx="125412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SMU Classification: Restricted</a:t>
            </a:r>
          </a:p>
        </p:txBody>
      </p:sp>
    </p:spTree>
    <p:extLst>
      <p:ext uri="{BB962C8B-B14F-4D97-AF65-F5344CB8AC3E}">
        <p14:creationId xmlns:p14="http://schemas.microsoft.com/office/powerpoint/2010/main" val="2398892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CABCF8A-B56C-6124-2783-CB81784FB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0"/>
            <a:ext cx="9817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37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loud Callout 25">
            <a:extLst>
              <a:ext uri="{FF2B5EF4-FFF2-40B4-BE49-F238E27FC236}">
                <a16:creationId xmlns:a16="http://schemas.microsoft.com/office/drawing/2014/main" id="{FBF5EEC5-E20B-F3D5-1D3A-E59FCE277442}"/>
              </a:ext>
            </a:extLst>
          </p:cNvPr>
          <p:cNvSpPr/>
          <p:nvPr/>
        </p:nvSpPr>
        <p:spPr>
          <a:xfrm rot="4857019">
            <a:off x="6903216" y="4685131"/>
            <a:ext cx="1438913" cy="883173"/>
          </a:xfrm>
          <a:prstGeom prst="cloudCallout">
            <a:avLst>
              <a:gd name="adj1" fmla="val -48121"/>
              <a:gd name="adj2" fmla="val 9019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b="1" dirty="0"/>
          </a:p>
        </p:txBody>
      </p:sp>
      <p:pic>
        <p:nvPicPr>
          <p:cNvPr id="2050" name="Picture 2" descr="Need Icons &amp; Symbols">
            <a:extLst>
              <a:ext uri="{FF2B5EF4-FFF2-40B4-BE49-F238E27FC236}">
                <a16:creationId xmlns:a16="http://schemas.microsoft.com/office/drawing/2014/main" id="{BB539DFC-DBEB-0863-1B41-3944075274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396025" y="3027521"/>
            <a:ext cx="1446063" cy="14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Bot Icon | Robot logo, Robot icon, Chatbot design">
            <a:extLst>
              <a:ext uri="{FF2B5EF4-FFF2-40B4-BE49-F238E27FC236}">
                <a16:creationId xmlns:a16="http://schemas.microsoft.com/office/drawing/2014/main" id="{AD2C172F-8C02-E3A4-96EB-CDD9CCE39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24" t="10332" r="16777" b="8856"/>
          <a:stretch/>
        </p:blipFill>
        <p:spPr bwMode="auto">
          <a:xfrm>
            <a:off x="5741795" y="3074527"/>
            <a:ext cx="1557951" cy="144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3E5196-506E-4E68-0EFE-CEAFF7759A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381" t="42607" r="22009" b="3830"/>
          <a:stretch/>
        </p:blipFill>
        <p:spPr>
          <a:xfrm>
            <a:off x="7704129" y="3014568"/>
            <a:ext cx="1879589" cy="1499958"/>
          </a:xfrm>
          <a:prstGeom prst="rect">
            <a:avLst/>
          </a:prstGeom>
        </p:spPr>
      </p:pic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F12658C2-10D2-6F80-245D-E22F08D348E5}"/>
              </a:ext>
            </a:extLst>
          </p:cNvPr>
          <p:cNvSpPr/>
          <p:nvPr/>
        </p:nvSpPr>
        <p:spPr>
          <a:xfrm>
            <a:off x="7155913" y="3429000"/>
            <a:ext cx="550483" cy="733655"/>
          </a:xfrm>
          <a:prstGeom prst="leftRightArrow">
            <a:avLst>
              <a:gd name="adj1" fmla="val 50000"/>
              <a:gd name="adj2" fmla="val 32893"/>
            </a:avLst>
          </a:prstGeom>
          <a:solidFill>
            <a:srgbClr val="FFFFFF"/>
          </a:solidFill>
          <a:ln w="25400" cap="flat">
            <a:solidFill>
              <a:schemeClr val="accent2">
                <a:lumMod val="40000"/>
                <a:lumOff val="60000"/>
              </a:schemeClr>
            </a:solidFill>
            <a:prstDash val="sysDash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  <a:sym typeface="Century Gothic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EA9D2F-19A3-FE9F-6F76-A4B3DFC1C544}"/>
              </a:ext>
            </a:extLst>
          </p:cNvPr>
          <p:cNvCxnSpPr>
            <a:cxnSpLocks/>
          </p:cNvCxnSpPr>
          <p:nvPr/>
        </p:nvCxnSpPr>
        <p:spPr>
          <a:xfrm>
            <a:off x="4127500" y="3727497"/>
            <a:ext cx="1614295" cy="0"/>
          </a:xfrm>
          <a:prstGeom prst="straightConnector1">
            <a:avLst/>
          </a:prstGeom>
          <a:noFill/>
          <a:ln w="76200" cap="flat">
            <a:solidFill>
              <a:schemeClr val="accent1"/>
            </a:solidFill>
            <a:prstDash val="solid"/>
            <a:round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4BE0D4C-7E46-B69E-C089-92F1C51C18A1}"/>
              </a:ext>
            </a:extLst>
          </p:cNvPr>
          <p:cNvCxnSpPr>
            <a:cxnSpLocks/>
          </p:cNvCxnSpPr>
          <p:nvPr/>
        </p:nvCxnSpPr>
        <p:spPr>
          <a:xfrm flipH="1">
            <a:off x="4127500" y="4118440"/>
            <a:ext cx="1614295" cy="0"/>
          </a:xfrm>
          <a:prstGeom prst="straightConnector1">
            <a:avLst/>
          </a:prstGeom>
          <a:noFill/>
          <a:ln w="76200" cap="flat">
            <a:solidFill>
              <a:schemeClr val="accent4">
                <a:lumMod val="75000"/>
              </a:schemeClr>
            </a:solidFill>
            <a:prstDash val="solid"/>
            <a:round/>
            <a:tailEnd type="stealth" w="lg" len="lg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DFE9FE-F8A3-3D42-3D9E-5D90AC292992}"/>
              </a:ext>
            </a:extLst>
          </p:cNvPr>
          <p:cNvSpPr txBox="1"/>
          <p:nvPr/>
        </p:nvSpPr>
        <p:spPr>
          <a:xfrm>
            <a:off x="4134650" y="2570661"/>
            <a:ext cx="18380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Chat, Query,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Instruction…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10863F-BDFA-9C80-3739-FFD350F5CF28}"/>
              </a:ext>
            </a:extLst>
          </p:cNvPr>
          <p:cNvSpPr txBox="1"/>
          <p:nvPr/>
        </p:nvSpPr>
        <p:spPr>
          <a:xfrm>
            <a:off x="4255152" y="4431844"/>
            <a:ext cx="1406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Response</a:t>
            </a:r>
          </a:p>
        </p:txBody>
      </p:sp>
      <p:sp>
        <p:nvSpPr>
          <p:cNvPr id="11" name="Cloud Callout 10">
            <a:extLst>
              <a:ext uri="{FF2B5EF4-FFF2-40B4-BE49-F238E27FC236}">
                <a16:creationId xmlns:a16="http://schemas.microsoft.com/office/drawing/2014/main" id="{5DC031A3-101C-3EE7-21DA-2DDF717D5A48}"/>
              </a:ext>
            </a:extLst>
          </p:cNvPr>
          <p:cNvSpPr/>
          <p:nvPr/>
        </p:nvSpPr>
        <p:spPr>
          <a:xfrm>
            <a:off x="6872550" y="1900209"/>
            <a:ext cx="2001227" cy="733655"/>
          </a:xfrm>
          <a:prstGeom prst="cloudCallout">
            <a:avLst>
              <a:gd name="adj1" fmla="val -48121"/>
              <a:gd name="adj2" fmla="val 90197"/>
            </a:avLst>
          </a:prstGeom>
          <a:solidFill>
            <a:schemeClr val="accent6">
              <a:lumMod val="20000"/>
              <a:lumOff val="80000"/>
            </a:schemeClr>
          </a:solidFill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Anticipate</a:t>
            </a:r>
            <a:endParaRPr lang="en-US" sz="1600" b="1" dirty="0"/>
          </a:p>
        </p:txBody>
      </p:sp>
      <p:sp>
        <p:nvSpPr>
          <p:cNvPr id="12" name="10-point Star 11">
            <a:extLst>
              <a:ext uri="{FF2B5EF4-FFF2-40B4-BE49-F238E27FC236}">
                <a16:creationId xmlns:a16="http://schemas.microsoft.com/office/drawing/2014/main" id="{4E3A40C6-12A3-7D8E-F514-C9B64142F17C}"/>
              </a:ext>
            </a:extLst>
          </p:cNvPr>
          <p:cNvSpPr/>
          <p:nvPr/>
        </p:nvSpPr>
        <p:spPr>
          <a:xfrm>
            <a:off x="9782401" y="3263982"/>
            <a:ext cx="1530955" cy="1063690"/>
          </a:xfrm>
          <a:prstGeom prst="star10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Planning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36BA411-2BBF-A845-89C4-D12A98900F5E}"/>
              </a:ext>
            </a:extLst>
          </p:cNvPr>
          <p:cNvSpPr/>
          <p:nvPr/>
        </p:nvSpPr>
        <p:spPr>
          <a:xfrm>
            <a:off x="7148662" y="4363604"/>
            <a:ext cx="1267314" cy="17365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A5632B-BA65-0AFE-213F-51D57A5CCB32}"/>
              </a:ext>
            </a:extLst>
          </p:cNvPr>
          <p:cNvGrpSpPr/>
          <p:nvPr/>
        </p:nvGrpSpPr>
        <p:grpSpPr>
          <a:xfrm>
            <a:off x="7140642" y="4592837"/>
            <a:ext cx="1267313" cy="1528791"/>
            <a:chOff x="6958528" y="4524218"/>
            <a:chExt cx="1267313" cy="1528791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823915F0-DB6E-D315-65A3-29729C0599F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rcRect t="-4442" b="12294"/>
            <a:stretch/>
          </p:blipFill>
          <p:spPr bwMode="auto">
            <a:xfrm>
              <a:off x="6958528" y="4524218"/>
              <a:ext cx="1267313" cy="1167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88E23B5-CAE4-BB6C-177E-1E9FD6E4D190}"/>
                </a:ext>
              </a:extLst>
            </p:cNvPr>
            <p:cNvSpPr txBox="1"/>
            <p:nvPr/>
          </p:nvSpPr>
          <p:spPr>
            <a:xfrm>
              <a:off x="7096942" y="5652899"/>
              <a:ext cx="11288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Initiative</a:t>
              </a:r>
              <a:endParaRPr lang="en-US" sz="2000" b="1" dirty="0"/>
            </a:p>
          </p:txBody>
        </p:sp>
      </p:grpSp>
      <p:sp>
        <p:nvSpPr>
          <p:cNvPr id="22" name="Notched Right Arrow 21">
            <a:extLst>
              <a:ext uri="{FF2B5EF4-FFF2-40B4-BE49-F238E27FC236}">
                <a16:creationId xmlns:a16="http://schemas.microsoft.com/office/drawing/2014/main" id="{F017941A-9958-8DC8-B372-59B2116A530C}"/>
              </a:ext>
            </a:extLst>
          </p:cNvPr>
          <p:cNvSpPr/>
          <p:nvPr/>
        </p:nvSpPr>
        <p:spPr>
          <a:xfrm rot="1718390">
            <a:off x="9319277" y="2372861"/>
            <a:ext cx="782975" cy="394025"/>
          </a:xfrm>
          <a:prstGeom prst="notchedRightArrow">
            <a:avLst/>
          </a:prstGeom>
          <a:gradFill flip="none" rotWithShape="1">
            <a:gsLst>
              <a:gs pos="0">
                <a:schemeClr val="accent6">
                  <a:lumMod val="20000"/>
                  <a:lumOff val="80000"/>
                </a:schemeClr>
              </a:gs>
              <a:gs pos="33000">
                <a:schemeClr val="accent6">
                  <a:lumMod val="60000"/>
                  <a:lumOff val="40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Notched Right Arrow 22">
            <a:extLst>
              <a:ext uri="{FF2B5EF4-FFF2-40B4-BE49-F238E27FC236}">
                <a16:creationId xmlns:a16="http://schemas.microsoft.com/office/drawing/2014/main" id="{EA56A5BE-A917-F847-B6A4-8DC9B5748523}"/>
              </a:ext>
            </a:extLst>
          </p:cNvPr>
          <p:cNvSpPr/>
          <p:nvPr/>
        </p:nvSpPr>
        <p:spPr>
          <a:xfrm rot="9134572">
            <a:off x="9263914" y="4752493"/>
            <a:ext cx="782975" cy="394025"/>
          </a:xfrm>
          <a:prstGeom prst="notchedRightArrow">
            <a:avLst/>
          </a:prstGeom>
          <a:gradFill flip="none" rotWithShape="1">
            <a:gsLst>
              <a:gs pos="0">
                <a:schemeClr val="accent4">
                  <a:lumMod val="40000"/>
                  <a:lumOff val="60000"/>
                </a:schemeClr>
              </a:gs>
              <a:gs pos="94000">
                <a:schemeClr val="accent4">
                  <a:lumMod val="75000"/>
                </a:schemeClr>
              </a:gs>
              <a:gs pos="99000">
                <a:schemeClr val="accent4">
                  <a:lumMod val="7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5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LIAO Lizi</dc:creator>
  <cp:lastModifiedBy>LIAO Lizi</cp:lastModifiedBy>
  <cp:revision>4</cp:revision>
  <cp:lastPrinted>2023-10-17T03:35:42Z</cp:lastPrinted>
  <dcterms:created xsi:type="dcterms:W3CDTF">2023-10-17T01:47:40Z</dcterms:created>
  <dcterms:modified xsi:type="dcterms:W3CDTF">2023-10-18T09:20:57Z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2023-10-17T02:04:55Z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53807467-3e0f-4af4-99f7-b0d7cb33f3cb</vt:lpwstr>
  </property>
  <property fmtid="{D5CDD505-2E9C-101B-9397-08002B2CF9AE}" pid="8" name="MSIP_Label_6951d41b-6b8e-4636-984f-012bff14ba18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SMU Classification: Restricted</vt:lpwstr>
  </property>
</Properties>
</file>