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192082164973767"/>
          <c:y val="7.547517265666269E-2"/>
          <c:w val="0.53870015552818451"/>
          <c:h val="0.786584381664155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AD-40BF-ACCE-7066A19AB115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EAD-40BF-ACCE-7066A19AB115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AD-40BF-ACCE-7066A19AB11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Precise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AD-40BF-ACCE-7066A19AB1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DBB6E-8992-4908-F831-335E4F5E9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58A9CB-6DB3-9F40-3ABB-595D40508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8611A-9F34-D356-1007-6D7E1FB4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20FB-8C84-43C5-9FAA-75D893FAF94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FFB6-DECD-3215-2A90-D2152494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5B598-0D80-4ADF-6D1B-2F8CA40F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07E-8208-4F4E-9B6C-1E7F2E38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3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17707-66C4-DA45-2D14-F96EBDC4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1D6C87-7C92-EB68-EB51-9898A16F4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B0418-49D5-42E6-E603-F079EDDC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20FB-8C84-43C5-9FAA-75D893FAF94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C8F2A-468E-5334-3F9B-9F328B42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82153-2E6F-03F4-A0A8-AA6615DA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07E-8208-4F4E-9B6C-1E7F2E38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8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624086-A12A-05A2-519F-87D24CAC0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B8484-1610-EE99-5E68-F3FC97EC9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8AD54-A398-4029-9187-FFD5DEAD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20FB-8C84-43C5-9FAA-75D893FAF94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7EDEE-23DA-768D-D4F3-0FF639FF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6B155-2C3E-9636-0DF9-1F674C7D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07E-8208-4F4E-9B6C-1E7F2E38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1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E5153-D179-3AF0-2EE1-2BE836A9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8EC77-B41F-A501-B3FD-1580DA8B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31CE2-6684-537E-4218-7DFBF84B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20FB-8C84-43C5-9FAA-75D893FAF94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C861D-F6B1-D6B2-5D13-524C056E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E4B6D-C139-2437-61E1-0263FC8B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07E-8208-4F4E-9B6C-1E7F2E38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2E829-68C0-9C8D-4AE8-D3E6EE67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8BF9D-2BC9-4CD1-FF88-E2941BA7D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8A39D-78B1-C2A1-4034-B9503ED2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20FB-8C84-43C5-9FAA-75D893FAF94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1308C-B3BC-63BF-4DD1-A7C64EE2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CA2D6-D2FD-F05D-9F76-BCA2D3F2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07E-8208-4F4E-9B6C-1E7F2E38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4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AA3D6-FCCF-468D-AA87-62379CCC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67B06-11FF-CDE2-7D80-AFC488C6D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D54DB-CBCF-FC6A-AFC7-D8DF6ED77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1E28A-B080-FF5C-1C7F-DCB5348E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20FB-8C84-43C5-9FAA-75D893FAF94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18CF5C-B140-1AED-FFC0-DDF41207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339D1-A57B-2A0B-931C-2FB9D76C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07E-8208-4F4E-9B6C-1E7F2E38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1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31E14-22BA-2D53-1E3F-F25C7408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DD9A3-6A2D-E5AF-6F0A-33C6D29F0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8CC630-3BE4-50D1-8107-074A9B1C9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FE71D6-749B-1C20-02F1-3699EA161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6C570B-8177-C127-01B8-2F5A0CE3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DE0515-0383-CE42-CCEB-27A1345B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20FB-8C84-43C5-9FAA-75D893FAF94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497035-63B8-9EA8-2782-D006E8E4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455B93-600C-434F-04C8-5A2344A8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07E-8208-4F4E-9B6C-1E7F2E38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3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5D9A0-0AA6-56D2-8D16-A41CBB6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95E5DB-FD15-5A1D-8E38-09817C4D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20FB-8C84-43C5-9FAA-75D893FAF94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2A34FD-0B6E-A00C-957D-418E11EC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C86762-56FF-3D4C-6D54-0C5B083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07E-8208-4F4E-9B6C-1E7F2E38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6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7DFF7F-112D-CCE9-6C84-368F1662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20FB-8C84-43C5-9FAA-75D893FAF94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5D69D7-5EDA-D0FF-ADE0-9FAC05D6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EDE71-606E-72A4-C45E-8ABA4571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07E-8208-4F4E-9B6C-1E7F2E38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7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97700-8FAD-A79B-90F0-59691EC3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D4C57-EBFB-D375-3CF6-BDCF4B99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D1FDD4-AA6A-CD8A-091D-D557DD45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16E7A-3C5E-FC19-091E-8D33C5AD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20FB-8C84-43C5-9FAA-75D893FAF94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AB0E7-C78C-EF23-9080-DDDE0C9B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45A3EF-AB14-41AE-43B2-E6AC27E0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07E-8208-4F4E-9B6C-1E7F2E38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24ECC-708F-A477-5284-F6FC36AF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5BF566-6DBD-44B1-AF28-C2EAD8CEE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85DF91-E571-7A33-AB2F-DFB68EEA2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4B95F-AD69-2650-07DF-44A3A117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20FB-8C84-43C5-9FAA-75D893FAF94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88E59-AF53-99ED-E507-DEB66F43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3E907-2C08-3332-075A-9016CE99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07E-8208-4F4E-9B6C-1E7F2E38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2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36493-0ABB-FDAD-933A-35AC37C4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2E889-50BF-E91F-E9F0-7FEEBF63F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602CD-8BBE-4521-D595-BDEE99842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20FB-8C84-43C5-9FAA-75D893FAF94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229D6-D8AE-AC95-9018-1AF2EF986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C4655-6BCB-0D3E-B458-19C8D0F6F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107E-8208-4F4E-9B6C-1E7F2E38A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7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EC403A1A-AA6F-F0E8-592B-56BD5E3E1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719865"/>
              </p:ext>
            </p:extLst>
          </p:nvPr>
        </p:nvGraphicFramePr>
        <p:xfrm>
          <a:off x="3258766" y="1439694"/>
          <a:ext cx="5970622" cy="408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5744608-4698-4739-BED3-9FBAC53B3B49}"/>
              </a:ext>
            </a:extLst>
          </p:cNvPr>
          <p:cNvSpPr txBox="1"/>
          <p:nvPr/>
        </p:nvSpPr>
        <p:spPr>
          <a:xfrm rot="4235930">
            <a:off x="7125990" y="2703603"/>
            <a:ext cx="109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Precise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28E29B-C93A-3ECF-5C73-1A4D78E8938E}"/>
              </a:ext>
            </a:extLst>
          </p:cNvPr>
          <p:cNvSpPr txBox="1"/>
          <p:nvPr/>
        </p:nvSpPr>
        <p:spPr>
          <a:xfrm>
            <a:off x="5774985" y="4555787"/>
            <a:ext cx="109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 bad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199127-7DFB-7815-064B-C02E0D076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83" y="719666"/>
            <a:ext cx="1529317" cy="101954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623DF9-743F-0046-064F-A8C0834C4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41" y="685121"/>
            <a:ext cx="1529317" cy="105670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259CE6C-88B9-AC5B-86BA-EEC3FF360ED9}"/>
              </a:ext>
            </a:extLst>
          </p:cNvPr>
          <p:cNvSpPr txBox="1"/>
          <p:nvPr/>
        </p:nvSpPr>
        <p:spPr>
          <a:xfrm>
            <a:off x="5469770" y="3024974"/>
            <a:ext cx="170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CNN+RNN with attention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DECB80-41A3-76C5-A01F-23714B992D15}"/>
              </a:ext>
            </a:extLst>
          </p:cNvPr>
          <p:cNvSpPr txBox="1"/>
          <p:nvPr/>
        </p:nvSpPr>
        <p:spPr>
          <a:xfrm>
            <a:off x="16787536" y="2107200"/>
            <a:ext cx="20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Bad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315DA85-0B87-D740-11C3-864B1BACF139}"/>
              </a:ext>
            </a:extLst>
          </p:cNvPr>
          <p:cNvSpPr txBox="1"/>
          <p:nvPr/>
        </p:nvSpPr>
        <p:spPr>
          <a:xfrm rot="17573049">
            <a:off x="4591833" y="2447701"/>
            <a:ext cx="109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Bad</a:t>
            </a:r>
            <a:endParaRPr lang="zh-CN" altLang="en-US" dirty="0"/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3A07DE32-9791-EBA6-3C18-780D8752D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780" y="1186543"/>
            <a:ext cx="259404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Courier New" panose="02070309020205020404" pitchFamily="49" charset="0"/>
              </a:rPr>
              <a:t>a child is swimming underwater in a pool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56937763-AC6A-D88E-878D-EEC82881A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797" y="1161170"/>
            <a:ext cx="233463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Courier New" panose="02070309020205020404" pitchFamily="49" charset="0"/>
              </a:rPr>
              <a:t>a group of people stand in front of the ocean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C7DF8B8F-92B6-2C50-5DB6-765A53D8B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939" y="2240491"/>
            <a:ext cx="11232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00B050"/>
                </a:solidFill>
                <a:latin typeface="Arial Unicode MS"/>
              </a:rPr>
              <a:t>a group of people are walking in a rural area</a:t>
            </a:r>
            <a:r>
              <a:rPr kumimoji="0" lang="en-US" altLang="zh-CN" sz="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5136D1A0-66B3-DE06-1C7A-D18148ECC8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65" y="4550966"/>
            <a:ext cx="1573576" cy="1049051"/>
          </a:xfrm>
          <a:prstGeom prst="rect">
            <a:avLst/>
          </a:prstGeom>
        </p:spPr>
      </p:pic>
      <p:sp>
        <p:nvSpPr>
          <p:cNvPr id="51" name="Rectangle 11">
            <a:extLst>
              <a:ext uri="{FF2B5EF4-FFF2-40B4-BE49-F238E27FC236}">
                <a16:creationId xmlns:a16="http://schemas.microsoft.com/office/drawing/2014/main" id="{BAAD8FB9-974E-BC47-0630-608A22527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575" y="5722107"/>
            <a:ext cx="259404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Courier New" panose="02070309020205020404" pitchFamily="49" charset="0"/>
              </a:rPr>
              <a:t>a brown and white dog is running through the woods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12">
            <a:extLst>
              <a:ext uri="{FF2B5EF4-FFF2-40B4-BE49-F238E27FC236}">
                <a16:creationId xmlns:a16="http://schemas.microsoft.com/office/drawing/2014/main" id="{139D7CDD-C7E5-51E6-841F-7E8FEB3A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3767" y="3404931"/>
            <a:ext cx="8434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Courier New" panose="02070309020205020404" pitchFamily="49" charset="0"/>
              </a:rPr>
              <a:t>two people are swimming in a pool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C5EDF2AD-9633-67CD-080E-CF25CD7102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693" y="2968257"/>
            <a:ext cx="1652575" cy="1120524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7723B5C2-7168-19B5-F738-8F0C1BEA7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81" y="5020556"/>
            <a:ext cx="1489789" cy="1117778"/>
          </a:xfrm>
          <a:prstGeom prst="rect">
            <a:avLst/>
          </a:prstGeom>
        </p:spPr>
      </p:pic>
      <p:sp>
        <p:nvSpPr>
          <p:cNvPr id="57" name="Rectangle 13">
            <a:extLst>
              <a:ext uri="{FF2B5EF4-FFF2-40B4-BE49-F238E27FC236}">
                <a16:creationId xmlns:a16="http://schemas.microsoft.com/office/drawing/2014/main" id="{143EA98E-89E8-A51A-7336-6AC39388C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959" y="6331707"/>
            <a:ext cx="211414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Courier New" panose="02070309020205020404" pitchFamily="49" charset="0"/>
              </a:rPr>
              <a:t>a boy in red shorts is running on a sidewalk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14">
            <a:extLst>
              <a:ext uri="{FF2B5EF4-FFF2-40B4-BE49-F238E27FC236}">
                <a16:creationId xmlns:a16="http://schemas.microsoft.com/office/drawing/2014/main" id="{2D2A76BD-20F4-AE44-8083-6A7B956C0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839" y="5731589"/>
            <a:ext cx="243191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Courier New" panose="02070309020205020404" pitchFamily="49" charset="0"/>
              </a:rPr>
              <a:t>a little girl in a blue dress is climbing up a blue slide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71D24A2A-4BBE-1B63-4AFE-AD780E302B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12" y="4623726"/>
            <a:ext cx="1466736" cy="97604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8CB7C195-2B98-2111-4FA3-6A8AC4B4A5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66" y="1883890"/>
            <a:ext cx="1365430" cy="921699"/>
          </a:xfrm>
          <a:prstGeom prst="rect">
            <a:avLst/>
          </a:prstGeom>
        </p:spPr>
      </p:pic>
      <p:sp>
        <p:nvSpPr>
          <p:cNvPr id="63" name="Rectangle 15">
            <a:extLst>
              <a:ext uri="{FF2B5EF4-FFF2-40B4-BE49-F238E27FC236}">
                <a16:creationId xmlns:a16="http://schemas.microsoft.com/office/drawing/2014/main" id="{3A65D73B-0528-7B88-2B94-1936078D1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630" y="2217466"/>
            <a:ext cx="1270536" cy="24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Courier New" panose="02070309020205020404" pitchFamily="49" charset="0"/>
              </a:rPr>
              <a:t>a woman in a blue tank top is looking at the camera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BC66259D-3858-C919-5ECE-C96E0B4850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68" y="1809483"/>
            <a:ext cx="1572348" cy="1049051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F4053102-BDE3-68DB-7064-6CC71538CB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90" y="2960095"/>
            <a:ext cx="1518414" cy="1012782"/>
          </a:xfrm>
          <a:prstGeom prst="rect">
            <a:avLst/>
          </a:prstGeom>
        </p:spPr>
      </p:pic>
      <p:sp>
        <p:nvSpPr>
          <p:cNvPr id="69" name="Rectangle 17">
            <a:extLst>
              <a:ext uri="{FF2B5EF4-FFF2-40B4-BE49-F238E27FC236}">
                <a16:creationId xmlns:a16="http://schemas.microsoft.com/office/drawing/2014/main" id="{06BC7CDC-11CE-4534-5BB0-E476F28B2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629" y="3363529"/>
            <a:ext cx="9508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Courier New" panose="02070309020205020404" pitchFamily="49" charset="0"/>
              </a:rPr>
              <a:t>a group of people are standing in front of a fountain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47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 Unicode MS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靖凯</dc:creator>
  <cp:lastModifiedBy>周 靖凯</cp:lastModifiedBy>
  <cp:revision>1</cp:revision>
  <dcterms:created xsi:type="dcterms:W3CDTF">2022-10-23T09:11:55Z</dcterms:created>
  <dcterms:modified xsi:type="dcterms:W3CDTF">2022-10-23T09:11:55Z</dcterms:modified>
</cp:coreProperties>
</file>