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7D4E-7096-13B4-1CC0-813CB1B41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4A201-933C-BF03-FA69-DAD66787C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0DE58-320A-C768-7BA1-F925A9FC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1B5A-B720-6BD4-77F5-3B758632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86FF-E83B-3A9F-F800-A2266B54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9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BC80-E3B6-DDC0-0A2B-5DD105CF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96CEA-587F-936B-71B8-65152E1CA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B6092-3501-AE41-79A2-A59608FB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32E7-97D6-6561-6965-6B397DD1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B716-2FA7-6847-B64C-5D868052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ACDE9-7DE6-3D25-7C2D-D67487FBE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ACCE-6988-EB8E-96A0-7D4A1D72A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DBAA-7FFC-BDFB-CE79-E791D73B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F42A-9CF0-035F-A33B-A7A872A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5BDF-5F30-3EEE-54CA-6298E11F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F9BB-8292-17F4-4C66-CB6839C5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4BFD-E9C4-2FA8-13D3-2045D556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0A2-77E0-1CC7-BBEC-3C97DF61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D2D1-F61A-A4FA-1271-3382AB2C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6C75-9650-E078-8C16-277BA111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FF23-614C-7C9C-3F7B-E21003E5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85645-6546-A54A-B15D-3954AB56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E16E-FB49-6357-E700-0A12FB33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2B9C-0AD5-B61A-C05E-C56B185F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9A2B-A921-56B5-9146-DBDD6E2A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20FA-2CCB-CF43-22B4-212C901F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9C52-0254-7350-1048-65D2209DB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01F41-242C-7A39-651F-E1080AC26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7F076-8EAB-0654-BC2C-0C65685D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3F64B-9C01-983F-630A-002F2FB7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DF41E-141F-093A-8D9E-89D779E4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4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4E71-3BA1-4AE9-D757-0437FBB3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E17FE-2A6B-12B8-22BE-17C0BC6F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B90AE-D742-3E7F-5B1B-208CA679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02CFF-050B-4A88-CFE3-574DB1E0A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58735-E620-B6DB-2B66-3D17F3A83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EC54-D79A-A858-4813-AD484179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0D469-D009-B7DC-3E8B-E485FF88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35055-6204-E699-361A-4232A1D0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2C97-D5E8-1C7E-4252-FD590157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ED7BA-F971-B022-C7D2-BB55F25B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A333B-E9B6-E672-87C8-CF76B261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B577C-4270-66B3-90EE-0C56079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FCF83-2B46-71FA-4250-629F2F4F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68061-5D4D-354A-1405-D492A1C6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385C-5F28-C312-5B04-D5B37564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5D61-DA4D-6304-9AFD-EA76AD2A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A794-6A6B-1B76-F0D4-35C58D39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F7DA1-91F0-AB36-71D9-321A8A8B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4AE51-AD4F-A35E-4068-F02DA1DA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5AEA0-CC9F-3D50-E436-CE5B643B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AAE99-6F74-D7A0-5595-DACEC14F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A621-EA83-661D-25F9-32EEB397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05ABB-FCCB-550F-F61B-47BC8BD4C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09E7-5EC0-CFB7-B753-855D4146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53AA6-63D0-E4E7-9C59-A90804C7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0440E-CF86-0893-18EF-BE5E7A83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52A0-C9CC-C8FE-24B1-A0ABF4AF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11091-1871-05CC-3B4E-A5964830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B9EA-7406-F974-7B23-9091EC70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3486-E5F0-C752-2ED9-7419F470F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EFF6-8E3F-4E10-AE9A-66D21E36DA0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3DCB-8C20-0417-C2BE-A2608235D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8D7C-A5BA-E13D-7ACC-5C6A6A26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ED02-1764-4A0F-B877-D0E7FA66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C08FD-E566-35BB-5397-B77F9C5B4FCD}"/>
              </a:ext>
            </a:extLst>
          </p:cNvPr>
          <p:cNvSpPr txBox="1"/>
          <p:nvPr/>
        </p:nvSpPr>
        <p:spPr>
          <a:xfrm>
            <a:off x="1097280" y="2277015"/>
            <a:ext cx="103283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序号</a:t>
            </a:r>
            <a:r>
              <a:rPr lang="en-US" sz="1200" dirty="0"/>
              <a:t>	</a:t>
            </a:r>
            <a:r>
              <a:rPr lang="en-US" sz="1200" dirty="0" err="1"/>
              <a:t>申请人</a:t>
            </a:r>
            <a:r>
              <a:rPr lang="en-US" sz="1200" dirty="0"/>
              <a:t>	</a:t>
            </a:r>
            <a:r>
              <a:rPr lang="en-US" sz="1200" dirty="0" err="1"/>
              <a:t>所属单位</a:t>
            </a:r>
            <a:r>
              <a:rPr lang="en-US" sz="1200" dirty="0"/>
              <a:t>	</a:t>
            </a:r>
            <a:r>
              <a:rPr lang="en-US" sz="1200" dirty="0" err="1"/>
              <a:t>身份证号</a:t>
            </a:r>
            <a:r>
              <a:rPr lang="en-US" sz="1200" dirty="0"/>
              <a:t>	 </a:t>
            </a:r>
            <a:r>
              <a:rPr lang="en-US" sz="1200" dirty="0" err="1"/>
              <a:t>联系电话</a:t>
            </a:r>
            <a:r>
              <a:rPr lang="en-US" sz="1200" dirty="0"/>
              <a:t>	</a:t>
            </a:r>
            <a:r>
              <a:rPr lang="en-US" sz="1200" dirty="0" err="1"/>
              <a:t>访问地点</a:t>
            </a:r>
            <a:r>
              <a:rPr lang="en-US" sz="1200" dirty="0"/>
              <a:t>	</a:t>
            </a:r>
            <a:r>
              <a:rPr lang="en-US" sz="1200" dirty="0" err="1"/>
              <a:t>开始日期</a:t>
            </a:r>
            <a:r>
              <a:rPr lang="en-US" sz="1200" dirty="0"/>
              <a:t>	</a:t>
            </a:r>
            <a:r>
              <a:rPr lang="en-US" sz="1200" dirty="0" err="1"/>
              <a:t>截止日期</a:t>
            </a:r>
            <a:endParaRPr lang="en-US" sz="1200" dirty="0"/>
          </a:p>
          <a:p>
            <a:r>
              <a:rPr lang="en-US" sz="1200" dirty="0"/>
              <a:t>1	SSS	</a:t>
            </a:r>
            <a:r>
              <a:rPr lang="en-US" sz="1200" dirty="0" err="1"/>
              <a:t>北京兰云科技有限公司</a:t>
            </a:r>
            <a:r>
              <a:rPr lang="en-US" sz="1200" dirty="0"/>
              <a:t>	2222296808293812	13901318930	</a:t>
            </a:r>
            <a:r>
              <a:rPr lang="en-US" sz="1200" dirty="0" err="1"/>
              <a:t>北京信息港中心</a:t>
            </a:r>
            <a:r>
              <a:rPr lang="en-US" sz="1200" dirty="0"/>
              <a:t>	2023年5月12日	2023年5月12日</a:t>
            </a:r>
          </a:p>
          <a:p>
            <a:r>
              <a:rPr lang="en-US" sz="1200" dirty="0"/>
              <a:t>2	</a:t>
            </a:r>
            <a:r>
              <a:rPr lang="en-US" sz="1200" dirty="0" err="1"/>
              <a:t>康AA</a:t>
            </a:r>
            <a:r>
              <a:rPr lang="en-US" sz="1200" dirty="0"/>
              <a:t>	</a:t>
            </a:r>
            <a:r>
              <a:rPr lang="en-US" sz="1200" dirty="0" err="1"/>
              <a:t>北京兰云科技有限公司</a:t>
            </a:r>
            <a:r>
              <a:rPr lang="en-US" sz="1200" dirty="0"/>
              <a:t>	1102222222204014	17301083690	</a:t>
            </a:r>
            <a:r>
              <a:rPr lang="en-US" sz="1200" dirty="0" err="1"/>
              <a:t>北京信息港中心</a:t>
            </a:r>
            <a:r>
              <a:rPr lang="en-US" sz="1200" dirty="0"/>
              <a:t>	2023年5月12日	2023年5月12日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07259-7EE5-7747-4893-354AE9A20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9029"/>
            <a:ext cx="12192000" cy="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0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28ECF984-D988-4916-603E-C56AB6E3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34" y="178090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9F681DF-680C-C6EF-051B-315BC7B20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77" y="32820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4">
            <a:extLst>
              <a:ext uri="{FF2B5EF4-FFF2-40B4-BE49-F238E27FC236}">
                <a16:creationId xmlns:a16="http://schemas.microsoft.com/office/drawing/2014/main" id="{9D3CD7A4-094B-3D25-28F8-FEBDCF67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476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">
            <a:extLst>
              <a:ext uri="{FF2B5EF4-FFF2-40B4-BE49-F238E27FC236}">
                <a16:creationId xmlns:a16="http://schemas.microsoft.com/office/drawing/2014/main" id="{2B398E96-1DF5-D492-8E4D-377854AB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811" y="4438105"/>
            <a:ext cx="14287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44E776-354C-2E63-C98B-12A3F678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10761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86E4-CC9B-9D73-C687-F0879119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53CD-FCE8-011F-E006-F9FFFF7D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2D568-2085-15F1-90BB-9A641272581B}"/>
              </a:ext>
            </a:extLst>
          </p:cNvPr>
          <p:cNvSpPr txBox="1"/>
          <p:nvPr/>
        </p:nvSpPr>
        <p:spPr>
          <a:xfrm>
            <a:off x="3441290" y="3111474"/>
            <a:ext cx="458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Testing Starts</a:t>
            </a:r>
          </a:p>
        </p:txBody>
      </p:sp>
    </p:spTree>
    <p:extLst>
      <p:ext uri="{BB962C8B-B14F-4D97-AF65-F5344CB8AC3E}">
        <p14:creationId xmlns:p14="http://schemas.microsoft.com/office/powerpoint/2010/main" val="60462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Page 2</vt:lpstr>
      <vt:lpstr>Page 3</vt:lpstr>
    </vt:vector>
  </TitlesOfParts>
  <Manager>GodMaster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文学常识</dc:title>
  <dc:subject>创业公司</dc:subject>
  <dc:creator>Jing Kang</dc:creator>
  <cp:keywords>extTag1;extTag2</cp:keywords>
  <cp:lastModifiedBy>  </cp:lastModifiedBy>
  <cp:revision>3</cp:revision>
  <dcterms:created xsi:type="dcterms:W3CDTF">2023-06-22T05:15:49Z</dcterms:created>
  <dcterms:modified xsi:type="dcterms:W3CDTF">2023-07-01T02:04:31Z</dcterms:modified>
</cp:coreProperties>
</file>