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8" r:id="rId4"/>
    <p:sldId id="259" r:id="rId5"/>
    <p:sldId id="270" r:id="rId6"/>
    <p:sldId id="260" r:id="rId7"/>
    <p:sldId id="261" r:id="rId8"/>
    <p:sldId id="272" r:id="rId9"/>
    <p:sldId id="274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D57"/>
    <a:srgbClr val="001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48" autoAdjust="0"/>
    <p:restoredTop sz="94660"/>
  </p:normalViewPr>
  <p:slideViewPr>
    <p:cSldViewPr showGuides="1">
      <p:cViewPr varScale="1">
        <p:scale>
          <a:sx n="132" d="100"/>
          <a:sy n="132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D61-F5D7-4632-8B7D-DFE708B7923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E3F5A-FE40-4AE0-8D19-53793E0B7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824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E3F5A-FE40-4AE0-8D19-53793E0B76D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94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E3F5A-FE40-4AE0-8D19-53793E0B76D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377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E3F5A-FE40-4AE0-8D19-53793E0B76D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63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60B4-6724-4C34-9CFC-D69617C7EDB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C5CB3-8806-4848-B8C3-5B08D872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611560" y="1493570"/>
            <a:ext cx="7632847" cy="3170099"/>
            <a:chOff x="1037319" y="2037386"/>
            <a:chExt cx="7632847" cy="3170099"/>
          </a:xfrm>
        </p:grpSpPr>
        <p:sp>
          <p:nvSpPr>
            <p:cNvPr id="8" name="TextBox 7"/>
            <p:cNvSpPr txBox="1"/>
            <p:nvPr/>
          </p:nvSpPr>
          <p:spPr>
            <a:xfrm>
              <a:off x="1037319" y="2037386"/>
              <a:ext cx="76328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spc="-300" dirty="0" smtClean="0">
                  <a:solidFill>
                    <a:schemeClr val="bg1">
                      <a:alpha val="99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2D</a:t>
              </a:r>
              <a:r>
                <a:rPr lang="ko-KR" altLang="en-US" sz="5400" spc="-300" dirty="0" smtClean="0">
                  <a:solidFill>
                    <a:schemeClr val="bg1">
                      <a:alpha val="99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프로그래밍 </a:t>
              </a:r>
              <a:endParaRPr lang="en-US" altLang="ko-KR" sz="5400" spc="-300" dirty="0" smtClean="0">
                <a:solidFill>
                  <a:schemeClr val="bg1"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5400" spc="-300" dirty="0" smtClean="0">
                  <a:solidFill>
                    <a:schemeClr val="bg1">
                      <a:alpha val="99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5400" spc="-300" dirty="0" smtClean="0">
                  <a:solidFill>
                    <a:schemeClr val="bg1">
                      <a:alpha val="99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 발표</a:t>
              </a:r>
              <a:endParaRPr lang="en-US" altLang="ko-KR" sz="5400" spc="-300" dirty="0" smtClean="0">
                <a:solidFill>
                  <a:schemeClr val="bg1"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09527" y="4653487"/>
              <a:ext cx="424847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0" spc="-50" dirty="0" smtClean="0">
                  <a:solidFill>
                    <a:schemeClr val="bg1">
                      <a:alpha val="99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2009180010 </a:t>
              </a:r>
              <a:r>
                <a:rPr lang="ko-KR" altLang="en-US" sz="3000" spc="-50" dirty="0" smtClean="0">
                  <a:solidFill>
                    <a:schemeClr val="bg1">
                      <a:alpha val="99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김진근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79634" y="2960716"/>
              <a:ext cx="1847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8000" spc="-300" dirty="0" smtClean="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8694" y="1622675"/>
            <a:ext cx="3168352" cy="961256"/>
          </a:xfrm>
        </p:spPr>
        <p:txBody>
          <a:bodyPr anchor="ctr" anchorCtr="0">
            <a:norm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95000"/>
                  </a:schemeClr>
                </a:solidFill>
                <a:latin typeface="PNH복고만화" panose="02020603020101020101" pitchFamily="18" charset="-127"/>
                <a:ea typeface="PNH복고만화" panose="02020603020101020101" pitchFamily="18" charset="-127"/>
              </a:rPr>
              <a:t>1. </a:t>
            </a:r>
            <a:r>
              <a:rPr lang="ko-KR" altLang="en-US" sz="3500" dirty="0" smtClean="0">
                <a:solidFill>
                  <a:schemeClr val="bg1">
                    <a:lumMod val="95000"/>
                  </a:schemeClr>
                </a:solidFill>
                <a:latin typeface="PNH복고만화" panose="02020603020101020101" pitchFamily="18" charset="-127"/>
                <a:ea typeface="PNH복고만화" panose="02020603020101020101" pitchFamily="18" charset="-127"/>
              </a:rPr>
              <a:t>게임 </a:t>
            </a:r>
            <a:r>
              <a:rPr lang="ko-KR" altLang="en-US" sz="3500" dirty="0" err="1" smtClean="0">
                <a:solidFill>
                  <a:schemeClr val="bg1">
                    <a:lumMod val="95000"/>
                  </a:schemeClr>
                </a:solidFill>
                <a:latin typeface="PNH복고만화" panose="02020603020101020101" pitchFamily="18" charset="-127"/>
                <a:ea typeface="PNH복고만화" panose="02020603020101020101" pitchFamily="18" charset="-127"/>
              </a:rPr>
              <a:t>컨셉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PNH복고만화" panose="02020603020101020101" pitchFamily="18" charset="-127"/>
              <a:ea typeface="PNH복고만화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201904" y="2297808"/>
            <a:ext cx="224633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5385950" y="2654179"/>
            <a:ext cx="3168352" cy="961256"/>
          </a:xfrm>
          <a:prstGeom prst="rect">
            <a:avLst/>
          </a:prstGeom>
        </p:spPr>
        <p:txBody>
          <a:bodyPr anchor="ctr" anchorCtr="0"/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PNH복고만화" panose="02020603020101020101" pitchFamily="18" charset="-127"/>
                <a:ea typeface="PNH복고만화" panose="02020603020101020101" pitchFamily="18" charset="-127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500" dirty="0" smtClean="0">
                <a:solidFill>
                  <a:schemeClr val="bg1">
                    <a:lumMod val="95000"/>
                  </a:schemeClr>
                </a:solidFill>
              </a:rPr>
              <a:t>개발 범위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4652340" y="3646830"/>
            <a:ext cx="3168352" cy="961256"/>
          </a:xfrm>
          <a:prstGeom prst="rect">
            <a:avLst/>
          </a:prstGeom>
        </p:spPr>
        <p:txBody>
          <a:bodyPr anchor="ctr" anchorCtr="0"/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PNH복고만화" panose="02020603020101020101" pitchFamily="18" charset="-127"/>
                <a:ea typeface="PNH복고만화" panose="02020603020101020101" pitchFamily="18" charset="-127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3500" dirty="0" smtClean="0">
                <a:solidFill>
                  <a:schemeClr val="bg1">
                    <a:lumMod val="95000"/>
                  </a:schemeClr>
                </a:solidFill>
              </a:rPr>
              <a:t>게임 흐름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079913" y="0"/>
            <a:ext cx="3007178" cy="6858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74359" y="3350705"/>
            <a:ext cx="224633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45947" y="4364750"/>
            <a:ext cx="224633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437" y="2631167"/>
            <a:ext cx="3899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chemeClr val="bg1">
                    <a:alpha val="99000"/>
                  </a:schemeClr>
                </a:solidFill>
                <a:latin typeface="맑은 고딕" pitchFamily="50" charset="-127"/>
              </a:rPr>
              <a:t>목차</a:t>
            </a:r>
            <a:endParaRPr lang="ko-KR" altLang="en-US" sz="6000" dirty="0">
              <a:latin typeface="ＷＫ동심몽글" panose="02010600000101010101" pitchFamily="2" charset="-127"/>
              <a:ea typeface="ＷＫ동심몽글" panose="02010600000101010101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23928" y="4760286"/>
            <a:ext cx="3168352" cy="961256"/>
          </a:xfrm>
          <a:prstGeom prst="rect">
            <a:avLst/>
          </a:prstGeom>
        </p:spPr>
        <p:txBody>
          <a:bodyPr anchor="ctr" anchorCtr="0"/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PNH복고만화" panose="02020603020101020101" pitchFamily="18" charset="-127"/>
                <a:ea typeface="PNH복고만화" panose="02020603020101020101" pitchFamily="18" charset="-127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3500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3500" dirty="0" smtClean="0">
                <a:solidFill>
                  <a:schemeClr val="bg1">
                    <a:lumMod val="95000"/>
                  </a:schemeClr>
                </a:solidFill>
              </a:rPr>
              <a:t>개발 일정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117535" y="5478206"/>
            <a:ext cx="224633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757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-5556" y="0"/>
            <a:ext cx="6292068" cy="1000108"/>
          </a:xfrm>
          <a:prstGeom prst="triangle">
            <a:avLst>
              <a:gd name="adj" fmla="val 1007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4282" y="1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45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>
            <a:off x="7020272" y="5877272"/>
            <a:ext cx="2123728" cy="980728"/>
          </a:xfrm>
          <a:prstGeom prst="triangle">
            <a:avLst>
              <a:gd name="adj" fmla="val 117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5918" y="4929198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기본적인</a:t>
            </a:r>
            <a:r>
              <a:rPr lang="en-US" altLang="ko-KR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비행</a:t>
            </a:r>
            <a:r>
              <a:rPr lang="en-US" altLang="ko-KR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슈팅 게임</a:t>
            </a:r>
            <a:endParaRPr lang="ko-KR" altLang="en-US" sz="4000" spc="-450" dirty="0">
              <a:solidFill>
                <a:schemeClr val="bg1">
                  <a:alpha val="97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 descr="C:\Users\근\Desktop\sw3_0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357298"/>
            <a:ext cx="5534683" cy="3459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0" y="0"/>
            <a:ext cx="7308304" cy="884420"/>
          </a:xfrm>
          <a:prstGeom prst="triangle">
            <a:avLst>
              <a:gd name="adj" fmla="val 1007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-71462"/>
            <a:ext cx="31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45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게임 실행 흐름</a:t>
            </a:r>
            <a:endParaRPr lang="ko-KR" altLang="en-US" sz="4000" spc="-45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3357554" y="1571612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1000108"/>
            <a:ext cx="2535396" cy="16430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8992" y="3786190"/>
            <a:ext cx="2389541" cy="1586745"/>
          </a:xfrm>
          <a:prstGeom prst="rect">
            <a:avLst/>
          </a:prstGeom>
        </p:spPr>
      </p:pic>
      <p:sp>
        <p:nvSpPr>
          <p:cNvPr id="24" name="줄무늬가 있는 오른쪽 화살표 23"/>
          <p:cNvSpPr/>
          <p:nvPr/>
        </p:nvSpPr>
        <p:spPr>
          <a:xfrm rot="5400000">
            <a:off x="4679157" y="3036091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6182" y="500042"/>
            <a:ext cx="4185963" cy="1898391"/>
          </a:xfrm>
          <a:prstGeom prst="rect">
            <a:avLst/>
          </a:prstGeom>
        </p:spPr>
      </p:pic>
      <p:sp>
        <p:nvSpPr>
          <p:cNvPr id="26" name="줄무늬가 있는 오른쪽 화살표 25"/>
          <p:cNvSpPr/>
          <p:nvPr/>
        </p:nvSpPr>
        <p:spPr>
          <a:xfrm rot="10800000">
            <a:off x="2786050" y="4357694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767646"/>
            <a:ext cx="2544288" cy="15901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4348" y="278605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게임실행</a:t>
            </a:r>
            <a:r>
              <a: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48" y="2357430"/>
            <a:ext cx="22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&lt;Player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기체 선택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57620" y="557214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게임시작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034" y="564357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보스등장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>
            <a:off x="5929322" y="4357694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bg1"/>
              </a:solidFill>
            </a:endParaRPr>
          </a:p>
        </p:txBody>
      </p:sp>
      <p:pic>
        <p:nvPicPr>
          <p:cNvPr id="2050" name="Picture 2" descr="C:\Users\근\Desktop\겜오버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5081" y="3786190"/>
            <a:ext cx="2628919" cy="1643074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6643702" y="5572140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피격시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게임오버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0" y="0"/>
            <a:ext cx="7308304" cy="884420"/>
          </a:xfrm>
          <a:prstGeom prst="triangle">
            <a:avLst>
              <a:gd name="adj" fmla="val 1007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-64968"/>
            <a:ext cx="31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45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메인 화면 구성</a:t>
            </a:r>
            <a:endParaRPr lang="ko-KR" altLang="en-US" sz="4000" spc="-45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714488"/>
            <a:ext cx="5857884" cy="5143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72198" y="1928802"/>
            <a:ext cx="27146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등장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적이 시간에 따라 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위에서 등장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보스를 제외한 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기체들은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공격을 받아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파괴되거나 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시간이 흘러 아래로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내려가면 없어지게 됨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플레이어는 좌우상하로 움직이며 적을 공격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dirty="0" err="1" smtClean="0"/>
              <a:t>레이어를</a:t>
            </a:r>
            <a:r>
              <a:rPr lang="ko-KR" altLang="en-US" dirty="0" smtClean="0"/>
              <a:t> 공격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406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-108520" y="-2"/>
            <a:ext cx="6768752" cy="695393"/>
          </a:xfrm>
          <a:prstGeom prst="triangle">
            <a:avLst>
              <a:gd name="adj" fmla="val 1007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7931" y="-135604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bg1">
                  <a:alpha val="97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6899605"/>
              </p:ext>
            </p:extLst>
          </p:nvPr>
        </p:nvGraphicFramePr>
        <p:xfrm>
          <a:off x="0" y="836712"/>
          <a:ext cx="9143999" cy="5720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3688"/>
                <a:gridCol w="7380311"/>
              </a:tblGrid>
              <a:tr h="412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7226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캐릭터컨트롤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dirty="0" smtClean="0"/>
                        <a:t> 키보드 방향키로 좌우상하</a:t>
                      </a:r>
                      <a:r>
                        <a:rPr lang="ko-KR" altLang="en-US" baseline="0" dirty="0" smtClean="0"/>
                        <a:t> 움직임</a:t>
                      </a:r>
                      <a:r>
                        <a:rPr lang="en-US" altLang="ko-KR" baseline="0" dirty="0" smtClean="0"/>
                        <a:t>,  space</a:t>
                      </a:r>
                      <a:r>
                        <a:rPr lang="ko-KR" altLang="en-US" baseline="0" dirty="0" smtClean="0"/>
                        <a:t>키로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미사일 발사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B</a:t>
                      </a:r>
                      <a:r>
                        <a:rPr lang="ko-KR" altLang="en-US" baseline="0" dirty="0" smtClean="0"/>
                        <a:t>키로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 사용 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736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플레이어 기체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개의 </a:t>
                      </a:r>
                      <a:r>
                        <a:rPr lang="ko-KR" altLang="en-US" baseline="0" dirty="0" err="1" smtClean="0"/>
                        <a:t>스킬을</a:t>
                      </a:r>
                      <a:r>
                        <a:rPr lang="ko-KR" altLang="en-US" baseline="0" dirty="0" smtClean="0"/>
                        <a:t> 하나씩 구현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 두 가지 전투 </a:t>
                      </a: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dirty="0" smtClean="0"/>
                        <a:t> </a:t>
                      </a:r>
                    </a:p>
                  </a:txBody>
                  <a:tcPr/>
                </a:tc>
              </a:tr>
              <a:tr h="605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배경사운드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미사일 발사 사운드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충돌 사운드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787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별 적의 </a:t>
                      </a:r>
                      <a:r>
                        <a:rPr lang="en-US" altLang="ko-KR" baseline="0" dirty="0" smtClean="0"/>
                        <a:t>HP, </a:t>
                      </a:r>
                      <a:r>
                        <a:rPr lang="ko-KR" altLang="en-US" baseline="0" dirty="0" smtClean="0"/>
                        <a:t>미사일 속도 변화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기본 적과 다른 보스의 미사일 패턴변화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67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기체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충돌장면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폭발장면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스킬 사용장면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67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플레이어 기체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적군 기체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보스 기체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미사일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 이미지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0" y="0"/>
            <a:ext cx="7452320" cy="695393"/>
          </a:xfrm>
          <a:prstGeom prst="triangle">
            <a:avLst>
              <a:gd name="adj" fmla="val 1007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-142900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개발 계획</a:t>
            </a:r>
            <a:endParaRPr lang="ko-KR" altLang="en-US" sz="4000" spc="-450" dirty="0">
              <a:solidFill>
                <a:schemeClr val="bg1">
                  <a:alpha val="97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3269736"/>
              </p:ext>
            </p:extLst>
          </p:nvPr>
        </p:nvGraphicFramePr>
        <p:xfrm>
          <a:off x="0" y="1033617"/>
          <a:ext cx="9144000" cy="5779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584"/>
                <a:gridCol w="2448272"/>
                <a:gridCol w="5868144"/>
              </a:tblGrid>
              <a:tr h="25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자료수집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필요 리소스 수집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프로젝트 발표 자료작성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</a:t>
                      </a:r>
                      <a:r>
                        <a:rPr lang="en-US" altLang="ko-KR" sz="1500" dirty="0" smtClean="0"/>
                        <a:t>intro</a:t>
                      </a:r>
                      <a:r>
                        <a:rPr lang="ko-KR" altLang="en-US" sz="1500" dirty="0" smtClean="0"/>
                        <a:t>생성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Intro</a:t>
                      </a:r>
                      <a:r>
                        <a:rPr lang="ko-KR" altLang="en-US" sz="1500" baseline="0" dirty="0" smtClean="0"/>
                        <a:t>화면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메뉴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err="1" smtClean="0"/>
                        <a:t>맵</a:t>
                      </a:r>
                      <a:r>
                        <a:rPr lang="ko-KR" altLang="en-US" sz="1500" baseline="0" dirty="0" smtClean="0"/>
                        <a:t> 생성 </a:t>
                      </a:r>
                      <a:endParaRPr lang="ko-KR" altLang="en-US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Player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구현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Player</a:t>
                      </a:r>
                      <a:r>
                        <a:rPr lang="ko-KR" altLang="en-US" sz="1500" baseline="0" dirty="0" smtClean="0"/>
                        <a:t> 기체 생성 및 기본 조작 구현</a:t>
                      </a:r>
                      <a:endParaRPr lang="ko-KR" altLang="en-US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Enemy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구현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기본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보스 오브젝트 구현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시간에 따른 움직임 구현</a:t>
                      </a:r>
                      <a:endParaRPr lang="ko-KR" altLang="en-US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주차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미사일</a:t>
                      </a:r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Player,</a:t>
                      </a:r>
                      <a:r>
                        <a:rPr lang="en-US" altLang="ko-KR" sz="1500" baseline="0" dirty="0" smtClean="0"/>
                        <a:t> Enemy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baseline="0" dirty="0" smtClean="0"/>
                        <a:t>미사일 발사 및 패턴 구현</a:t>
                      </a:r>
                      <a:endParaRPr lang="ko-KR" altLang="en-US" sz="1500" dirty="0" smtClean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스킬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Player</a:t>
                      </a:r>
                      <a:r>
                        <a:rPr lang="ko-KR" altLang="en-US" sz="1500" dirty="0" smtClean="0"/>
                        <a:t>기체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2</a:t>
                      </a:r>
                      <a:r>
                        <a:rPr lang="ko-KR" altLang="en-US" sz="1500" baseline="0" dirty="0" smtClean="0"/>
                        <a:t>기 각각의 스킬 구현</a:t>
                      </a:r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충돌체크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aseline="0" dirty="0" smtClean="0"/>
                        <a:t>미사일 </a:t>
                      </a:r>
                      <a:r>
                        <a:rPr lang="ko-KR" altLang="en-US" sz="1500" baseline="0" dirty="0" err="1" smtClean="0"/>
                        <a:t>피격시</a:t>
                      </a:r>
                      <a:r>
                        <a:rPr lang="ko-KR" altLang="en-US" sz="1500" baseline="0" dirty="0" smtClean="0"/>
                        <a:t> 충돌처리</a:t>
                      </a:r>
                      <a:r>
                        <a:rPr lang="en-US" altLang="ko-KR" sz="1500" baseline="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스테이지</a:t>
                      </a:r>
                      <a:r>
                        <a:rPr lang="en-US" altLang="ko-KR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aseline="0" dirty="0" smtClean="0"/>
                        <a:t>스테이지 구성</a:t>
                      </a:r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보완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사운드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기존과정들</a:t>
                      </a:r>
                      <a:r>
                        <a:rPr lang="en-US" altLang="ko-KR" sz="1500" dirty="0" smtClean="0"/>
                        <a:t>(1~8</a:t>
                      </a:r>
                      <a:r>
                        <a:rPr lang="ko-KR" altLang="en-US" sz="1500" dirty="0" smtClean="0"/>
                        <a:t>주차</a:t>
                      </a:r>
                      <a:r>
                        <a:rPr lang="en-US" altLang="ko-KR" sz="1500" dirty="0" smtClean="0"/>
                        <a:t>) </a:t>
                      </a:r>
                      <a:r>
                        <a:rPr lang="ko-KR" altLang="en-US" sz="1500" dirty="0" err="1" smtClean="0"/>
                        <a:t>미흡한점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smtClean="0"/>
                        <a:t>보완 </a:t>
                      </a:r>
                      <a:r>
                        <a:rPr lang="ko-KR" altLang="en-US" sz="1500" dirty="0" smtClean="0"/>
                        <a:t>및 사운드 첨부</a:t>
                      </a:r>
                      <a:endParaRPr lang="ko-KR" altLang="en-US" sz="1500" dirty="0"/>
                    </a:p>
                  </a:txBody>
                  <a:tcPr/>
                </a:tc>
              </a:tr>
              <a:tr h="53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마무리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최종점검 및 </a:t>
                      </a:r>
                      <a:r>
                        <a:rPr lang="ko-KR" altLang="en-US" sz="1500" dirty="0" err="1" smtClean="0"/>
                        <a:t>릴리즈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96612" y="2753633"/>
            <a:ext cx="51507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300" dirty="0" smtClean="0">
                <a:solidFill>
                  <a:schemeClr val="bg1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en-US" altLang="ko-KR" sz="8000" spc="-300" dirty="0" smtClean="0">
              <a:solidFill>
                <a:schemeClr val="tx1">
                  <a:lumMod val="50000"/>
                  <a:lumOff val="50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9512" y="116632"/>
            <a:ext cx="1791147" cy="1730675"/>
            <a:chOff x="179512" y="116632"/>
            <a:chExt cx="1791147" cy="1730675"/>
          </a:xfrm>
        </p:grpSpPr>
        <p:sp>
          <p:nvSpPr>
            <p:cNvPr id="16" name="이등변 삼각형 15"/>
            <p:cNvSpPr/>
            <p:nvPr/>
          </p:nvSpPr>
          <p:spPr>
            <a:xfrm>
              <a:off x="179512" y="116632"/>
              <a:ext cx="504056" cy="4345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83568" y="116632"/>
              <a:ext cx="504056" cy="43453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440385" y="548680"/>
              <a:ext cx="504056" cy="43453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944441" y="548680"/>
              <a:ext cx="504056" cy="4345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1448497" y="548680"/>
              <a:ext cx="504056" cy="43453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205314" y="980728"/>
              <a:ext cx="504056" cy="43453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1466603" y="1412776"/>
              <a:ext cx="504056" cy="43453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31"/>
          <p:cNvGrpSpPr/>
          <p:nvPr/>
        </p:nvGrpSpPr>
        <p:grpSpPr>
          <a:xfrm>
            <a:off x="7632132" y="4437112"/>
            <a:ext cx="1260348" cy="2177930"/>
            <a:chOff x="7632132" y="4482377"/>
            <a:chExt cx="1260348" cy="2177930"/>
          </a:xfrm>
        </p:grpSpPr>
        <p:sp>
          <p:nvSpPr>
            <p:cNvPr id="24" name="이등변 삼각형 23"/>
            <p:cNvSpPr/>
            <p:nvPr/>
          </p:nvSpPr>
          <p:spPr>
            <a:xfrm>
              <a:off x="7866678" y="4482377"/>
              <a:ext cx="504056" cy="4345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>
              <a:off x="8370734" y="4482377"/>
              <a:ext cx="504056" cy="43453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8127551" y="4923478"/>
              <a:ext cx="504056" cy="43453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8388424" y="5355526"/>
              <a:ext cx="504056" cy="4345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8136604" y="5787574"/>
              <a:ext cx="504056" cy="43453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7632132" y="5796211"/>
              <a:ext cx="504056" cy="43453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884368" y="6225776"/>
              <a:ext cx="504056" cy="43453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0" y="0"/>
            <a:ext cx="3491880" cy="1268760"/>
          </a:xfrm>
          <a:prstGeom prst="triangle">
            <a:avLst>
              <a:gd name="adj" fmla="val 1007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496" y="-135604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450" dirty="0" smtClean="0">
                <a:solidFill>
                  <a:schemeClr val="bg1">
                    <a:alpha val="97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아리따-돋움(TTF)-Bold" pitchFamily="18" charset="-127"/>
                <a:ea typeface="아리따-돋움(TTF)-Bold" pitchFamily="18" charset="-127"/>
              </a:rPr>
              <a:t>Chapter5</a:t>
            </a:r>
            <a:endParaRPr lang="ko-KR" altLang="en-US" sz="4800" spc="-450" dirty="0">
              <a:solidFill>
                <a:schemeClr val="bg1">
                  <a:alpha val="97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020272" y="5877272"/>
            <a:ext cx="2123728" cy="980728"/>
          </a:xfrm>
          <a:prstGeom prst="triangle">
            <a:avLst>
              <a:gd name="adj" fmla="val 117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7184" y="260648"/>
            <a:ext cx="2974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spc="-300" dirty="0" smtClean="0">
                <a:solidFill>
                  <a:schemeClr val="bg1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자체평가</a:t>
            </a:r>
            <a:endParaRPr lang="en-US" altLang="ko-KR" sz="5000" spc="-300" dirty="0" smtClean="0">
              <a:solidFill>
                <a:schemeClr val="tx1">
                  <a:lumMod val="50000"/>
                  <a:lumOff val="50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3267415"/>
              </p:ext>
            </p:extLst>
          </p:nvPr>
        </p:nvGraphicFramePr>
        <p:xfrm>
          <a:off x="611560" y="191683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783</TotalTime>
  <Words>357</Words>
  <Application>Microsoft Office PowerPoint</Application>
  <PresentationFormat>화면 슬라이드 쇼(4:3)</PresentationFormat>
  <Paragraphs>106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맑은 고딕</vt:lpstr>
      <vt:lpstr>아리따-돋움(TTF)-Bold</vt:lpstr>
      <vt:lpstr>PNH복고만화</vt:lpstr>
      <vt:lpstr>ＷＫ동심몽글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근</cp:lastModifiedBy>
  <cp:revision>82</cp:revision>
  <dcterms:created xsi:type="dcterms:W3CDTF">2014-08-13T14:59:41Z</dcterms:created>
  <dcterms:modified xsi:type="dcterms:W3CDTF">2015-09-21T13:36:47Z</dcterms:modified>
</cp:coreProperties>
</file>