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5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0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BC62-6BE0-4369-AD74-E17DADF8141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B0B4-E4B6-4B9A-83C3-C4FAFD7C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2D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발표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2009180010 </a:t>
            </a: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김진근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2060848"/>
            <a:ext cx="4104456" cy="331236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범위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 상황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9585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기본적인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비행 슈팅게임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적의 </a:t>
            </a:r>
            <a:r>
              <a:rPr lang="ko-KR" altLang="en-US" dirty="0" smtClean="0"/>
              <a:t>미사일을 피하며 적을 격추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 descr="1945_투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9177" y="2924944"/>
            <a:ext cx="6085645" cy="37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3" name="Group 1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278467"/>
              </p:ext>
            </p:extLst>
          </p:nvPr>
        </p:nvGraphicFramePr>
        <p:xfrm>
          <a:off x="477838" y="1700808"/>
          <a:ext cx="7766570" cy="4579262"/>
        </p:xfrm>
        <a:graphic>
          <a:graphicData uri="http://schemas.openxmlformats.org/drawingml/2006/table">
            <a:tbl>
              <a:tblPr/>
              <a:tblGrid>
                <a:gridCol w="1789906"/>
                <a:gridCol w="5976664"/>
              </a:tblGrid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우주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하늘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568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컨트롤러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상하좌우 이동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미사일 발사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스킬 사용 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코어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적군 기체와 플레이어 기체 간의 충돌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미사일과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기체의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충돌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모델링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기체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(2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적군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기체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(3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미사일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스킬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적의 종류에 따라 미사일 패턴 변화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체력 변화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배경음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미사일 발사음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피격 시 폭발음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보스 스테이지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배경음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56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기체 이동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미사일 발사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스킬 사용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피격 시 폭발 애니메이션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32924"/>
              </p:ext>
            </p:extLst>
          </p:nvPr>
        </p:nvGraphicFramePr>
        <p:xfrm>
          <a:off x="251520" y="1033617"/>
          <a:ext cx="8640960" cy="58517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56"/>
                <a:gridCol w="748512"/>
                <a:gridCol w="7110392"/>
              </a:tblGrid>
              <a:tr h="25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2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</a:t>
                      </a:r>
                      <a:r>
                        <a:rPr lang="ko-KR" altLang="en-US" sz="1500" dirty="0" smtClean="0"/>
                        <a:t>수집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268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리소스 </a:t>
                      </a:r>
                      <a:r>
                        <a:rPr lang="ko-KR" altLang="en-US" sz="1500" baseline="0" dirty="0" smtClean="0"/>
                        <a:t>수집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81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Intro</a:t>
                      </a:r>
                      <a:r>
                        <a:rPr lang="ko-KR" altLang="en-US" sz="1500" baseline="0" dirty="0" smtClean="0"/>
                        <a:t>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메뉴선택화면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err="1" smtClean="0"/>
                        <a:t>메인화면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err="1" smtClean="0"/>
                        <a:t>맵</a:t>
                      </a:r>
                      <a:r>
                        <a:rPr lang="ko-KR" altLang="en-US" sz="1500" baseline="0" dirty="0" smtClean="0"/>
                        <a:t> 생성 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36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(80%)</a:t>
                      </a:r>
                      <a:r>
                        <a:rPr lang="en-US" altLang="ko-KR" sz="1500" baseline="0" dirty="0" smtClean="0"/>
                        <a:t> Intro</a:t>
                      </a:r>
                      <a:r>
                        <a:rPr lang="ko-KR" altLang="en-US" sz="1500" baseline="0" dirty="0" smtClean="0"/>
                        <a:t>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메인 화면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err="1" smtClean="0"/>
                        <a:t>맵</a:t>
                      </a:r>
                      <a:r>
                        <a:rPr lang="ko-KR" altLang="en-US" sz="1500" baseline="0" dirty="0" smtClean="0"/>
                        <a:t> 생성 완료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메뉴선택화면 </a:t>
                      </a:r>
                      <a:r>
                        <a:rPr lang="ko-KR" altLang="en-US" sz="1500" baseline="0" dirty="0" err="1" smtClean="0"/>
                        <a:t>미구현</a:t>
                      </a:r>
                      <a:r>
                        <a:rPr lang="ko-KR" altLang="en-US" sz="1500" baseline="0" dirty="0" smtClean="0"/>
                        <a:t>  </a:t>
                      </a:r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Player</a:t>
                      </a:r>
                      <a:r>
                        <a:rPr lang="ko-KR" altLang="en-US" sz="1500" baseline="0" dirty="0" smtClean="0"/>
                        <a:t> 기체 생성 및 이동 기본조작 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87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 Player </a:t>
                      </a:r>
                      <a:r>
                        <a:rPr lang="ko-KR" altLang="en-US" sz="1500" dirty="0" smtClean="0"/>
                        <a:t>기체 구현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상하좌우</a:t>
                      </a:r>
                      <a:r>
                        <a:rPr lang="ko-KR" altLang="en-US" sz="1500" baseline="0" dirty="0" smtClean="0"/>
                        <a:t> 컨트롤 구현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적 기체</a:t>
                      </a:r>
                      <a:r>
                        <a:rPr lang="en-US" altLang="ko-KR" sz="1500" baseline="0" dirty="0" smtClean="0"/>
                        <a:t>(3</a:t>
                      </a:r>
                      <a:r>
                        <a:rPr lang="ko-KR" altLang="en-US" sz="1500" baseline="0" dirty="0" smtClean="0"/>
                        <a:t>종</a:t>
                      </a:r>
                      <a:r>
                        <a:rPr lang="en-US" altLang="ko-KR" sz="1500" baseline="0" dirty="0" smtClean="0"/>
                        <a:t>)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구현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시간에 따른 움직임 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(70%) </a:t>
                      </a:r>
                      <a:r>
                        <a:rPr lang="ko-KR" altLang="en-US" sz="1500" dirty="0" smtClean="0"/>
                        <a:t>기본 적 </a:t>
                      </a:r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기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보스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1</a:t>
                      </a:r>
                      <a:r>
                        <a:rPr lang="ko-KR" altLang="en-US" sz="1500" baseline="0" dirty="0" smtClean="0"/>
                        <a:t>기 구현완료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시간에 따른 움직임 미흡</a:t>
                      </a:r>
                      <a:endParaRPr lang="ko-KR" altLang="en-US" sz="1500" dirty="0"/>
                    </a:p>
                  </a:txBody>
                  <a:tcPr/>
                </a:tc>
              </a:tr>
              <a:tr h="35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Player,</a:t>
                      </a:r>
                      <a:r>
                        <a:rPr lang="en-US" altLang="ko-KR" sz="1500" baseline="0" dirty="0" smtClean="0"/>
                        <a:t> Enemy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baseline="0" dirty="0" smtClean="0"/>
                        <a:t>미사일 발사 및 패턴 구현</a:t>
                      </a:r>
                      <a:r>
                        <a:rPr lang="en-US" altLang="ko-KR" sz="1500" baseline="0" dirty="0" smtClean="0"/>
                        <a:t>,</a:t>
                      </a:r>
                      <a:endParaRPr lang="ko-KR" altLang="en-US" sz="150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Player</a:t>
                      </a:r>
                      <a:r>
                        <a:rPr lang="ko-KR" altLang="en-US" sz="1500" dirty="0" smtClean="0"/>
                        <a:t>기체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2</a:t>
                      </a:r>
                      <a:r>
                        <a:rPr lang="ko-KR" altLang="en-US" sz="1500" baseline="0" dirty="0" smtClean="0"/>
                        <a:t>기 각각의 스킬 구현</a:t>
                      </a:r>
                      <a:endParaRPr lang="ko-KR" altLang="en-US" sz="15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aseline="0" dirty="0" smtClean="0"/>
                        <a:t>미사일 </a:t>
                      </a:r>
                      <a:r>
                        <a:rPr lang="ko-KR" altLang="en-US" sz="1500" baseline="0" dirty="0" err="1" smtClean="0"/>
                        <a:t>피격시</a:t>
                      </a:r>
                      <a:r>
                        <a:rPr lang="ko-KR" altLang="en-US" sz="1500" baseline="0" dirty="0" smtClean="0"/>
                        <a:t> 충돌처리</a:t>
                      </a:r>
                      <a:r>
                        <a:rPr lang="en-US" altLang="ko-KR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aseline="0" dirty="0" smtClean="0"/>
                        <a:t>스테이지 구성</a:t>
                      </a:r>
                      <a:endParaRPr lang="ko-KR" altLang="en-US" sz="15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기존과정들</a:t>
                      </a:r>
                      <a:r>
                        <a:rPr lang="en-US" altLang="ko-KR" sz="1500" dirty="0" smtClean="0"/>
                        <a:t>(1~8</a:t>
                      </a:r>
                      <a:r>
                        <a:rPr lang="ko-KR" altLang="en-US" sz="1500" dirty="0" smtClean="0"/>
                        <a:t>주차</a:t>
                      </a:r>
                      <a:r>
                        <a:rPr lang="en-US" altLang="ko-KR" sz="1500" dirty="0" smtClean="0"/>
                        <a:t>) </a:t>
                      </a:r>
                      <a:r>
                        <a:rPr lang="ko-KR" altLang="en-US" sz="1500" dirty="0" smtClean="0"/>
                        <a:t>미흡한 점 보완 및 사운드 첨부</a:t>
                      </a:r>
                      <a:endParaRPr lang="ko-KR" altLang="en-US" sz="15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최종점검 및 </a:t>
                      </a:r>
                      <a:r>
                        <a:rPr lang="ko-KR" altLang="en-US" sz="1500" dirty="0" err="1" smtClean="0"/>
                        <a:t>릴리즈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405"/>
            <a:ext cx="8229600" cy="922114"/>
          </a:xfrm>
        </p:spPr>
        <p:txBody>
          <a:bodyPr/>
          <a:lstStyle/>
          <a:p>
            <a:r>
              <a:rPr lang="en-US" altLang="ko-KR" dirty="0" err="1" smtClean="0"/>
              <a:t>Gitbub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6" y="1124744"/>
            <a:ext cx="850728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57477"/>
              </p:ext>
            </p:extLst>
          </p:nvPr>
        </p:nvGraphicFramePr>
        <p:xfrm>
          <a:off x="433657" y="1844824"/>
          <a:ext cx="83529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314</Words>
  <Application>Microsoft Office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MD아트체</vt:lpstr>
      <vt:lpstr>나눔고딕</vt:lpstr>
      <vt:lpstr>맑은 고딕</vt:lpstr>
      <vt:lpstr>Arial</vt:lpstr>
      <vt:lpstr>Office 테마</vt:lpstr>
      <vt:lpstr>2D프로그래밍 2차 발표</vt:lpstr>
      <vt:lpstr>목차</vt:lpstr>
      <vt:lpstr>게임 컨셉</vt:lpstr>
      <vt:lpstr>개발 범위</vt:lpstr>
      <vt:lpstr>진행 상황</vt:lpstr>
      <vt:lpstr>Gitbub 커밋 통계</vt:lpstr>
      <vt:lpstr>자체평가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김진근</cp:lastModifiedBy>
  <cp:revision>210</cp:revision>
  <dcterms:created xsi:type="dcterms:W3CDTF">2014-09-25T10:57:30Z</dcterms:created>
  <dcterms:modified xsi:type="dcterms:W3CDTF">2015-10-26T14:11:31Z</dcterms:modified>
</cp:coreProperties>
</file>