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1706D3-7516-43BA-BDA7-AC767FEE041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C286A-1547-4562-9CD6-2204979FBD6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AAF0-91DF-4395-BFEF-89290A4557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Project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1524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 Cloud Analysis for 1</a:t>
            </a:r>
            <a:r>
              <a:rPr lang="en-US" baseline="30000" dirty="0" smtClean="0"/>
              <a:t>st</a:t>
            </a:r>
            <a:r>
              <a:rPr lang="en-US" dirty="0" smtClean="0"/>
              <a:t> Corpus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1"/>
            <a:ext cx="5867401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876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indicate that </a:t>
            </a:r>
            <a:r>
              <a:rPr lang="en-US" dirty="0" err="1" smtClean="0"/>
              <a:t>Evie</a:t>
            </a:r>
            <a:r>
              <a:rPr lang="en-US" dirty="0" smtClean="0"/>
              <a:t> Nagy focuses on topics including brand, </a:t>
            </a:r>
            <a:r>
              <a:rPr lang="en-US" dirty="0" err="1" smtClean="0"/>
              <a:t>cadillac</a:t>
            </a:r>
            <a:r>
              <a:rPr lang="en-US" dirty="0" smtClean="0"/>
              <a:t>, women, products and etc.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Word Cloud Analysis for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Corpus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876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indicate that Morgan </a:t>
            </a:r>
            <a:r>
              <a:rPr lang="en-US" dirty="0" err="1" smtClean="0"/>
              <a:t>Clendaniel</a:t>
            </a:r>
            <a:r>
              <a:rPr lang="en-US" dirty="0" smtClean="0"/>
              <a:t> focuses on topics including cities, will, robots, building, photos and etc.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8" y="1371600"/>
            <a:ext cx="5811061" cy="3400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Clustering for 1</a:t>
            </a:r>
            <a:r>
              <a:rPr lang="en-US" baseline="30000" dirty="0" smtClean="0"/>
              <a:t>st</a:t>
            </a:r>
            <a:r>
              <a:rPr lang="en-US" dirty="0" smtClean="0"/>
              <a:t> Corpus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8201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2860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Clustering for 2</a:t>
            </a:r>
            <a:r>
              <a:rPr lang="en-US" baseline="30000" dirty="0" smtClean="0"/>
              <a:t>nd</a:t>
            </a:r>
            <a:r>
              <a:rPr lang="en-US" dirty="0" smtClean="0"/>
              <a:t> Corpus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39382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K-means Clustering for </a:t>
            </a:r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Corpus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 smtClean="0"/>
              <a:t>Cluster 1: time, important, work </a:t>
            </a:r>
          </a:p>
          <a:p>
            <a:r>
              <a:rPr lang="en-US" dirty="0" smtClean="0"/>
              <a:t>Cluster 2: people, way, going </a:t>
            </a:r>
          </a:p>
          <a:p>
            <a:r>
              <a:rPr lang="en-US" dirty="0" smtClean="0"/>
              <a:t>Cluster 3: says, user, will </a:t>
            </a:r>
          </a:p>
          <a:p>
            <a:r>
              <a:rPr lang="en-US" dirty="0"/>
              <a:t>C</a:t>
            </a:r>
            <a:r>
              <a:rPr lang="en-US" dirty="0" smtClean="0"/>
              <a:t>luster 4: platform, says, year </a:t>
            </a:r>
          </a:p>
          <a:p>
            <a:r>
              <a:rPr lang="en-US" dirty="0" smtClean="0"/>
              <a:t>Cluster 5: brand, important, products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Clustering for 2</a:t>
            </a:r>
            <a:r>
              <a:rPr lang="en-US" baseline="30000" dirty="0" smtClean="0"/>
              <a:t>nd</a:t>
            </a:r>
            <a:r>
              <a:rPr lang="en-US" dirty="0" smtClean="0"/>
              <a:t> Corpus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1: building, house, new </a:t>
            </a:r>
          </a:p>
          <a:p>
            <a:r>
              <a:rPr lang="en-US" dirty="0" smtClean="0"/>
              <a:t>Cluster 2: will, year, like </a:t>
            </a:r>
          </a:p>
          <a:p>
            <a:r>
              <a:rPr lang="en-US" dirty="0" smtClean="0"/>
              <a:t>Cluster 3: world, make, people </a:t>
            </a:r>
          </a:p>
          <a:p>
            <a:r>
              <a:rPr lang="en-US" dirty="0" smtClean="0"/>
              <a:t>Cluster 4: cities, people, look </a:t>
            </a:r>
          </a:p>
          <a:p>
            <a:r>
              <a:rPr lang="en-US" dirty="0" smtClean="0"/>
              <a:t>Cluster 5: robots, will, us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+mn-ea"/>
              </a:rPr>
              <a:t/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Conclusion</a:t>
            </a: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/>
              <a:t>Several methods are used in this analysis, different methods have its own pros and cons. </a:t>
            </a:r>
            <a:r>
              <a:rPr lang="en-US" altLang="zh-CN" sz="2400" dirty="0" smtClean="0"/>
              <a:t>From results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 smtClean="0">
                <a:sym typeface="+mn-ea"/>
              </a:rPr>
              <a:t>of </a:t>
            </a:r>
            <a:r>
              <a:rPr lang="en-US" sz="2400" smtClean="0">
                <a:sym typeface="+mn-ea"/>
              </a:rPr>
              <a:t>four </a:t>
            </a:r>
            <a:r>
              <a:rPr lang="en-US" sz="2400" smtClean="0">
                <a:sym typeface="+mn-ea"/>
              </a:rPr>
              <a:t>analysis, </a:t>
            </a:r>
            <a:r>
              <a:rPr lang="en-US" sz="2400" dirty="0" err="1" smtClean="0">
                <a:sym typeface="+mn-ea"/>
              </a:rPr>
              <a:t>Evie</a:t>
            </a:r>
            <a:r>
              <a:rPr lang="en-US" sz="2400" dirty="0" smtClean="0">
                <a:sym typeface="+mn-ea"/>
              </a:rPr>
              <a:t> Nagy and Morgan </a:t>
            </a:r>
            <a:r>
              <a:rPr lang="en-US" sz="2400" dirty="0" err="1" smtClean="0">
                <a:sym typeface="+mn-ea"/>
              </a:rPr>
              <a:t>Clendaniel</a:t>
            </a:r>
            <a:r>
              <a:rPr lang="en-US" sz="2400" dirty="0">
                <a:sym typeface="+mn-ea"/>
              </a:rPr>
              <a:t> have different</a:t>
            </a:r>
            <a:r>
              <a:rPr lang="en-US" sz="2400" dirty="0" smtClean="0">
                <a:sym typeface="+mn-ea"/>
              </a:rPr>
              <a:t> </a:t>
            </a:r>
            <a:r>
              <a:rPr lang="en-US" altLang="zh-CN" sz="2400" dirty="0"/>
              <a:t> preferences.</a:t>
            </a:r>
          </a:p>
          <a:p>
            <a:pPr marL="0" indent="0" algn="just">
              <a:buNone/>
            </a:pPr>
            <a:endParaRPr lang="en-US" altLang="zh-CN" sz="2400" dirty="0"/>
          </a:p>
          <a:p>
            <a:pPr algn="just"/>
            <a:r>
              <a:rPr lang="en-US" altLang="zh-CN" sz="2400" dirty="0"/>
              <a:t> </a:t>
            </a:r>
            <a:r>
              <a:rPr lang="en-US" sz="2400" dirty="0" err="1" smtClean="0">
                <a:sym typeface="+mn-ea"/>
              </a:rPr>
              <a:t>Evie</a:t>
            </a:r>
            <a:r>
              <a:rPr lang="en-US" sz="2400" dirty="0" smtClean="0">
                <a:sym typeface="+mn-ea"/>
              </a:rPr>
              <a:t> Nagy focus </a:t>
            </a:r>
            <a:r>
              <a:rPr lang="en-US" altLang="zh-CN" sz="2400" dirty="0"/>
              <a:t>on the topics about product brand, platform build and   work time </a:t>
            </a:r>
            <a:r>
              <a:rPr lang="en-US" altLang="zh-CN" sz="2400" dirty="0" err="1"/>
              <a:t>ect</a:t>
            </a:r>
            <a:r>
              <a:rPr lang="en-US" altLang="zh-CN" sz="2400" dirty="0"/>
              <a:t>. </a:t>
            </a:r>
          </a:p>
          <a:p>
            <a:pPr marL="0" indent="0" algn="just">
              <a:buNone/>
            </a:pPr>
            <a:endParaRPr lang="en-US" altLang="zh-CN" sz="2400" dirty="0"/>
          </a:p>
          <a:p>
            <a:pPr algn="just"/>
            <a:r>
              <a:rPr lang="en-US" sz="2400" dirty="0" smtClean="0">
                <a:sym typeface="+mn-ea"/>
              </a:rPr>
              <a:t>Morgan </a:t>
            </a:r>
            <a:r>
              <a:rPr lang="en-US" sz="2400" dirty="0" err="1" smtClean="0">
                <a:sym typeface="+mn-ea"/>
              </a:rPr>
              <a:t>Clendaniel</a:t>
            </a:r>
            <a:r>
              <a:rPr lang="en-US" sz="2400" dirty="0">
                <a:sym typeface="+mn-ea"/>
              </a:rPr>
              <a:t>  focus on the topics about build new house, will and robot </a:t>
            </a:r>
            <a:r>
              <a:rPr lang="en-US" altLang="zh-CN" sz="2400" dirty="0" err="1">
                <a:sym typeface="+mn-ea"/>
              </a:rPr>
              <a:t>ect</a:t>
            </a:r>
            <a:r>
              <a:rPr lang="en-US" altLang="zh-CN" sz="2400" dirty="0">
                <a:sym typeface="+mn-ea"/>
              </a:rPr>
              <a:t>.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</a:p>
          <a:p>
            <a:r>
              <a:rPr lang="en-US" dirty="0" smtClean="0"/>
              <a:t>Data resource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Analyze focuses of two authors who publish papers in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Fast Company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magazine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Demonstrate statistical skills in text mining through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this small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project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Downloaded 12 text files written by </a:t>
            </a:r>
            <a:r>
              <a:rPr lang="en-US" dirty="0" err="1" smtClean="0"/>
              <a:t>Evie</a:t>
            </a:r>
            <a:r>
              <a:rPr lang="en-US" dirty="0" smtClean="0"/>
              <a:t> Nagy and Morgan </a:t>
            </a:r>
            <a:r>
              <a:rPr lang="en-US" dirty="0" err="1" smtClean="0"/>
              <a:t>Clendaniel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i="1" dirty="0"/>
              <a:t>F</a:t>
            </a:r>
            <a:r>
              <a:rPr lang="en-US" i="1" dirty="0" smtClean="0"/>
              <a:t>ast Company</a:t>
            </a:r>
            <a:r>
              <a:rPr lang="en-US" dirty="0" smtClean="0"/>
              <a:t> magazine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Six text </a:t>
            </a:r>
            <a:r>
              <a:rPr lang="en-US" sz="1800" dirty="0"/>
              <a:t>files written by </a:t>
            </a:r>
            <a:r>
              <a:rPr lang="en-US" sz="1800" dirty="0" err="1"/>
              <a:t>Evie</a:t>
            </a:r>
            <a:r>
              <a:rPr lang="en-US" sz="1800" dirty="0"/>
              <a:t> Nagy </a:t>
            </a:r>
            <a:r>
              <a:rPr lang="en-US" sz="1800" dirty="0" smtClean="0"/>
              <a:t>imported to R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smtClean="0"/>
              <a:t> A corpus with 6 text documents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  The metadata include two tag-value pairs and one data frame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smtClean="0"/>
              <a:t> Available tags: </a:t>
            </a:r>
            <a:r>
              <a:rPr lang="en-US" sz="1800" dirty="0" err="1" smtClean="0"/>
              <a:t>create_date</a:t>
            </a:r>
            <a:r>
              <a:rPr lang="en-US" sz="1800" dirty="0" smtClean="0"/>
              <a:t> creator 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smtClean="0"/>
              <a:t> Available variables in the data frame: </a:t>
            </a:r>
            <a:r>
              <a:rPr lang="en-US" sz="1800" dirty="0" err="1" smtClean="0"/>
              <a:t>MetaID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Six text </a:t>
            </a:r>
            <a:r>
              <a:rPr lang="en-US" sz="1800" dirty="0"/>
              <a:t>files written by </a:t>
            </a:r>
            <a:r>
              <a:rPr lang="en-US" sz="1800" dirty="0" smtClean="0"/>
              <a:t>Morgan </a:t>
            </a:r>
            <a:r>
              <a:rPr lang="en-US" sz="1800" dirty="0" err="1"/>
              <a:t>Clendaniel</a:t>
            </a:r>
            <a:r>
              <a:rPr lang="en-US" sz="1800" dirty="0"/>
              <a:t> </a:t>
            </a:r>
            <a:r>
              <a:rPr lang="en-US" sz="1800" dirty="0" smtClean="0"/>
              <a:t>imported to R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 A corpus with 6 text documents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  The metadata include two tag-value pairs and one data frame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  Available tags: </a:t>
            </a:r>
            <a:r>
              <a:rPr lang="en-US" sz="1800" dirty="0" err="1" smtClean="0"/>
              <a:t>create_date</a:t>
            </a:r>
            <a:r>
              <a:rPr lang="en-US" sz="1800" dirty="0" smtClean="0"/>
              <a:t> creator 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  Available variables in the data frame: </a:t>
            </a:r>
            <a:r>
              <a:rPr lang="en-US" sz="1800" dirty="0" err="1" smtClean="0"/>
              <a:t>MetaID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3733800"/>
          </a:xfrm>
        </p:spPr>
        <p:txBody>
          <a:bodyPr/>
          <a:lstStyle/>
          <a:p>
            <a:r>
              <a:rPr lang="en-US" sz="2800" dirty="0" smtClean="0"/>
              <a:t>Clean data by removing punctuations, numbers, </a:t>
            </a:r>
            <a:r>
              <a:rPr lang="en-US" sz="2800" dirty="0" err="1" smtClean="0"/>
              <a:t>Urls</a:t>
            </a:r>
            <a:r>
              <a:rPr lang="en-US" sz="2800" dirty="0" smtClean="0"/>
              <a:t>, </a:t>
            </a:r>
            <a:r>
              <a:rPr lang="en-US" sz="2800" dirty="0" err="1" smtClean="0"/>
              <a:t>stopwords</a:t>
            </a:r>
            <a:r>
              <a:rPr lang="en-US" sz="2800" dirty="0" smtClean="0"/>
              <a:t>, whitespaces and mixed cases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ranslate texts into reduced texts with only “stem words”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Analysis-</a:t>
            </a:r>
            <a:r>
              <a:rPr lang="en-US" dirty="0" err="1" smtClean="0"/>
              <a:t>TermDocument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Six text files written by </a:t>
            </a:r>
            <a:r>
              <a:rPr lang="en-US" sz="1800" dirty="0" err="1"/>
              <a:t>Evie</a:t>
            </a:r>
            <a:r>
              <a:rPr lang="en-US" sz="1800" dirty="0"/>
              <a:t> Nagy imported to R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Term-document matrix (1252 terms, 6 documents)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Non-/sparse entries: 1889/5623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err="1" smtClean="0"/>
              <a:t>Sparsity</a:t>
            </a:r>
            <a:r>
              <a:rPr lang="en-US" sz="1800" dirty="0" smtClean="0"/>
              <a:t> : 75%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Maximal term length: 19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Weighting : term frequency (</a:t>
            </a:r>
            <a:r>
              <a:rPr lang="en-US" sz="1800" dirty="0" err="1"/>
              <a:t>tf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Six text files written by Morgan </a:t>
            </a:r>
            <a:r>
              <a:rPr lang="en-US" sz="1800" dirty="0" err="1"/>
              <a:t>Clendaniel</a:t>
            </a:r>
            <a:r>
              <a:rPr lang="en-US" sz="1800" dirty="0"/>
              <a:t> imported to R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T</a:t>
            </a:r>
            <a:r>
              <a:rPr lang="en-US" sz="1800" dirty="0" smtClean="0"/>
              <a:t>erm-document matrix (1064 terms, 6 documents)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Non-/sparse entries: 1623/4761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err="1" smtClean="0"/>
              <a:t>Sparsity</a:t>
            </a:r>
            <a:r>
              <a:rPr lang="en-US" sz="1800" dirty="0" smtClean="0"/>
              <a:t> : 75%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Maximal term length: 24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Weighting : term frequency (</a:t>
            </a:r>
            <a:r>
              <a:rPr lang="en-US" sz="1800" dirty="0" err="1" smtClean="0"/>
              <a:t>tf</a:t>
            </a:r>
            <a:r>
              <a:rPr lang="en-US" sz="1800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Barplot</a:t>
            </a:r>
            <a:r>
              <a:rPr lang="en-US" sz="3600" dirty="0" smtClean="0"/>
              <a:t> of Words Frequency for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Corpus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44504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2401" y="-152400"/>
            <a:ext cx="9089031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Barplot</a:t>
            </a:r>
            <a:r>
              <a:rPr lang="en-US" sz="3600" dirty="0" smtClean="0"/>
              <a:t> of Words Frequency </a:t>
            </a:r>
            <a:r>
              <a:rPr lang="en-US" sz="3600" dirty="0"/>
              <a:t>for </a:t>
            </a:r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Corpus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78423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490</Words>
  <Application>Microsoft Office PowerPoint</Application>
  <PresentationFormat>全屏显示(4:3)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Text Mining Project</vt:lpstr>
      <vt:lpstr>Outline</vt:lpstr>
      <vt:lpstr>Project Design</vt:lpstr>
      <vt:lpstr>Data Resource</vt:lpstr>
      <vt:lpstr>Data Summary</vt:lpstr>
      <vt:lpstr>Data Cleaning</vt:lpstr>
      <vt:lpstr>Data Analysis-TermDocument Matrix</vt:lpstr>
      <vt:lpstr>Barplot of Words Frequency for 1st Corpus</vt:lpstr>
      <vt:lpstr>Barplot of Words Frequency for 2nd Corpus</vt:lpstr>
      <vt:lpstr>Word Cloud Analysis for 1st Corpus</vt:lpstr>
      <vt:lpstr>Word Cloud Analysis for 2nd Corpus</vt:lpstr>
      <vt:lpstr>Hierarchical Clustering for 1st Corpus</vt:lpstr>
      <vt:lpstr>Hierarchical Clustering for 2nd Corpus</vt:lpstr>
      <vt:lpstr>K-means Clustering for 1st Corpus</vt:lpstr>
      <vt:lpstr>K-means Clustering for 2nd Corpus</vt:lpstr>
      <vt:lpstr>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Project</dc:title>
  <dc:creator>nancy zhang</dc:creator>
  <cp:lastModifiedBy>nancy zhang</cp:lastModifiedBy>
  <cp:revision>21</cp:revision>
  <dcterms:created xsi:type="dcterms:W3CDTF">2016-02-24T02:00:00Z</dcterms:created>
  <dcterms:modified xsi:type="dcterms:W3CDTF">2016-02-24T12:19:04Z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