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64" d="100"/>
          <a:sy n="64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7A78BFB-8F5E-5D4C-8B82-1A96F5BE4EA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CFFBB0A-08D0-984A-A9E3-8404D1607A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6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8BFB-8F5E-5D4C-8B82-1A96F5BE4EA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B0A-08D0-984A-A9E3-8404D160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7A78BFB-8F5E-5D4C-8B82-1A96F5BE4EA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CFFBB0A-08D0-984A-A9E3-8404D1607AE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29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8BFB-8F5E-5D4C-8B82-1A96F5BE4EA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B0A-08D0-984A-A9E3-8404D160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7A78BFB-8F5E-5D4C-8B82-1A96F5BE4EA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CFFBB0A-08D0-984A-A9E3-8404D1607A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55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8BFB-8F5E-5D4C-8B82-1A96F5BE4EA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B0A-08D0-984A-A9E3-8404D160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8BFB-8F5E-5D4C-8B82-1A96F5BE4EA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B0A-08D0-984A-A9E3-8404D160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8BFB-8F5E-5D4C-8B82-1A96F5BE4EA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B0A-08D0-984A-A9E3-8404D160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8BFB-8F5E-5D4C-8B82-1A96F5BE4EA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B0A-08D0-984A-A9E3-8404D160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1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8BFB-8F5E-5D4C-8B82-1A96F5BE4EA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B0A-08D0-984A-A9E3-8404D160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8BFB-8F5E-5D4C-8B82-1A96F5BE4EA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B0A-08D0-984A-A9E3-8404D160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7A78BFB-8F5E-5D4C-8B82-1A96F5BE4EA3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CFFBB0A-08D0-984A-A9E3-8404D1607A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040" y="324358"/>
            <a:ext cx="7869350" cy="4268965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atin typeface="Avenir Book" charset="0"/>
                <a:ea typeface="Avenir Book" charset="0"/>
                <a:cs typeface="Avenir Book" charset="0"/>
              </a:rPr>
              <a:t>Computer</a:t>
            </a:r>
            <a:r>
              <a:rPr lang="zh-CN" altLang="en-US" sz="6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altLang="zh-CN" sz="6000" dirty="0" smtClean="0">
                <a:latin typeface="Avenir Book" charset="0"/>
                <a:ea typeface="Avenir Book" charset="0"/>
                <a:cs typeface="Avenir Book" charset="0"/>
              </a:rPr>
              <a:t>Vision</a:t>
            </a:r>
            <a:r>
              <a:rPr lang="zh-CN" altLang="en-US" sz="6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zh-CN" altLang="en-US" sz="6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altLang="zh-CN" sz="6000" dirty="0" smtClean="0">
                <a:latin typeface="Avenir Book" charset="0"/>
                <a:ea typeface="Avenir Book" charset="0"/>
                <a:cs typeface="Avenir Book" charset="0"/>
              </a:rPr>
              <a:t>CIS581-Final</a:t>
            </a:r>
            <a:r>
              <a:rPr lang="zh-CN" altLang="en-US" sz="6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altLang="zh-CN" sz="6000" dirty="0" smtClean="0">
                <a:latin typeface="Avenir Book" charset="0"/>
                <a:ea typeface="Avenir Book" charset="0"/>
                <a:cs typeface="Avenir Book" charset="0"/>
              </a:rPr>
              <a:t>Project</a:t>
            </a:r>
            <a:r>
              <a:rPr lang="zh-CN" altLang="en-US" sz="6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zh-CN" altLang="en-US" sz="6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altLang="zh-CN" sz="6000" dirty="0" smtClean="0">
                <a:latin typeface="Avenir Book" charset="0"/>
                <a:ea typeface="Avenir Book" charset="0"/>
                <a:cs typeface="Avenir Book" charset="0"/>
              </a:rPr>
              <a:t>Checkpoint</a:t>
            </a:r>
            <a:r>
              <a:rPr lang="zh-CN" altLang="en-US" sz="6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altLang="zh-CN" sz="6000" dirty="0" smtClean="0">
                <a:latin typeface="Avenir Book" charset="0"/>
                <a:ea typeface="Avenir Book" charset="0"/>
                <a:cs typeface="Avenir Book" charset="0"/>
              </a:rPr>
              <a:t>1</a:t>
            </a:r>
            <a:r>
              <a:rPr lang="zh-CN" altLang="en-US" sz="6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zh-CN" altLang="en-US" sz="6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zh-CN" altLang="en-US" sz="18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zh-CN" altLang="en-US" sz="18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altLang="zh-CN" sz="4000" dirty="0" smtClean="0">
                <a:latin typeface="Avenir Book" charset="0"/>
                <a:ea typeface="Avenir Book" charset="0"/>
                <a:cs typeface="Avenir Book" charset="0"/>
              </a:rPr>
              <a:t>Option</a:t>
            </a:r>
            <a:r>
              <a:rPr lang="zh-CN" altLang="en-US" sz="4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altLang="zh-CN" sz="4000" dirty="0" smtClean="0">
                <a:latin typeface="Avenir Book" charset="0"/>
                <a:ea typeface="Avenir Book" charset="0"/>
                <a:cs typeface="Avenir Book" charset="0"/>
              </a:rPr>
              <a:t>2</a:t>
            </a:r>
            <a:endParaRPr lang="en-US" sz="4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040" y="4852125"/>
            <a:ext cx="7034362" cy="1320075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12/03/2015</a:t>
            </a:r>
            <a:endParaRPr lang="zh-CN" altLang="en-US" sz="2800" dirty="0" smtClean="0"/>
          </a:p>
          <a:p>
            <a:r>
              <a:rPr lang="en-US" altLang="zh-CN" sz="2800" dirty="0" smtClean="0"/>
              <a:t>Jingling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</a:t>
            </a:r>
            <a:r>
              <a:rPr lang="zh-CN" altLang="en-US" sz="2800" dirty="0" smtClean="0"/>
              <a:t> </a:t>
            </a:r>
          </a:p>
          <a:p>
            <a:r>
              <a:rPr lang="en-US" altLang="zh-CN" sz="2800" dirty="0" err="1" smtClean="0"/>
              <a:t>Tianli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Han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966364" y="4602540"/>
            <a:ext cx="2435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Face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Detection</a:t>
            </a:r>
            <a:endParaRPr lang="zh-CN" altLang="en-US" sz="3200" dirty="0" smtClean="0"/>
          </a:p>
          <a:p>
            <a:r>
              <a:rPr lang="en-US" altLang="zh-CN" sz="3200" dirty="0" smtClean="0"/>
              <a:t>progress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771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" t="1900" r="4782" b="6442"/>
          <a:stretch/>
        </p:blipFill>
        <p:spPr>
          <a:xfrm>
            <a:off x="5813221" y="0"/>
            <a:ext cx="6578699" cy="3713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t="2194" r="5109" b="6737"/>
          <a:stretch/>
        </p:blipFill>
        <p:spPr>
          <a:xfrm>
            <a:off x="5786930" y="3160643"/>
            <a:ext cx="6604990" cy="3697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540" y="744597"/>
            <a:ext cx="5168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Picture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from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easy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segments</a:t>
            </a:r>
            <a:endParaRPr lang="zh-CN" alt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Used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Face++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API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to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detect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faces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and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find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facial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landmarks</a:t>
            </a:r>
            <a:endParaRPr lang="zh-CN" alt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The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results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look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very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good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on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front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poses</a:t>
            </a:r>
            <a:endParaRPr lang="zh-CN" alt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Face++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used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large-scale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machine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learning,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data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mining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to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detect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facial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points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along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with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other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information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in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the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image</a:t>
            </a:r>
            <a:endParaRPr lang="zh-CN" alt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0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2489" r="5109" b="6147"/>
          <a:stretch/>
        </p:blipFill>
        <p:spPr>
          <a:xfrm>
            <a:off x="5476428" y="198783"/>
            <a:ext cx="6715572" cy="3792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2784" r="5272" b="6148"/>
          <a:stretch/>
        </p:blipFill>
        <p:spPr>
          <a:xfrm>
            <a:off x="5476428" y="3078197"/>
            <a:ext cx="6715572" cy="3779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540" y="744597"/>
            <a:ext cx="5168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However,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Face++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may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not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be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able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to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detect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faces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at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different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poses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(the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lower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image)</a:t>
            </a:r>
            <a:endParaRPr lang="zh-CN" alt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The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facial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landmarks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are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skewed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for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non-front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poses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as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well</a:t>
            </a:r>
            <a:endParaRPr lang="zh-CN" alt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Therefore,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we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may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need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to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write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our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own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algorithm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to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find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faces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at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different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angles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or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use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motion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compensation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to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help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the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recognition</a:t>
            </a:r>
            <a:r>
              <a:rPr lang="zh-CN" alt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 smtClean="0">
                <a:latin typeface="Helvetica" charset="0"/>
                <a:ea typeface="Helvetica" charset="0"/>
                <a:cs typeface="Helvetica" charset="0"/>
              </a:rPr>
              <a:t>results</a:t>
            </a:r>
            <a:endParaRPr lang="zh-CN" alt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8600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14</TotalTime>
  <Words>107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Avenir Book</vt:lpstr>
      <vt:lpstr>Century Schoolbook</vt:lpstr>
      <vt:lpstr>Corbel</vt:lpstr>
      <vt:lpstr>Helvetica</vt:lpstr>
      <vt:lpstr>Arial</vt:lpstr>
      <vt:lpstr>Headlines</vt:lpstr>
      <vt:lpstr>Computer Vision CIS581-Final Project Checkpoint 1  Option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CIS581-Final Project Checkpoint 1 Option 2</dc:title>
  <dc:creator>Li, Jingling</dc:creator>
  <cp:lastModifiedBy>Li, Jingling</cp:lastModifiedBy>
  <cp:revision>2</cp:revision>
  <dcterms:created xsi:type="dcterms:W3CDTF">2015-12-03T03:27:52Z</dcterms:created>
  <dcterms:modified xsi:type="dcterms:W3CDTF">2015-12-03T03:42:12Z</dcterms:modified>
</cp:coreProperties>
</file>