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5"/>
    <p:restoredTop sz="94617"/>
  </p:normalViewPr>
  <p:slideViewPr>
    <p:cSldViewPr snapToGrid="0" snapToObjects="1">
      <p:cViewPr varScale="1">
        <p:scale>
          <a:sx n="223" d="100"/>
          <a:sy n="223" d="100"/>
        </p:scale>
        <p:origin x="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41B3-4110-EE48-96EC-D49A978F2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BB981-2658-BA45-BF8C-92019DFFB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454A4-B301-234C-8F8A-741385FA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CE2-27CE-9E4D-B8F9-A7E19929279D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37BEE-C23C-074E-8E38-59F3EDBA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90EC3-55A4-484A-8910-3A6743B9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B455-7D42-0646-84BC-7CF25933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C598-FAF3-4843-878B-CE987349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C877E-9A41-EF4D-BD27-042C81C9B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9D547-F341-574F-AD6D-99E0AAD7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CE2-27CE-9E4D-B8F9-A7E19929279D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03302-1AF3-EE41-AC4B-1E9626B0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C1EBE-EA59-D24A-8209-74BFA3F2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B455-7D42-0646-84BC-7CF25933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7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3BE58-747E-F740-83F1-B216FC8AF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95BF9-B297-4041-AAD0-801EAA2E0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11D27-BF1A-AE43-8405-8C13E89B8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CE2-27CE-9E4D-B8F9-A7E19929279D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4D7C8-F27C-4846-8982-E659A5AB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D39E3-0F08-E04A-8FC0-142ECECA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B455-7D42-0646-84BC-7CF25933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9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4C63-60C9-C44A-A84C-177DFF66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15B57-3708-D645-B031-52F999507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3C598-6FB7-A046-B4A1-BB0E42C7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CE2-27CE-9E4D-B8F9-A7E19929279D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8E0FE-8B6C-5544-9103-8174B4B8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2DDD0-1EE0-504D-AF26-54A6485D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B455-7D42-0646-84BC-7CF25933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6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7FA7-FF6B-F743-83EC-435074E0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B2C55-A09E-2F41-90E2-929DCDE6E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5BF84-5036-5E4C-B50C-D92F4C33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CE2-27CE-9E4D-B8F9-A7E19929279D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49B23-C1CA-D84F-B5A3-0AF50532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7A5EF-6E58-9245-90DE-D58CC744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B455-7D42-0646-84BC-7CF25933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0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2608-8A6A-DA4D-A338-9B26425D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DE7A-4B35-5E46-B940-A70EA1AFF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7A1C7-898A-1240-BC8F-E95FFEB7A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D3EED-6AB3-8947-BA20-0A363BC9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CE2-27CE-9E4D-B8F9-A7E19929279D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783D0-79FD-EE48-8703-513458FF8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36870-9911-4E4E-9C88-AF3B1C41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B455-7D42-0646-84BC-7CF25933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2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17741-24EA-7E49-B82F-5F1B19921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B3A81-A1FB-D040-860F-B0409812F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5AEAD-09BF-084C-87C5-A4D33CC38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41223-3FDB-9145-BD23-730D77048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E1759E-3A18-5446-BF37-8D5D9B0E7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72F3BD-CAE5-9F4D-9780-5813D0D1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CE2-27CE-9E4D-B8F9-A7E19929279D}" type="datetimeFigureOut">
              <a:rPr lang="en-US" smtClean="0"/>
              <a:t>9/29/18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A2960-108E-5D4E-8B6C-F0A95C11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585568-B6CA-2447-B372-1C78EE09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B455-7D42-0646-84BC-7CF25933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4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A018E-ECEF-4C42-A974-4A0A413B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0E804-55F7-3C47-A13B-7CA3DD636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CE2-27CE-9E4D-B8F9-A7E19929279D}" type="datetimeFigureOut">
              <a:rPr lang="en-US" smtClean="0"/>
              <a:t>9/29/18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3EBE-D9B3-DC48-BE96-502EDACE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E26C0-8772-8A49-881B-4412835C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B455-7D42-0646-84BC-7CF25933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6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AD5D44-3CFF-704A-9C5E-594C6965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CE2-27CE-9E4D-B8F9-A7E19929279D}" type="datetimeFigureOut">
              <a:rPr lang="en-US" smtClean="0"/>
              <a:t>9/29/18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EDF92-D1AD-E449-8968-8D77BA03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54B5C-459D-114E-97C3-0C513D95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B455-7D42-0646-84BC-7CF25933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8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B032-FA8F-3741-800A-37260023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AE9DB-9DFA-3C4F-96F6-F668CCA9E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B4D82-FD84-AF45-8811-2EE4F88AC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EC024-5D0F-6F4E-B331-E9D36531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CE2-27CE-9E4D-B8F9-A7E19929279D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368D8-77D3-CE4A-AAFF-3C45EF29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99309-4CA0-5D4E-BE96-7C5F24C8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B455-7D42-0646-84BC-7CF25933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7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7DB1-D812-DD47-B1D4-85901551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B61AF-E644-9E40-924F-6B33D225F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91B2C-3C6A-CE48-A5FE-52040D9EB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8D06F-2C54-E748-805F-E318E68B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CE2-27CE-9E4D-B8F9-A7E19929279D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86640-1ED6-CC48-9AF5-9D386003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E1D5F-E715-5B44-906A-8BD17BE0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B455-7D42-0646-84BC-7CF25933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80CD74-C7AA-664F-A3DF-D5CEFE42F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FCEF4-27C2-8E45-B925-206419AEB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EE2EB-8AC1-6D43-9E08-1B9C25DF6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BBCE2-27CE-9E4D-B8F9-A7E19929279D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7D196-80C9-5A47-BE69-741818A2A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FB808-1144-D24A-8360-3D55B714C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8B455-7D42-0646-84BC-7CF259335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8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5E0288-AD3D-D549-A1E4-3267CF209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0914" y="1852555"/>
            <a:ext cx="6265114" cy="469883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CB7ABB-B046-AF4F-9962-284A446C4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663" y="1851854"/>
            <a:ext cx="6266049" cy="46995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Striped Right Arrow 16">
                <a:extLst>
                  <a:ext uri="{FF2B5EF4-FFF2-40B4-BE49-F238E27FC236}">
                    <a16:creationId xmlns:a16="http://schemas.microsoft.com/office/drawing/2014/main" id="{56D5B189-A721-A944-85D5-708F3BB49FC4}"/>
                  </a:ext>
                </a:extLst>
              </p:cNvPr>
              <p:cNvSpPr/>
              <p:nvPr/>
            </p:nvSpPr>
            <p:spPr>
              <a:xfrm rot="5400000">
                <a:off x="158942" y="4070507"/>
                <a:ext cx="2148842" cy="490356"/>
              </a:xfrm>
              <a:prstGeom prst="stripedRightArrow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RV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 RV</a:t>
                </a:r>
                <a:r>
                  <a:rPr lang="en-US" sz="14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FT,H</a:t>
                </a:r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RV</a:t>
                </a:r>
                <a:r>
                  <a:rPr lang="en-US" sz="14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Gaussian</a:t>
                </a:r>
                <a:endParaRPr lang="en-US" sz="1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Striped Right Arrow 16">
                <a:extLst>
                  <a:ext uri="{FF2B5EF4-FFF2-40B4-BE49-F238E27FC236}">
                    <a16:creationId xmlns:a16="http://schemas.microsoft.com/office/drawing/2014/main" id="{56D5B189-A721-A944-85D5-708F3BB49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58942" y="4070507"/>
                <a:ext cx="2148842" cy="490356"/>
              </a:xfrm>
              <a:prstGeom prst="stripedRightArrow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Striped Right Arrow 19">
                <a:extLst>
                  <a:ext uri="{FF2B5EF4-FFF2-40B4-BE49-F238E27FC236}">
                    <a16:creationId xmlns:a16="http://schemas.microsoft.com/office/drawing/2014/main" id="{B775DEB6-BEED-9742-B8D2-72126878DC39}"/>
                  </a:ext>
                </a:extLst>
              </p:cNvPr>
              <p:cNvSpPr/>
              <p:nvPr/>
            </p:nvSpPr>
            <p:spPr>
              <a:xfrm rot="18000000">
                <a:off x="5144151" y="4529514"/>
                <a:ext cx="1570232" cy="477637"/>
              </a:xfrm>
              <a:prstGeom prst="stripedRightArrow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Scaled by </a:t>
                </a:r>
                <a14:m>
                  <m:oMath xmlns:m="http://schemas.openxmlformats.org/officeDocument/2006/math">
                    <m:r>
                      <a:rPr lang="en-US" sz="15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Striped Right Arrow 19">
                <a:extLst>
                  <a:ext uri="{FF2B5EF4-FFF2-40B4-BE49-F238E27FC236}">
                    <a16:creationId xmlns:a16="http://schemas.microsoft.com/office/drawing/2014/main" id="{B775DEB6-BEED-9742-B8D2-72126878D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00000">
                <a:off x="5144151" y="4529514"/>
                <a:ext cx="1570232" cy="477637"/>
              </a:xfrm>
              <a:prstGeom prst="stripedRightArrow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triped Right Arrow 20">
            <a:extLst>
              <a:ext uri="{FF2B5EF4-FFF2-40B4-BE49-F238E27FC236}">
                <a16:creationId xmlns:a16="http://schemas.microsoft.com/office/drawing/2014/main" id="{8218FA95-C721-C147-811C-EA76188C21BA}"/>
              </a:ext>
            </a:extLst>
          </p:cNvPr>
          <p:cNvSpPr/>
          <p:nvPr/>
        </p:nvSpPr>
        <p:spPr>
          <a:xfrm>
            <a:off x="4272763" y="3056598"/>
            <a:ext cx="2114247" cy="510415"/>
          </a:xfrm>
          <a:prstGeom prst="stripedRightArrow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1"/>
                </a:solidFill>
              </a:rPr>
              <a:t>Linear trend removed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F7E49C-BBDA-4846-B211-B6935CFDB5F0}"/>
              </a:ext>
            </a:extLst>
          </p:cNvPr>
          <p:cNvSpPr/>
          <p:nvPr/>
        </p:nvSpPr>
        <p:spPr>
          <a:xfrm>
            <a:off x="3593488" y="30565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8B7D69-9AE3-8848-BC21-733520259DAF}"/>
              </a:ext>
            </a:extLst>
          </p:cNvPr>
          <p:cNvSpPr txBox="1"/>
          <p:nvPr/>
        </p:nvSpPr>
        <p:spPr>
          <a:xfrm>
            <a:off x="9857014" y="-1850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CF370CA-2A71-9D49-ABE0-775C2864ACBB}"/>
              </a:ext>
            </a:extLst>
          </p:cNvPr>
          <p:cNvSpPr txBox="1">
            <a:spLocks/>
          </p:cNvSpPr>
          <p:nvPr/>
        </p:nvSpPr>
        <p:spPr>
          <a:xfrm>
            <a:off x="838200" y="446624"/>
            <a:ext cx="10515600" cy="420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HD189733: Rossiter–McLaughlin effect as jitter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Striped Right Arrow 23">
                <a:extLst>
                  <a:ext uri="{FF2B5EF4-FFF2-40B4-BE49-F238E27FC236}">
                    <a16:creationId xmlns:a16="http://schemas.microsoft.com/office/drawing/2014/main" id="{BA2B2AF6-DEEE-9C4D-B39B-6AA7591F53EE}"/>
                  </a:ext>
                </a:extLst>
              </p:cNvPr>
              <p:cNvSpPr/>
              <p:nvPr/>
            </p:nvSpPr>
            <p:spPr>
              <a:xfrm rot="5400000">
                <a:off x="10591754" y="4330496"/>
                <a:ext cx="2560320" cy="490356"/>
              </a:xfrm>
              <a:prstGeom prst="stripedRightArrow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Smoothed model </a:t>
                </a:r>
                <a14:m>
                  <m:oMath xmlns:m="http://schemas.openxmlformats.org/officeDocument/2006/math">
                    <m:r>
                      <a:rPr lang="en-AU" sz="1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 RM effect</a:t>
                </a:r>
              </a:p>
            </p:txBody>
          </p:sp>
        </mc:Choice>
        <mc:Fallback xmlns="">
          <p:sp>
            <p:nvSpPr>
              <p:cNvPr id="24" name="Striped Right Arrow 23">
                <a:extLst>
                  <a:ext uri="{FF2B5EF4-FFF2-40B4-BE49-F238E27FC236}">
                    <a16:creationId xmlns:a16="http://schemas.microsoft.com/office/drawing/2014/main" id="{BA2B2AF6-DEEE-9C4D-B39B-6AA7591F53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591754" y="4330496"/>
                <a:ext cx="2560320" cy="490356"/>
              </a:xfrm>
              <a:prstGeom prst="stripedRightArrow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72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Jinglin Zhao</dc:creator>
  <cp:lastModifiedBy>Jinglin Zhao</cp:lastModifiedBy>
  <cp:revision>2</cp:revision>
  <dcterms:created xsi:type="dcterms:W3CDTF">2018-09-29T05:47:37Z</dcterms:created>
  <dcterms:modified xsi:type="dcterms:W3CDTF">2018-09-29T05:59:23Z</dcterms:modified>
</cp:coreProperties>
</file>