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8"/>
    <p:restoredTop sz="94624"/>
  </p:normalViewPr>
  <p:slideViewPr>
    <p:cSldViewPr snapToGrid="0" snapToObjects="1">
      <p:cViewPr varScale="1">
        <p:scale>
          <a:sx n="223" d="100"/>
          <a:sy n="223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4D31-018F-FF40-98B1-63FAECBB9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D8108-FE17-6B4B-AFAE-414C7CF3D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42B6-46C2-AE43-AFCD-329EB410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93E3-98B6-974C-BE70-5F6EBBFF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3936-498E-6845-9D0C-6D00733D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AAA-B093-2341-87DC-A5EDFFE0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0D5C-9F58-824C-ACB1-591C7AB4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3E2C-469F-2D48-B612-43FF3AA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293D-F4A1-2341-A573-3570EDEB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A5D0-6F7E-E547-BAFC-CC13406D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E574E-B06A-D04C-A6F4-3F8C84EB1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8BBF-B57F-D841-92C8-4639D131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4C29-32B8-3F4E-AB1E-419BA450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AD58F-9B5A-4E45-8F5F-6B15FFF1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9A09-BD7B-A540-8791-FE6D30C4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3D67-4CB7-D849-8B49-417A1856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52E2-70F0-7D4E-8EFA-B59575FA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2B64-4454-0E47-BCE3-5508356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C36-AA88-8D47-BB48-635E2153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858A-9197-FD47-B1F1-83C7E7A2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65C-750A-F94B-95F6-D6D801BA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9A49-BE1F-AC4C-BF59-8DB55540B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D527-ED3C-3644-8636-65E2595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CF85-3276-654F-AFFB-C1A2CF96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9967-C3A7-4445-8D84-7F5368A2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B24-4897-804A-BAB3-68B72569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1EAF-E7BE-9C4F-A9F6-4F85D9F8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A60A-7A41-6543-AAD3-9E477A00D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818C7-C25A-8943-BA88-E13D4BD7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7468-B7ED-874F-ABBA-5919BF4B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CB315-0CF4-894C-9978-C0059ADC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DCFB-2C9C-5043-B099-0949F005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700C-8099-534A-82B5-BF436083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DF897-B33A-234B-B2DE-E292BE1B9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3DB72-7BD5-5F42-A773-966CDB1BC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9598-9254-A648-A701-F85005475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B541-0C37-EF49-A608-EAD7DE7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64E54-6DFC-294D-BFC6-0B8F6D2F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489A3-B560-6F40-8D8F-2CAC98F0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9CDE-B12D-2048-986D-26728B79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8311F-4F81-8B41-8BC9-D1AE54BC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2B85B-9F95-0C41-8F42-EBC6C36F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9DC5-C3A1-D04C-A9BF-5515EB79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B590E-35F3-F649-82D4-721CB52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BD0AA-9AB0-BE47-A5D9-5D7B20DE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3C214-2FB4-E347-A091-2C0FBA08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2B0A-CB16-B74E-9857-FB27FE74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754B-FD56-B342-BFAF-3489F88D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0233-E451-5440-AC95-4437CB4ED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26E4-9C43-BC42-8EBE-4D4D0932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F0BF-9FBC-4C4E-8DCD-CF383FC0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02C0-8A18-7046-9A59-0E85E73C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081F-9834-134B-A9ED-DD7CE948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CE70-3082-0F4E-9A8B-44B20C7D7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D5930-B49A-2042-877E-1B6E73787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DB399-DE19-8742-8A42-ECEA736E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1EB4-E0C3-9B4C-9926-A883AC72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E238-12AF-4145-8749-2749432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6227-3821-4D4F-9C79-CEEDF82B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3543-F4EE-904E-8168-4150A5BA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0637-9B70-FF44-8833-E4F0D7129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18F0-74C9-3D4D-871D-97AD29D63DC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6E20-CF76-8C48-9544-51F33B6B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0A19-1B90-4B4D-B605-6E63563E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0665-0886-DB40-A395-7D9EDB54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0F30-F765-1B4D-BFC1-7D33A9347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06ED-6293-6240-9E00-493B472B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4D7FC1-7DC7-E044-A8C7-B79DF0BC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7967E-BD7C-D640-96A3-A32F8AA5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4624"/>
            <a:ext cx="5291667" cy="3968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A60A1-FC70-024B-902E-D1317FC7D2D2}"/>
              </a:ext>
            </a:extLst>
          </p:cNvPr>
          <p:cNvCxnSpPr>
            <a:cxnSpLocks/>
          </p:cNvCxnSpPr>
          <p:nvPr/>
        </p:nvCxnSpPr>
        <p:spPr>
          <a:xfrm flipV="1">
            <a:off x="3384550" y="1748790"/>
            <a:ext cx="3740150" cy="1534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7C1047-0416-4F4F-9956-2884A637F034}"/>
              </a:ext>
            </a:extLst>
          </p:cNvPr>
          <p:cNvCxnSpPr/>
          <p:nvPr/>
        </p:nvCxnSpPr>
        <p:spPr>
          <a:xfrm>
            <a:off x="3384550" y="3343275"/>
            <a:ext cx="3740150" cy="14973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Jinglin Zhao</dc:creator>
  <cp:lastModifiedBy>Jinglin Zhao</cp:lastModifiedBy>
  <cp:revision>2</cp:revision>
  <dcterms:created xsi:type="dcterms:W3CDTF">2018-11-06T05:41:19Z</dcterms:created>
  <dcterms:modified xsi:type="dcterms:W3CDTF">2018-11-06T06:16:18Z</dcterms:modified>
</cp:coreProperties>
</file>