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D5F7-FBED-655D-37F2-C0B33B15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DFE58-6128-3CB2-4544-0211B4893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A634-C6F8-AC37-E6A5-878FF4C5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8AF1-9C73-93EC-7331-BAA638B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AAA7-5736-3550-4185-FCF50436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F618-03BE-F1FE-733A-DA521AD1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6DC4B-A443-6658-844E-D53A25ED6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97A0-F155-5BF7-043A-107D743A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2B8F-47C8-2365-EEFE-C5041D45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620D-1FC3-1A1A-8605-B2185B82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9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C4E85-279B-9AD1-F4A3-90F273F57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A4E4A-53C3-5AA2-576B-131012831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3D5F-A518-6C4A-76F8-411A717B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DB82-3127-BEA0-FDFF-CB3A249C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E7DA-3262-C2AA-FA26-EB23ACCD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9BE7-4E42-72FA-A586-1FDCF505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BABE-0665-6417-5C74-6554D3E1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AA0B-C750-44D0-5B42-011B58D4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C2E5-EC48-C6DF-2D31-4F5BE801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74B15-0F34-8461-5A55-DCA2B184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42D5-0D3C-729E-9CDC-E05EC316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0B583-A854-B013-1BE5-022AE115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3179-EA5E-6198-2366-E01568B6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95D6-6CFC-285D-BF53-34A83B2A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A09E-7348-CBB6-3EE1-0D984C52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89D8-8F6D-352C-812C-C25F63B8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F9F7-A608-8CDB-0591-29B3CC07E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227C8-000E-2CFA-F1CE-3075AA341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8376F-76A5-9B58-9AED-96C97588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3A023-47EC-48B3-F332-7B62622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DE60-095A-E2F7-C378-3251221B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6FB5-6C4B-938E-5102-E7F81750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B37A4-ED09-0181-2BC0-D9B607DE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CB297-C4EF-E720-F371-5AAFD6E2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D8E01-A371-FFC0-8F7F-ACF58CE3E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C8077-5081-738C-75F8-2A2EC6549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90358-D7AD-4784-500F-E5718EB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40BD6-406B-7200-0CFE-3920C5C6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7F344-75A8-E7EB-3C18-4F90AC15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9951-6517-8502-21C3-D8B0C0AC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7BBFD-0904-8FA3-2AD4-7B413627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8444A-9CAE-432E-FCDF-6FD65A48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4BBEA-B300-413D-37DB-97A63B13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AF62E-42FE-CA8E-BE0E-8B73B251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16848-0008-634A-727F-5BD331F5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09ACF-0326-0A98-B234-A49577BD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1C38-4736-10EF-D848-57DD3395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6D376-ADDC-E45B-8DAD-14DC6107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FCD8-D291-F3EF-F1C6-E2C7E827A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392B6-A0C2-B74F-DF4B-5D8826D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0770-EB08-9D85-58F8-5F2E94D7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4D4E-E348-D2D9-B103-55360113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1794-C94A-3AD3-9792-E9BA816C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F0628-0F1D-1153-39DF-C7E6DC657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26D53-555E-059F-54FF-44EA10F05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9C00-32A0-938F-84FD-42E132F1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611B1-8C5C-2BFC-2520-87E08282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E1C3-EE2F-868D-93BE-6780B0C5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191CA-99A4-9F99-FB89-C1CAA550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F568-FCDC-FADF-52BD-ECA00CA3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3CBD-86BB-F987-A43C-AF6A650DA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B950-3AF9-41FC-BF90-6B1DEF8802A5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F234-82C2-022E-C294-36684417E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0B2D-A72B-BD19-A3F3-8E6E742F8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3D81-0C4D-4DDF-92D3-BFB250493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A773CD-D103-1D28-4775-61B91F98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/>
          <a:stretch>
            <a:fillRect/>
          </a:stretch>
        </p:blipFill>
        <p:spPr>
          <a:xfrm>
            <a:off x="6096000" y="1235930"/>
            <a:ext cx="4505608" cy="37498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325FA3-7C1B-9175-CAD3-F57545702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99" y="10695350"/>
            <a:ext cx="4868002" cy="47822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13714B-118F-D20F-3E74-0FDEDD90B024}"/>
              </a:ext>
            </a:extLst>
          </p:cNvPr>
          <p:cNvSpPr txBox="1"/>
          <p:nvPr/>
        </p:nvSpPr>
        <p:spPr>
          <a:xfrm>
            <a:off x="7440634" y="4530010"/>
            <a:ext cx="295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153   74    36    36    26    6     4      4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FCB1E0C-83A3-F0D3-FF11-87F182087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72" y="923828"/>
            <a:ext cx="5340559" cy="46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4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45646-AB11-0A7A-CB99-19CF6D655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/>
          <a:stretch>
            <a:fillRect/>
          </a:stretch>
        </p:blipFill>
        <p:spPr>
          <a:xfrm>
            <a:off x="6040301" y="1155552"/>
            <a:ext cx="4665533" cy="376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ADC4E-E747-B64F-257F-22D2719C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9" y="599744"/>
            <a:ext cx="4796875" cy="4620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D1D69-E602-0194-A240-E5EA6D4D28F5}"/>
              </a:ext>
            </a:extLst>
          </p:cNvPr>
          <p:cNvSpPr txBox="1"/>
          <p:nvPr/>
        </p:nvSpPr>
        <p:spPr>
          <a:xfrm>
            <a:off x="1839686" y="186183"/>
            <a:ext cx="2413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eae</a:t>
            </a:r>
            <a:r>
              <a:rPr lang="en-US" sz="1600" dirty="0"/>
              <a:t> (+) &amp; (stx1 OR stx2) (+)</a:t>
            </a:r>
          </a:p>
          <a:p>
            <a:pPr algn="ctr"/>
            <a:r>
              <a:rPr lang="en-US" sz="1600" dirty="0"/>
              <a:t>N=1114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72B65-9E69-C4E5-5422-D037F5116F3D}"/>
              </a:ext>
            </a:extLst>
          </p:cNvPr>
          <p:cNvSpPr txBox="1"/>
          <p:nvPr/>
        </p:nvSpPr>
        <p:spPr>
          <a:xfrm>
            <a:off x="1047565" y="132425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8D3C0-0409-6323-47D5-76E6CFD50447}"/>
              </a:ext>
            </a:extLst>
          </p:cNvPr>
          <p:cNvSpPr txBox="1"/>
          <p:nvPr/>
        </p:nvSpPr>
        <p:spPr>
          <a:xfrm>
            <a:off x="4503201" y="119134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8A0A0-35F3-ED5A-F4C2-CFCCC7DDE235}"/>
              </a:ext>
            </a:extLst>
          </p:cNvPr>
          <p:cNvSpPr txBox="1"/>
          <p:nvPr/>
        </p:nvSpPr>
        <p:spPr>
          <a:xfrm>
            <a:off x="2975223" y="476495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espN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54D69-991D-7C1D-651B-2672F2168D1D}"/>
              </a:ext>
            </a:extLst>
          </p:cNvPr>
          <p:cNvSpPr txBox="1"/>
          <p:nvPr/>
        </p:nvSpPr>
        <p:spPr>
          <a:xfrm>
            <a:off x="2814856" y="2552454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880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(79.0%)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CB811-7F00-D018-ACB4-FC1E89E9E9E4}"/>
              </a:ext>
            </a:extLst>
          </p:cNvPr>
          <p:cNvSpPr txBox="1"/>
          <p:nvPr/>
        </p:nvSpPr>
        <p:spPr>
          <a:xfrm>
            <a:off x="3835172" y="4575550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(0.8%)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25ED1A-B45C-AA13-A52D-7C862A3E98F5}"/>
              </a:ext>
            </a:extLst>
          </p:cNvPr>
          <p:cNvCxnSpPr>
            <a:cxnSpLocks/>
          </p:cNvCxnSpPr>
          <p:nvPr/>
        </p:nvCxnSpPr>
        <p:spPr>
          <a:xfrm flipH="1">
            <a:off x="3618225" y="4708129"/>
            <a:ext cx="487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AC0B2-387D-5E5D-E0D4-8D2C3C7C89DC}"/>
              </a:ext>
            </a:extLst>
          </p:cNvPr>
          <p:cNvCxnSpPr>
            <a:cxnSpLocks/>
          </p:cNvCxnSpPr>
          <p:nvPr/>
        </p:nvCxnSpPr>
        <p:spPr>
          <a:xfrm flipH="1">
            <a:off x="4706645" y="3791327"/>
            <a:ext cx="439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6F0D56-0258-69CA-A10C-5B077F6DC512}"/>
              </a:ext>
            </a:extLst>
          </p:cNvPr>
          <p:cNvSpPr txBox="1"/>
          <p:nvPr/>
        </p:nvSpPr>
        <p:spPr>
          <a:xfrm>
            <a:off x="5053342" y="2153524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(4.1%)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E74CC0-6838-82C8-9BED-DC0906632C5B}"/>
              </a:ext>
            </a:extLst>
          </p:cNvPr>
          <p:cNvCxnSpPr/>
          <p:nvPr/>
        </p:nvCxnSpPr>
        <p:spPr>
          <a:xfrm flipH="1">
            <a:off x="4909351" y="2296318"/>
            <a:ext cx="337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4FA5D8-14BF-7891-0F30-792B2DC057C8}"/>
              </a:ext>
            </a:extLst>
          </p:cNvPr>
          <p:cNvSpPr txBox="1"/>
          <p:nvPr/>
        </p:nvSpPr>
        <p:spPr>
          <a:xfrm>
            <a:off x="4890676" y="3638926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(2.9%)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B469E7-5F93-94D2-88AA-A40FBF8A010B}"/>
              </a:ext>
            </a:extLst>
          </p:cNvPr>
          <p:cNvSpPr txBox="1"/>
          <p:nvPr/>
        </p:nvSpPr>
        <p:spPr>
          <a:xfrm>
            <a:off x="1263484" y="4241730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(5.7%)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03C02B-E496-934D-8044-93A5B3F0EC2D}"/>
              </a:ext>
            </a:extLst>
          </p:cNvPr>
          <p:cNvCxnSpPr/>
          <p:nvPr/>
        </p:nvCxnSpPr>
        <p:spPr>
          <a:xfrm>
            <a:off x="1839335" y="4419325"/>
            <a:ext cx="35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084E1C-0260-3942-7319-FC19A26C9931}"/>
              </a:ext>
            </a:extLst>
          </p:cNvPr>
          <p:cNvSpPr txBox="1"/>
          <p:nvPr/>
        </p:nvSpPr>
        <p:spPr>
          <a:xfrm>
            <a:off x="335511" y="2648272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(5.5%)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257D8F-AD50-25DD-55A2-909D71EE6F6F}"/>
              </a:ext>
            </a:extLst>
          </p:cNvPr>
          <p:cNvCxnSpPr/>
          <p:nvPr/>
        </p:nvCxnSpPr>
        <p:spPr>
          <a:xfrm>
            <a:off x="825715" y="2787431"/>
            <a:ext cx="443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E87CDC6-D0FE-9035-7A12-8476D26AACE6}"/>
              </a:ext>
            </a:extLst>
          </p:cNvPr>
          <p:cNvSpPr txBox="1"/>
          <p:nvPr/>
        </p:nvSpPr>
        <p:spPr>
          <a:xfrm>
            <a:off x="3626297" y="56616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(1.2%)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6CC78C-75C5-570F-0FEE-3183A3B5177D}"/>
              </a:ext>
            </a:extLst>
          </p:cNvPr>
          <p:cNvCxnSpPr/>
          <p:nvPr/>
        </p:nvCxnSpPr>
        <p:spPr>
          <a:xfrm flipH="1">
            <a:off x="3391065" y="976230"/>
            <a:ext cx="330379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F31870-D8FB-1980-5C28-8597EB1D05CA}"/>
              </a:ext>
            </a:extLst>
          </p:cNvPr>
          <p:cNvSpPr txBox="1"/>
          <p:nvPr/>
        </p:nvSpPr>
        <p:spPr>
          <a:xfrm>
            <a:off x="7573799" y="4473153"/>
            <a:ext cx="295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880  64    61    46   32   13     9      9</a:t>
            </a:r>
          </a:p>
        </p:txBody>
      </p:sp>
    </p:spTree>
    <p:extLst>
      <p:ext uri="{BB962C8B-B14F-4D97-AF65-F5344CB8AC3E}">
        <p14:creationId xmlns:p14="http://schemas.microsoft.com/office/powerpoint/2010/main" val="156522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5E9F-811E-F3EC-3347-830DB119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B0B2-4A7C-B4BF-E3BE-25EEAD03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0107C-C804-0621-64C6-C2920EA1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98" y="5169491"/>
            <a:ext cx="4732029" cy="5166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F983B-66BE-4E28-AAD8-98CC211D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07" y="6026809"/>
            <a:ext cx="487376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59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ieh</dc:creator>
  <cp:lastModifiedBy>ieh</cp:lastModifiedBy>
  <cp:revision>1</cp:revision>
  <dcterms:created xsi:type="dcterms:W3CDTF">2025-10-21T17:43:35Z</dcterms:created>
  <dcterms:modified xsi:type="dcterms:W3CDTF">2025-10-22T18:28:22Z</dcterms:modified>
</cp:coreProperties>
</file>