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75" r:id="rId17"/>
    <p:sldId id="277" r:id="rId18"/>
    <p:sldId id="278" r:id="rId19"/>
    <p:sldId id="279" r:id="rId20"/>
    <p:sldId id="280" r:id="rId21"/>
    <p:sldId id="281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浮光掠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世事一场大梦，人生几度秋凉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苏轼《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西江月》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夜深忽梦少年事，梦啼妆泪红阑干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琵琶行》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卦里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相逢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860" y="4343400"/>
            <a:ext cx="1101280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743200" lvl="6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他人笑我太疯癫，我笑他人看不穿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唐寅《桃花庵歌》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     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相顾无言，惟有泪千行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苏轼《江城子》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在天愿作比翼鸟，在地愿为连理枝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	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长恨歌》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蓦然回首，那人却在，灯火阑珊处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辛弃疾《青玉案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元夕》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陶泥生春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仰韶遗珍，陶盆生春。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观其赤壤为胎，玄彩作纹，双鱼逐浪而游，乃合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天地交感，万物化生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之大道。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此泥胎历窑火三转，终成不腐之器，恰似少年心事，经懵懂淬炼方显本真。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至朴至拙的鱼纹里，藏着我华夏先民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敬天爱人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的初醒之魂。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木鸢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衔笑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鲁门奇术，鸢翼藏玄。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观其榫入卯合，阴阳相契，展翅时机关暗合周天星轨。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此木鸢不藉丝线，全凭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以柔承刚，以虚纳实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的东方巧思，恰似少年乍见故人时，心窍里那声未出口的惊叹。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至精至微的榫卯间，锁着华夏匠人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道器合一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的千古魂魄。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塞上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听风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青冢黄昏，孤雁衔魂。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望其锦裘映雪，环佩凝霜，怀抱中未展的汉家山河。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此红颜不画蛾眉，甘作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止戈系帛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的玉门柳，恰似少年隔尘望断处，喉间那句未唤的故人名。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至寂至寥的孤鸿影里，驮着华夏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魂归桑梓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的千秋血盟。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弦外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知音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教坊惊弦，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曲韵破云。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听其声裂霓裳，调融冰火，五弦间奔涌着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雨过天青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的江南魂。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此曲非丝非竹，乃是陶胎经窑变、木魂历刀琢后的涅槃清音，恰似少年闻声顿悟时，心壁上那道未裂的釉痕。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至幻至真的宫商里，沸着华夏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通感万物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的千年灵性。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卦里相逢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市井爻光，布衣藏玄。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看那破幡书谶，桂油添香，卦摊前暗涌着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阴阳相激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的易理洪流。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此局非占非卜，实乃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坎离交济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的天机戏场，恰似少年道破情衷时，卦盘上那枚未定的爻钱。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至俗至雅的尘烟里，烹着华夏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大隐于市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的千年道味。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冢下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97597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蓦然回首，那人却在，灯火阑珊处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辛弃疾《青玉案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元夕》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3200" y="128905"/>
            <a:ext cx="2888615" cy="628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冢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殷墟炉火，饕餮吞光。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看那陶范凝血，铜汁凝泪，重鼎上盘踞着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礼藏于器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的生死玄机。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此纹非兽非妖，实乃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戒贪镇魂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的千古箴言，恰似少年欲解未言时，掌心那道未冷的绳痕。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至重至寂的玄铜里，铸着华夏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敬天畏命</a:t>
            </a:r>
            <a:r>
              <a:rPr lang="en-US" altLang="zh-CN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1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的初代道心。</a:t>
            </a:r>
            <a:endParaRPr lang="zh-CN" altLang="en-US" sz="1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0" y="3035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蓦然回首，那人却在，灯火阑珊处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辛弃疾《青玉案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元夕》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卦里相逢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225" y="3907790"/>
            <a:ext cx="11085195" cy="1215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743200" lvl="6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他人笑我太疯癫，我笑他人看不穿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唐寅《桃花庵歌》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弦外知音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春风得意马蹄疾，一日看尽长安花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孟郊《登科后》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塞上听風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一去紫台连朔漠，独留青冢向黄昏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杜甫《咏怀古迹》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木鳶銜笑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身无彩凤双飞翼，心有灵犀一点通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李商隐《无题》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陶泥生春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	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参差荇菜，左右流之。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200400" lvl="7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窈窕淑女，寤寐求之。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《周南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关雎》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春风得意马蹄疾，一日看尽长安花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孟郊《登科后》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曲罢曾教善才服，妆成每被秋娘妒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琵琶行》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演示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HanWangLiSuMedium</vt:lpstr>
      <vt:lpstr>华文楷体</vt:lpstr>
      <vt:lpstr>微软雅黑</vt:lpstr>
      <vt:lpstr>Arial Unicode MS</vt:lpstr>
      <vt:lpstr>Calibri</vt:lpstr>
      <vt:lpstr>quote-cjk-patch</vt:lpstr>
      <vt:lpstr>WPS</vt:lpstr>
      <vt:lpstr>浮光掠</vt:lpstr>
      <vt:lpstr>冢下</vt:lpstr>
      <vt:lpstr>卦里相逢</vt:lpstr>
      <vt:lpstr>弦外知音</vt:lpstr>
      <vt:lpstr>塞上听風</vt:lpstr>
      <vt:lpstr>木鳶銜笑</vt:lpstr>
      <vt:lpstr>陶泥生春</vt:lpstr>
      <vt:lpstr>弦外知音</vt:lpstr>
      <vt:lpstr>弦外知音</vt:lpstr>
      <vt:lpstr>弦外知音</vt:lpstr>
      <vt:lpstr>卦里相逢</vt:lpstr>
      <vt:lpstr>冢下</vt:lpstr>
      <vt:lpstr>冢下</vt:lpstr>
      <vt:lpstr>冢下</vt:lpstr>
      <vt:lpstr>冢下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冢下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jingqiDDZ</dc:creator>
  <cp:lastModifiedBy>旌旗</cp:lastModifiedBy>
  <cp:revision>25</cp:revision>
  <dcterms:created xsi:type="dcterms:W3CDTF">2023-08-09T12:44:00Z</dcterms:created>
  <dcterms:modified xsi:type="dcterms:W3CDTF">2025-06-04T13:40:04Z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