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69" r:id="rId4"/>
    <p:sldId id="270" r:id="rId5"/>
    <p:sldId id="271" r:id="rId6"/>
    <p:sldId id="272" r:id="rId7"/>
    <p:sldId id="273" r:id="rId8"/>
    <p:sldId id="274" r:id="rId9"/>
    <p:sldId id="259" r:id="rId10"/>
    <p:sldId id="260" r:id="rId11"/>
    <p:sldId id="261" r:id="rId12"/>
    <p:sldId id="262" r:id="rId13"/>
    <p:sldId id="263" r:id="rId14"/>
    <p:sldId id="265" r:id="rId15"/>
    <p:sldId id="26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浮光掠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世事一场大梦，人生几度秋凉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苏轼《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西江月》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弦外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知音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夜深忽梦少年事，梦啼妆泪红阑干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白居易《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琵琶行》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卦里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相逢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860" y="4343400"/>
            <a:ext cx="11012805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743200" lvl="6" indent="457200"/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他人笑我太疯癫，我笑他人看不穿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唐寅《桃花庵歌》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冢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下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      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相顾无言，惟有泪千行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苏轼《江城子》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冢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下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在天愿作比翼鸟，在地愿为连理枝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	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白居易《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长恨歌》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冢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下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蓦然回首，那人却在，灯火阑珊处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辛弃疾《青玉案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元夕》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冢下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975975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蓦然回首，那人却在，灯火阑珊处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辛弃疾《青玉案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元夕》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卦里相逢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0225" y="3907790"/>
            <a:ext cx="11085195" cy="1215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743200" lvl="6" indent="457200"/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他人笑我太疯癫，我笑他人看不穿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唐寅《桃花庵歌》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弦外知音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春风得意马蹄疾，一日看尽长安花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孟郊《登科后》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塞上听風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一去紫台连朔漠，独留青冢向黄昏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杜甫《咏怀古迹》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木鳶銜笑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身无彩凤双飞翼，心有灵犀一点通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李商隐《无题》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66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  <a:sym typeface="+mn-ea"/>
              </a:rPr>
              <a:t>陶泥生春</a:t>
            </a:r>
            <a:endParaRPr lang="zh-CN" altLang="en-US" sz="66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3900805"/>
            <a:ext cx="1030859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    		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参差荇菜，左右流之。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200400" lvl="7" indent="457200"/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窈窕淑女，寤寐求之。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《周南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·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关雎》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弦外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知音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春风得意马蹄疾，一日看尽长安花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孟郊《登科后》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977900"/>
            <a:ext cx="9144000" cy="2056130"/>
          </a:xfrm>
        </p:spPr>
        <p:txBody>
          <a:bodyPr/>
          <a:p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弦外</a:t>
            </a:r>
            <a:r>
              <a:rPr lang="zh-CN" altLang="en-US" sz="8000">
                <a:solidFill>
                  <a:schemeClr val="bg1"/>
                </a:solidFill>
                <a:latin typeface="HanWangLiSuMedium" panose="02000500000000000000" charset="-120"/>
                <a:ea typeface="HanWangLiSuMedium" panose="02000500000000000000" charset="-120"/>
              </a:rPr>
              <a:t>知音</a:t>
            </a:r>
            <a:endParaRPr lang="zh-CN" altLang="en-US" sz="8000">
              <a:solidFill>
                <a:schemeClr val="bg1"/>
              </a:solidFill>
              <a:latin typeface="HanWangLiSuMedium" panose="02000500000000000000" charset="-120"/>
              <a:ea typeface="HanWangLiSuMedium" panose="02000500000000000000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1705" y="4343400"/>
            <a:ext cx="10805160" cy="1222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	 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曲罢曾教善才服，妆成每被秋娘妒</a:t>
            </a:r>
            <a:endParaRPr lang="en-US" altLang="zh-CN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3657600" lvl="8" indent="457200"/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               ——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白居易《</a:t>
            </a:r>
            <a:r>
              <a:rPr lang="zh-CN" altLang="en-US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琵琶行》</a:t>
            </a:r>
            <a:r>
              <a:rPr lang="en-US" altLang="zh-CN" sz="240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       </a:t>
            </a:r>
            <a:endParaRPr lang="zh-CN" altLang="en-US" sz="240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1715</Words>
  <Application>WPS 演示</Application>
  <PresentationFormat>宽屏</PresentationFormat>
  <Paragraphs>71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Calibri</vt:lpstr>
      <vt:lpstr>Arial Unicode MS</vt:lpstr>
      <vt:lpstr>华文琥珀</vt:lpstr>
      <vt:lpstr>华文隶书</vt:lpstr>
      <vt:lpstr>幼圆</vt:lpstr>
      <vt:lpstr>Microsoft JhengHei</vt:lpstr>
      <vt:lpstr>隶书</vt:lpstr>
      <vt:lpstr>MingLiU-ExtB</vt:lpstr>
      <vt:lpstr>全字庫說文解字</vt:lpstr>
      <vt:lpstr>华文中宋</vt:lpstr>
      <vt:lpstr>华文彩云</vt:lpstr>
      <vt:lpstr>华文新魏</vt:lpstr>
      <vt:lpstr>华文细黑</vt:lpstr>
      <vt:lpstr>新宋体</vt:lpstr>
      <vt:lpstr>楷体</vt:lpstr>
      <vt:lpstr>等线 Light</vt:lpstr>
      <vt:lpstr>Verdana</vt:lpstr>
      <vt:lpstr>Eras Medium ITC</vt:lpstr>
      <vt:lpstr>Noto Sans SC Medium</vt:lpstr>
      <vt:lpstr>HanWangLiSuMedium</vt:lpstr>
      <vt:lpstr>I.Ngaan</vt:lpstr>
      <vt:lpstr>华文宋体</vt:lpstr>
      <vt:lpstr>华文行楷</vt:lpstr>
      <vt:lpstr>华文楷体</vt:lpstr>
      <vt:lpstr>WPS</vt:lpstr>
      <vt:lpstr>陶泥生春</vt:lpstr>
      <vt:lpstr>浮光掠</vt:lpstr>
      <vt:lpstr>浮光掠</vt:lpstr>
      <vt:lpstr>浮光掠</vt:lpstr>
      <vt:lpstr>浮光掠</vt:lpstr>
      <vt:lpstr>浮光掠</vt:lpstr>
      <vt:lpstr>浮光掠</vt:lpstr>
      <vt:lpstr>塞上听風</vt:lpstr>
      <vt:lpstr>弦外知音</vt:lpstr>
      <vt:lpstr>弦外知音</vt:lpstr>
      <vt:lpstr>弦外知音</vt:lpstr>
      <vt:lpstr>弦外知音</vt:lpstr>
      <vt:lpstr>冢下</vt:lpstr>
      <vt:lpstr>冢下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jingqiDDZ</dc:creator>
  <cp:lastModifiedBy>旌旗</cp:lastModifiedBy>
  <cp:revision>19</cp:revision>
  <dcterms:created xsi:type="dcterms:W3CDTF">2023-08-09T12:44:00Z</dcterms:created>
  <dcterms:modified xsi:type="dcterms:W3CDTF">2025-06-03T16:55:38Z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