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DB0E-2160-3042-BBE4-B6ECA387C6C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551D-AC4A-2A4D-8E49-690567D8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857500"/>
            <a:ext cx="7363968" cy="1121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6346" y="1534061"/>
            <a:ext cx="8530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HealthNLP 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10" y="4898918"/>
            <a:ext cx="10604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4387"/>
            <a:ext cx="9859766" cy="6162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9279" y="359595"/>
            <a:ext cx="60483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second International Workshop on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Health Natural Language Processing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HealthNLP 2019</a:t>
            </a:r>
          </a:p>
          <a:p>
            <a:pPr algn="ctr"/>
            <a:r>
              <a:rPr lang="fr-FR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Jun 10th,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Beijing, China</a:t>
            </a:r>
            <a:endParaRPr 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5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38" y="0"/>
            <a:ext cx="11011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Cooper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</cp:revision>
  <dcterms:created xsi:type="dcterms:W3CDTF">2019-01-22T21:42:30Z</dcterms:created>
  <dcterms:modified xsi:type="dcterms:W3CDTF">2019-01-22T21:58:57Z</dcterms:modified>
</cp:coreProperties>
</file>